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7461250" cy="5267325"/>
  <p:notesSz cx="5267325" cy="74612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21" d="100"/>
          <a:sy n="121" d="100"/>
        </p:scale>
        <p:origin x="4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403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43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C602E6A-AB49-2A06-1898-6BF1BE088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398000" cy="5276070"/>
          </a:xfrm>
          <a:prstGeom prst="rect">
            <a:avLst/>
          </a:prstGeom>
        </p:spPr>
      </p:pic>
      <p:sp>
        <p:nvSpPr>
          <p:cNvPr id="23" name="Text 0"/>
          <p:cNvSpPr/>
          <p:nvPr/>
        </p:nvSpPr>
        <p:spPr>
          <a:xfrm>
            <a:off x="736901" y="710720"/>
            <a:ext cx="3167967" cy="6994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780"/>
              </a:lnSpc>
              <a:buNone/>
            </a:pPr>
            <a:r>
              <a:rPr lang="en-US" sz="3700" dirty="0">
                <a:solidFill>
                  <a:srgbClr val="FFFFFF">
                    <a:alpha val="85000"/>
                  </a:srgbClr>
                </a:solidFill>
                <a:latin typeface="Anek Bangla Bold" pitchFamily="34" charset="0"/>
                <a:ea typeface="Anek Bangla Bold" pitchFamily="34" charset="-122"/>
                <a:cs typeface="Anek Bangla Bold" pitchFamily="34" charset="-120"/>
              </a:rPr>
              <a:t>Certificate</a:t>
            </a:r>
            <a:endParaRPr lang="en-US" sz="3700" dirty="0"/>
          </a:p>
        </p:txBody>
      </p:sp>
      <p:sp>
        <p:nvSpPr>
          <p:cNvPr id="24" name="Text 1"/>
          <p:cNvSpPr/>
          <p:nvPr/>
        </p:nvSpPr>
        <p:spPr>
          <a:xfrm>
            <a:off x="773957" y="1271249"/>
            <a:ext cx="1929588" cy="2934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65"/>
              </a:lnSpc>
              <a:buNone/>
            </a:pPr>
            <a:r>
              <a:rPr lang="en-US" sz="1521" dirty="0">
                <a:solidFill>
                  <a:srgbClr val="FFFFFF">
                    <a:alpha val="63000"/>
                  </a:srgbClr>
                </a:solidFill>
                <a:latin typeface="Anek Bangla Regular" pitchFamily="34" charset="0"/>
                <a:ea typeface="Anek Bangla Regular" pitchFamily="34" charset="-122"/>
                <a:cs typeface="Anek Bangla Regular" pitchFamily="34" charset="-120"/>
              </a:rPr>
              <a:t>OF APPRECIATION</a:t>
            </a:r>
            <a:endParaRPr lang="en-US" sz="1521" dirty="0"/>
          </a:p>
        </p:txBody>
      </p:sp>
      <p:sp>
        <p:nvSpPr>
          <p:cNvPr id="25" name="Text 2"/>
          <p:cNvSpPr/>
          <p:nvPr/>
        </p:nvSpPr>
        <p:spPr>
          <a:xfrm>
            <a:off x="736900" y="1993965"/>
            <a:ext cx="3860655" cy="5001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216"/>
              </a:lnSpc>
              <a:buNone/>
            </a:pPr>
            <a:r>
              <a:rPr lang="en-US" sz="2489" dirty="0">
                <a:solidFill>
                  <a:srgbClr val="3B82F6">
                    <a:alpha val="100000"/>
                  </a:srgbClr>
                </a:solidFill>
                <a:latin typeface="Inter Black" pitchFamily="34" charset="0"/>
                <a:ea typeface="Inter Black" pitchFamily="34" charset="-122"/>
                <a:cs typeface="Inter Black" pitchFamily="34" charset="-120"/>
              </a:rPr>
              <a:t>[NAME]</a:t>
            </a:r>
            <a:endParaRPr lang="en-US" sz="2489" dirty="0"/>
          </a:p>
        </p:txBody>
      </p:sp>
      <p:sp>
        <p:nvSpPr>
          <p:cNvPr id="26" name="Text 3"/>
          <p:cNvSpPr/>
          <p:nvPr/>
        </p:nvSpPr>
        <p:spPr>
          <a:xfrm>
            <a:off x="1499212" y="2652509"/>
            <a:ext cx="3058266" cy="35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11"/>
              </a:lnSpc>
              <a:buNone/>
            </a:pPr>
            <a:r>
              <a:rPr lang="en-US" sz="1711" dirty="0">
                <a:solidFill>
                  <a:srgbClr val="FFFFFF">
                    <a:alpha val="78000"/>
                  </a:srgbClr>
                </a:solidFill>
                <a:latin typeface="Inter Semi Bold" pitchFamily="34" charset="0"/>
                <a:ea typeface="Inter Semi Bold" pitchFamily="34" charset="-122"/>
              </a:rPr>
              <a:t>[POSITION]</a:t>
            </a:r>
            <a:endParaRPr lang="en-US" sz="1711" dirty="0"/>
          </a:p>
        </p:txBody>
      </p:sp>
      <p:sp>
        <p:nvSpPr>
          <p:cNvPr id="27" name="Text 4"/>
          <p:cNvSpPr/>
          <p:nvPr/>
        </p:nvSpPr>
        <p:spPr>
          <a:xfrm>
            <a:off x="736901" y="1648476"/>
            <a:ext cx="2037850" cy="2325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072"/>
              </a:lnSpc>
              <a:buNone/>
            </a:pPr>
            <a:r>
              <a:rPr lang="en-US" sz="830" dirty="0">
                <a:solidFill>
                  <a:srgbClr val="FFFFFF">
                    <a:alpha val="97000"/>
                  </a:srgbClr>
                </a:solidFill>
                <a:latin typeface="Anek Bangla Regular" pitchFamily="34" charset="0"/>
                <a:ea typeface="Anek Bangla Regular" pitchFamily="34" charset="-122"/>
                <a:cs typeface="Anek Bangla Regular" pitchFamily="34" charset="-120"/>
              </a:rPr>
              <a:t>This certificate is proudly presented to</a:t>
            </a:r>
            <a:endParaRPr lang="en-US" sz="830" dirty="0"/>
          </a:p>
        </p:txBody>
      </p:sp>
      <p:sp>
        <p:nvSpPr>
          <p:cNvPr id="28" name="Text 5"/>
          <p:cNvSpPr/>
          <p:nvPr/>
        </p:nvSpPr>
        <p:spPr>
          <a:xfrm>
            <a:off x="736901" y="2982486"/>
            <a:ext cx="2620979" cy="1988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233"/>
              </a:lnSpc>
              <a:buNone/>
            </a:pPr>
            <a:r>
              <a:rPr lang="en-US" sz="1101" dirty="0">
                <a:solidFill>
                  <a:srgbClr val="FFFFFF">
                    <a:alpha val="67000"/>
                  </a:srgbClr>
                </a:solidFill>
                <a:latin typeface="Anek Bangla Regular" pitchFamily="34" charset="0"/>
                <a:ea typeface="Anek Bangla Regular" pitchFamily="34" charset="-122"/>
                <a:cs typeface="Anek Bangla Regular" pitchFamily="34" charset="-120"/>
              </a:rPr>
              <a:t>in Cerebro TechHunt ’24. </a:t>
            </a:r>
            <a:endParaRPr lang="en-US" sz="1101" dirty="0"/>
          </a:p>
        </p:txBody>
      </p:sp>
      <p:sp>
        <p:nvSpPr>
          <p:cNvPr id="29" name="Text 6"/>
          <p:cNvSpPr/>
          <p:nvPr/>
        </p:nvSpPr>
        <p:spPr>
          <a:xfrm>
            <a:off x="736901" y="2462138"/>
            <a:ext cx="1934456" cy="1988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233"/>
              </a:lnSpc>
              <a:buNone/>
            </a:pPr>
            <a:r>
              <a:rPr lang="en-US" sz="1101" dirty="0">
                <a:solidFill>
                  <a:srgbClr val="FFFFFF">
                    <a:alpha val="67000"/>
                  </a:srgbClr>
                </a:solidFill>
                <a:latin typeface="Anek Bangla Regular" pitchFamily="34" charset="0"/>
                <a:ea typeface="Anek Bangla Regular" pitchFamily="34" charset="-122"/>
                <a:cs typeface="Anek Bangla Regular" pitchFamily="34" charset="-120"/>
              </a:rPr>
              <a:t>of team</a:t>
            </a:r>
            <a:endParaRPr lang="en-US" sz="1101" dirty="0"/>
          </a:p>
        </p:txBody>
      </p:sp>
      <p:sp>
        <p:nvSpPr>
          <p:cNvPr id="30" name="Text 7"/>
          <p:cNvSpPr/>
          <p:nvPr/>
        </p:nvSpPr>
        <p:spPr>
          <a:xfrm>
            <a:off x="736900" y="2728658"/>
            <a:ext cx="2283599" cy="1988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233"/>
              </a:lnSpc>
              <a:buNone/>
            </a:pPr>
            <a:r>
              <a:rPr lang="en-US" sz="1101" dirty="0">
                <a:solidFill>
                  <a:srgbClr val="FFFFFF">
                    <a:alpha val="67000"/>
                  </a:srgbClr>
                </a:solidFill>
                <a:latin typeface="Anek Bangla Regular" pitchFamily="34" charset="0"/>
                <a:ea typeface="Anek Bangla Regular" pitchFamily="34" charset="-122"/>
                <a:cs typeface="Anek Bangla Regular" pitchFamily="34" charset="-120"/>
              </a:rPr>
              <a:t>for securing</a:t>
            </a:r>
            <a:endParaRPr lang="en-US" sz="1101" dirty="0"/>
          </a:p>
        </p:txBody>
      </p:sp>
      <p:sp>
        <p:nvSpPr>
          <p:cNvPr id="31" name="Text 8"/>
          <p:cNvSpPr/>
          <p:nvPr/>
        </p:nvSpPr>
        <p:spPr>
          <a:xfrm>
            <a:off x="1257813" y="2470239"/>
            <a:ext cx="3172083" cy="1988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233"/>
              </a:lnSpc>
              <a:buNone/>
            </a:pPr>
            <a:r>
              <a:rPr lang="en-US" sz="1101" dirty="0">
                <a:solidFill>
                  <a:srgbClr val="FFFFFF">
                    <a:alpha val="67000"/>
                  </a:srgbClr>
                </a:solidFill>
                <a:latin typeface="Anek Bangla SemiBold" pitchFamily="34" charset="0"/>
                <a:ea typeface="Anek Bangla SemiBold" pitchFamily="34" charset="-122"/>
                <a:cs typeface="Anek Bangla SemiBold" pitchFamily="34" charset="-120"/>
              </a:rPr>
              <a:t>[TEAM NAME]</a:t>
            </a:r>
            <a:endParaRPr lang="en-US" sz="1101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3ACF8BAD-160B-5A89-3F6E-18DDB009F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851" y="3665511"/>
            <a:ext cx="4660865" cy="651928"/>
          </a:xfrm>
          <a:prstGeom prst="rect">
            <a:avLst/>
          </a:prstGeom>
        </p:spPr>
      </p:pic>
      <p:pic>
        <p:nvPicPr>
          <p:cNvPr id="33" name="Image 22" descr="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538" y="3848343"/>
            <a:ext cx="2324035" cy="284068"/>
          </a:xfrm>
          <a:prstGeom prst="rect">
            <a:avLst/>
          </a:prstGeom>
        </p:spPr>
      </p:pic>
      <p:sp>
        <p:nvSpPr>
          <p:cNvPr id="35" name="Text 9"/>
          <p:cNvSpPr/>
          <p:nvPr/>
        </p:nvSpPr>
        <p:spPr>
          <a:xfrm>
            <a:off x="5527944" y="4620163"/>
            <a:ext cx="862415" cy="1756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114"/>
              </a:lnSpc>
              <a:buNone/>
            </a:pPr>
            <a:r>
              <a:rPr lang="en-US" sz="862" dirty="0">
                <a:solidFill>
                  <a:srgbClr val="FFFFFF">
                    <a:alpha val="67000"/>
                  </a:srgbClr>
                </a:solidFill>
                <a:latin typeface="Anek Bangla Regular" pitchFamily="34" charset="0"/>
                <a:ea typeface="Anek Bangla Regular" pitchFamily="34" charset="-122"/>
                <a:cs typeface="Anek Bangla Regular" pitchFamily="34" charset="-120"/>
              </a:rPr>
              <a:t>Mr. Amon Sharma</a:t>
            </a:r>
            <a:endParaRPr lang="en-US" sz="862" dirty="0"/>
          </a:p>
        </p:txBody>
      </p:sp>
      <p:sp>
        <p:nvSpPr>
          <p:cNvPr id="36" name="Text 10"/>
          <p:cNvSpPr/>
          <p:nvPr/>
        </p:nvSpPr>
        <p:spPr>
          <a:xfrm>
            <a:off x="5527945" y="4759319"/>
            <a:ext cx="814336" cy="1110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680"/>
              </a:lnSpc>
              <a:buNone/>
            </a:pPr>
            <a:r>
              <a:rPr lang="en-US" sz="526" dirty="0">
                <a:solidFill>
                  <a:srgbClr val="FFFFFF">
                    <a:alpha val="67000"/>
                  </a:srgbClr>
                </a:solidFill>
                <a:latin typeface="Anek Bangla Regular" pitchFamily="34" charset="0"/>
                <a:ea typeface="Anek Bangla Regular" pitchFamily="34" charset="-122"/>
                <a:cs typeface="Anek Bangla Regular" pitchFamily="34" charset="-120"/>
              </a:rPr>
              <a:t>Technical Committee Sec.</a:t>
            </a:r>
            <a:endParaRPr lang="en-US" sz="526" dirty="0"/>
          </a:p>
        </p:txBody>
      </p:sp>
      <p:sp>
        <p:nvSpPr>
          <p:cNvPr id="37" name="Text 11"/>
          <p:cNvSpPr/>
          <p:nvPr/>
        </p:nvSpPr>
        <p:spPr>
          <a:xfrm>
            <a:off x="4623435" y="4620163"/>
            <a:ext cx="888499" cy="1756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114"/>
              </a:lnSpc>
              <a:buNone/>
            </a:pPr>
            <a:r>
              <a:rPr lang="en-US" sz="862" dirty="0">
                <a:solidFill>
                  <a:srgbClr val="FFFFFF">
                    <a:alpha val="67000"/>
                  </a:srgbClr>
                </a:solidFill>
                <a:latin typeface="Anek Bangla Regular" pitchFamily="34" charset="0"/>
                <a:ea typeface="Anek Bangla Regular" pitchFamily="34" charset="-122"/>
                <a:cs typeface="Anek Bangla Regular" pitchFamily="34" charset="-120"/>
              </a:rPr>
              <a:t>Mr. Kunj Thakkar</a:t>
            </a:r>
            <a:endParaRPr lang="en-US" sz="862" dirty="0"/>
          </a:p>
        </p:txBody>
      </p:sp>
      <p:sp>
        <p:nvSpPr>
          <p:cNvPr id="38" name="Text 12"/>
          <p:cNvSpPr/>
          <p:nvPr/>
        </p:nvSpPr>
        <p:spPr>
          <a:xfrm>
            <a:off x="4637394" y="4759319"/>
            <a:ext cx="725181" cy="1110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680"/>
              </a:lnSpc>
              <a:buNone/>
            </a:pPr>
            <a:r>
              <a:rPr lang="en-US" sz="526" dirty="0">
                <a:solidFill>
                  <a:srgbClr val="FFFFFF">
                    <a:alpha val="67000"/>
                  </a:srgbClr>
                </a:solidFill>
                <a:latin typeface="Anek Bangla Regular" pitchFamily="34" charset="0"/>
                <a:ea typeface="Anek Bangla Regular" pitchFamily="34" charset="-122"/>
                <a:cs typeface="Anek Bangla Regular" pitchFamily="34" charset="-120"/>
              </a:rPr>
              <a:t>TechHunt Convenor</a:t>
            </a:r>
            <a:endParaRPr lang="en-US" sz="526" dirty="0"/>
          </a:p>
        </p:txBody>
      </p:sp>
      <p:sp>
        <p:nvSpPr>
          <p:cNvPr id="40" name="Shape 13"/>
          <p:cNvSpPr/>
          <p:nvPr/>
        </p:nvSpPr>
        <p:spPr>
          <a:xfrm>
            <a:off x="6873507" y="317286"/>
            <a:ext cx="45739" cy="45689"/>
          </a:xfrm>
          <a:prstGeom prst="ellipse">
            <a:avLst/>
          </a:prstGeom>
          <a:solidFill>
            <a:srgbClr val="3B82F6">
              <a:alpha val="100000"/>
            </a:srgbClr>
          </a:solidFill>
          <a:ln/>
        </p:spPr>
      </p:sp>
      <p:sp>
        <p:nvSpPr>
          <p:cNvPr id="41" name="Shape 14"/>
          <p:cNvSpPr/>
          <p:nvPr/>
        </p:nvSpPr>
        <p:spPr>
          <a:xfrm>
            <a:off x="6873508" y="408665"/>
            <a:ext cx="45739" cy="45689"/>
          </a:xfrm>
          <a:prstGeom prst="ellipse">
            <a:avLst/>
          </a:prstGeom>
          <a:solidFill>
            <a:srgbClr val="FFFAFA">
              <a:alpha val="100000"/>
            </a:srgbClr>
          </a:solidFill>
          <a:ln/>
        </p:spPr>
      </p:sp>
      <p:sp>
        <p:nvSpPr>
          <p:cNvPr id="42" name="Shape 15"/>
          <p:cNvSpPr/>
          <p:nvPr/>
        </p:nvSpPr>
        <p:spPr>
          <a:xfrm>
            <a:off x="6873508" y="500043"/>
            <a:ext cx="45739" cy="45689"/>
          </a:xfrm>
          <a:prstGeom prst="ellipse">
            <a:avLst/>
          </a:prstGeom>
          <a:solidFill>
            <a:srgbClr val="3B82F6">
              <a:alpha val="100000"/>
            </a:srgbClr>
          </a:solidFill>
          <a:ln/>
        </p:spPr>
      </p:sp>
      <p:sp>
        <p:nvSpPr>
          <p:cNvPr id="43" name="Shape 16"/>
          <p:cNvSpPr/>
          <p:nvPr/>
        </p:nvSpPr>
        <p:spPr>
          <a:xfrm>
            <a:off x="6964984" y="317286"/>
            <a:ext cx="45739" cy="45689"/>
          </a:xfrm>
          <a:prstGeom prst="ellipse">
            <a:avLst/>
          </a:prstGeom>
          <a:solidFill>
            <a:srgbClr val="FFFAFA">
              <a:alpha val="100000"/>
            </a:srgbClr>
          </a:solidFill>
          <a:ln/>
        </p:spPr>
      </p:sp>
      <p:sp>
        <p:nvSpPr>
          <p:cNvPr id="44" name="Shape 17"/>
          <p:cNvSpPr/>
          <p:nvPr/>
        </p:nvSpPr>
        <p:spPr>
          <a:xfrm>
            <a:off x="6964984" y="408665"/>
            <a:ext cx="45739" cy="45689"/>
          </a:xfrm>
          <a:prstGeom prst="ellipse">
            <a:avLst/>
          </a:prstGeom>
          <a:solidFill>
            <a:srgbClr val="3B82F6">
              <a:alpha val="100000"/>
            </a:srgbClr>
          </a:solidFill>
          <a:ln/>
        </p:spPr>
      </p:sp>
      <p:sp>
        <p:nvSpPr>
          <p:cNvPr id="45" name="Shape 18"/>
          <p:cNvSpPr/>
          <p:nvPr/>
        </p:nvSpPr>
        <p:spPr>
          <a:xfrm>
            <a:off x="6964984" y="500043"/>
            <a:ext cx="45739" cy="45689"/>
          </a:xfrm>
          <a:prstGeom prst="ellipse">
            <a:avLst/>
          </a:prstGeom>
          <a:solidFill>
            <a:srgbClr val="FFFAFA">
              <a:alpha val="100000"/>
            </a:srgbClr>
          </a:solidFill>
          <a:ln/>
        </p:spPr>
      </p:sp>
      <p:sp>
        <p:nvSpPr>
          <p:cNvPr id="46" name="Shape 19"/>
          <p:cNvSpPr/>
          <p:nvPr/>
        </p:nvSpPr>
        <p:spPr>
          <a:xfrm>
            <a:off x="7056462" y="317286"/>
            <a:ext cx="45739" cy="45689"/>
          </a:xfrm>
          <a:prstGeom prst="ellipse">
            <a:avLst/>
          </a:prstGeom>
          <a:solidFill>
            <a:srgbClr val="FFFAFA">
              <a:alpha val="100000"/>
            </a:srgbClr>
          </a:solidFill>
          <a:ln/>
        </p:spPr>
      </p:sp>
      <p:sp>
        <p:nvSpPr>
          <p:cNvPr id="47" name="Shape 20"/>
          <p:cNvSpPr/>
          <p:nvPr/>
        </p:nvSpPr>
        <p:spPr>
          <a:xfrm>
            <a:off x="7056462" y="408665"/>
            <a:ext cx="45739" cy="45689"/>
          </a:xfrm>
          <a:prstGeom prst="ellipse">
            <a:avLst/>
          </a:prstGeom>
          <a:solidFill>
            <a:srgbClr val="FFFAFA">
              <a:alpha val="100000"/>
            </a:srgbClr>
          </a:solidFill>
          <a:ln/>
        </p:spPr>
      </p:sp>
      <p:sp>
        <p:nvSpPr>
          <p:cNvPr id="48" name="Shape 21"/>
          <p:cNvSpPr/>
          <p:nvPr/>
        </p:nvSpPr>
        <p:spPr>
          <a:xfrm>
            <a:off x="7056462" y="500043"/>
            <a:ext cx="45739" cy="45689"/>
          </a:xfrm>
          <a:prstGeom prst="ellipse">
            <a:avLst/>
          </a:prstGeom>
          <a:solidFill>
            <a:srgbClr val="FFFAFA">
              <a:alpha val="100000"/>
            </a:srgbClr>
          </a:solidFill>
          <a:ln/>
        </p:spPr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91EB532-8DD4-7C96-0D61-9CF98FF7FE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157022">
            <a:off x="4710175" y="4171860"/>
            <a:ext cx="634420" cy="607514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EA43446-51EB-99DB-F4D4-FE0053312D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8555" y="4318180"/>
            <a:ext cx="517220" cy="3309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797471-966B-1CA7-4B27-3780235D87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05947" y="617057"/>
            <a:ext cx="3877705" cy="29294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748872-72AE-68E5-ABEC-F67CB68E32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898487" y="224290"/>
            <a:ext cx="5283632" cy="52673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43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Anek Bangla Bold</vt:lpstr>
      <vt:lpstr>Anek Bangla Regular</vt:lpstr>
      <vt:lpstr>Anek Bangla SemiBold</vt:lpstr>
      <vt:lpstr>Arial</vt:lpstr>
      <vt:lpstr>Inter Black</vt:lpstr>
      <vt:lpstr>Inter Semi Bold</vt:lpstr>
      <vt:lpstr>Office Theme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Devyash Saini</cp:lastModifiedBy>
  <cp:revision>8</cp:revision>
  <dcterms:created xsi:type="dcterms:W3CDTF">2024-11-25T15:22:45Z</dcterms:created>
  <dcterms:modified xsi:type="dcterms:W3CDTF">2024-11-25T20:33:12Z</dcterms:modified>
</cp:coreProperties>
</file>