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58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0CD5-E2B6-4AFA-9705-F9634555C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587B4-9817-4843-BC16-433A6B19B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5037-3BF0-4038-BDAB-1B15505B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408D-7765-4DD4-9C09-B085BFF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5885-B133-4600-85C1-5651B7B0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0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C7EF-65B8-403E-AAF0-3886FDFC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52EC5-F064-45CD-A8E1-2839B0D6E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ED58-0069-412A-B533-C101E5FB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069A-ADA7-4986-8B6A-72AB34B3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72F4-7BF9-4C57-BD96-6D77E929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CABF-2828-4097-80BC-3129427F5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D38FE-2D10-4FD8-9790-9386260A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70EF-5F1D-47C7-ACBF-C5076E7E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EA101-0DE4-49CE-B718-A622837E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D7945-D318-49D6-99EE-EC6BE4B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A040-B56F-4B24-8A7D-DFB9353C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914C-ED73-4C19-88A0-BC12A128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7D5A-8E9E-4626-8F32-5A3826D2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F3BE-F2DA-4251-AFE8-879F1B22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BA3B-34F3-49D3-AA51-B4E3BFB7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6371-EFEB-4522-8E3E-966FBB6E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AD985-B9CB-4709-934E-3942A37F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98EB-0CBA-4341-A293-EDC08F0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252D-EF01-4BF2-B074-FDFB7E56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6D3A-3F57-4336-BCCA-6F7848E8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8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1BED-EFE7-4363-91D7-D2A069DC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A52A-D6EA-483B-A173-5362D0DC9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728D4-CBD2-404D-A68B-59D3E7BA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07D9-70E0-4C37-B29B-68C85272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E141-DF9A-492D-82D5-C7B1B282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B44-4C67-4D72-9BDA-90F68BEB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8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5946-AD48-4198-AF9D-B92C4F6A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FAB3-0575-471E-A43C-2F7CDCA6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CF0EA-FFCD-44E8-A971-C01AF0F45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B1E69-910F-4618-9D8E-CADB3C27D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175B7-CD3F-4D84-96EF-B6B42983A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68DC3-B430-41F7-8871-3AA00C9B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9EA0E-7117-4622-92F9-F0C714E0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3E1D7-57B7-4BAC-B6BC-568926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CDB4-012D-4295-B5B1-D569E35D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0C0CB-9907-4F45-AADC-2788E128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C3022-FA5E-4673-B347-3F8913E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D9A3D-7702-4881-B6C4-CDFC6CDB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2B033-16D1-46D7-8D19-CDC0AEC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65E59-9B57-40B1-BA3B-6565607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1FAF-7A39-4054-B07D-FFA61B9B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0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8E8A-F6EB-4A84-B3D6-3A0B9762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5C25-61BD-436A-AA96-774A681D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675A5-AF6B-4616-B056-B453C9AE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0E2C-8133-41B4-999D-A8D078E8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CD22-7813-473F-BA07-958E65E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6887-96A8-47F0-87E0-8DE220D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E3AB-E179-4C3B-B518-553A1278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06A49-ECC5-4AF4-9E97-49577B8F3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C2EB9-405C-41F3-A2EB-7FBCFE8E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E29A-ED9C-46DC-8C99-67DAE04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6DE81-1F9D-414A-9465-181862C5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49405-16FE-4B9B-BA79-829FAA12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7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78D3-FD87-4F13-B04C-8070EDB9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5087-24B8-403F-98D6-1076E5F6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056F-1B94-4138-932D-9E679E9B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3F1D-3244-4FCB-B8B6-2669F65EE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402A-732F-48EB-8773-F2662D106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0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features-of-java#Interpreted" TargetMode="External"/><Relationship Id="rId3" Type="http://schemas.openxmlformats.org/officeDocument/2006/relationships/hyperlink" Target="https://www.javatpoint.com/features-of-java#Object-Oriented" TargetMode="External"/><Relationship Id="rId7" Type="http://schemas.openxmlformats.org/officeDocument/2006/relationships/hyperlink" Target="https://www.javatpoint.com/features-of-java#Robust" TargetMode="External"/><Relationship Id="rId2" Type="http://schemas.openxmlformats.org/officeDocument/2006/relationships/hyperlink" Target="https://www.javatpoint.com/features-of-java#Si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features-of-java#Secured" TargetMode="External"/><Relationship Id="rId5" Type="http://schemas.openxmlformats.org/officeDocument/2006/relationships/hyperlink" Target="https://www.javatpoint.com/features-of-java#Platform-independent" TargetMode="External"/><Relationship Id="rId10" Type="http://schemas.openxmlformats.org/officeDocument/2006/relationships/hyperlink" Target="https://www.javatpoint.com/features-of-java#Multithreaded" TargetMode="External"/><Relationship Id="rId4" Type="http://schemas.openxmlformats.org/officeDocument/2006/relationships/hyperlink" Target="https://www.javatpoint.com/features-of-java#Portable" TargetMode="External"/><Relationship Id="rId9" Type="http://schemas.openxmlformats.org/officeDocument/2006/relationships/hyperlink" Target="https://www.javatpoint.com/features-of-java#High-Performan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virtual_machine" TargetMode="External"/><Relationship Id="rId2" Type="http://schemas.openxmlformats.org/officeDocument/2006/relationships/hyperlink" Target="https://en.wikipedia.org/wiki/Byte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6C8-86CD-4C2D-B7DF-42267BBE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14" y="697520"/>
            <a:ext cx="3464859" cy="555811"/>
          </a:xfrm>
        </p:spPr>
        <p:txBody>
          <a:bodyPr anchor="b">
            <a:normAutofit fontScale="90000"/>
          </a:bodyPr>
          <a:lstStyle/>
          <a:p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BF958-BA40-49BB-93C4-66FA35DA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253331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BDB09-1CFE-4300-B81E-01A5A95E5584}"/>
              </a:ext>
            </a:extLst>
          </p:cNvPr>
          <p:cNvSpPr txBox="1"/>
          <p:nvPr/>
        </p:nvSpPr>
        <p:spPr>
          <a:xfrm>
            <a:off x="9520518" y="6122004"/>
            <a:ext cx="2447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 Club (GNIOT)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298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3C6A-3D95-4F00-8F9E-B796967E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Java is a programming language.</a:t>
            </a:r>
          </a:p>
          <a:p>
            <a:r>
              <a:rPr lang="en-US" sz="2400" dirty="0">
                <a:cs typeface="Calibri"/>
              </a:rPr>
              <a:t>JAVA is developed in year 1995 by Sun Microsystems</a:t>
            </a:r>
            <a:endParaRPr lang="en-US" sz="2400" dirty="0"/>
          </a:p>
          <a:p>
            <a:r>
              <a:rPr lang="en-US" sz="2400" dirty="0">
                <a:cs typeface="Calibri"/>
              </a:rPr>
              <a:t>Later on it is owned by Oracle Corporation.</a:t>
            </a:r>
            <a:endParaRPr lang="en-US" sz="2400" dirty="0"/>
          </a:p>
          <a:p>
            <a:r>
              <a:rPr lang="en-US" sz="2400" dirty="0"/>
              <a:t>It is used for:</a:t>
            </a:r>
          </a:p>
          <a:p>
            <a:pPr lvl="1"/>
            <a:r>
              <a:rPr lang="en-US" dirty="0"/>
              <a:t>Mobile applications (specially Android apps)</a:t>
            </a:r>
          </a:p>
          <a:p>
            <a:pPr lvl="1"/>
            <a:r>
              <a:rPr lang="en-US" dirty="0"/>
              <a:t>Web and Desktop applications</a:t>
            </a:r>
          </a:p>
          <a:p>
            <a:pPr lvl="1"/>
            <a:r>
              <a:rPr lang="en-US" dirty="0"/>
              <a:t>Web servers and application servers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Database connection</a:t>
            </a:r>
          </a:p>
          <a:p>
            <a:pPr lvl="1"/>
            <a:r>
              <a:rPr lang="en-US" dirty="0"/>
              <a:t>And much, much more!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1836B8-5403-421F-A3C8-16AF3EC753D2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 Light (Headings)"/>
                <a:ea typeface="+mj-lt"/>
                <a:cs typeface="+mj-lt"/>
              </a:rPr>
              <a:t>Java</a:t>
            </a:r>
            <a:endParaRPr lang="en-US" b="1" dirty="0">
              <a:latin typeface="Calibri Light (Headings)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327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8384-1039-4A6A-AE33-C1007C45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Why Java came into Existence?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B84A-9F40-41B7-8D12-4AC51A0D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053"/>
            <a:ext cx="10515600" cy="4056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At that time the existing programming languages like</a:t>
            </a:r>
            <a:r>
              <a:rPr lang="en-US" sz="2400" b="1" dirty="0">
                <a:cs typeface="Calibri"/>
              </a:rPr>
              <a:t> C++</a:t>
            </a:r>
            <a:r>
              <a:rPr lang="en-US" sz="2400" dirty="0">
                <a:cs typeface="Calibri"/>
              </a:rPr>
              <a:t> had its 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emphasis on </a:t>
            </a:r>
            <a:r>
              <a:rPr lang="en-US" sz="2400" b="1" dirty="0">
                <a:cs typeface="Calibri"/>
              </a:rPr>
              <a:t>speed</a:t>
            </a:r>
            <a:r>
              <a:rPr lang="en-US" sz="2400" dirty="0">
                <a:cs typeface="Calibri"/>
              </a:rPr>
              <a:t>, not reliability.</a:t>
            </a:r>
          </a:p>
        </p:txBody>
      </p:sp>
    </p:spTree>
    <p:extLst>
      <p:ext uri="{BB962C8B-B14F-4D97-AF65-F5344CB8AC3E}">
        <p14:creationId xmlns:p14="http://schemas.microsoft.com/office/powerpoint/2010/main" val="386614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2E39-7751-48AF-8E6A-5AA98C61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F5B6-46A5-43E5-B882-B1AD71AE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works on different platforms (Windows, Mac, Linux, Raspberry Pi, etc.)</a:t>
            </a:r>
          </a:p>
          <a:p>
            <a:r>
              <a:rPr lang="en-US" sz="2400" dirty="0"/>
              <a:t>It is one of the most popular programming language in the world</a:t>
            </a:r>
          </a:p>
          <a:p>
            <a:r>
              <a:rPr lang="en-US" sz="2400" dirty="0"/>
              <a:t>It is easy to learn and simple to use</a:t>
            </a:r>
          </a:p>
          <a:p>
            <a:r>
              <a:rPr lang="en-US" sz="2400" dirty="0"/>
              <a:t>It is open-source and free</a:t>
            </a:r>
          </a:p>
          <a:p>
            <a:r>
              <a:rPr lang="en-US" sz="2400" dirty="0"/>
              <a:t>It is secure, fast and powerful</a:t>
            </a:r>
          </a:p>
          <a:p>
            <a:r>
              <a:rPr lang="en-US" sz="2400" dirty="0"/>
              <a:t>It has a huge community support (tens of millions of developers)</a:t>
            </a:r>
          </a:p>
          <a:p>
            <a:r>
              <a:rPr lang="en-US" sz="2400" dirty="0"/>
              <a:t>Java is an object oriented language which gives a clear structure to programs and allows code to be reused, lowering development costs</a:t>
            </a:r>
          </a:p>
          <a:p>
            <a:r>
              <a:rPr lang="en-US" sz="2400" dirty="0"/>
              <a:t>As Java is close to C++ and C#, it makes it easy for programmers to switch to Java or vice versa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585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EE83-FE5C-4365-BB7B-3EFE5CA6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495"/>
            <a:ext cx="4064000" cy="7159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Features of Java.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4177-1E47-4937-808F-03322446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50422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Simple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  <a:hlinkClick r:id="rId3"/>
              </a:rPr>
              <a:t>Object-Oriented</a:t>
            </a:r>
            <a:endParaRPr lang="en-US" sz="2400" dirty="0">
              <a:cs typeface="Calibri"/>
            </a:endParaRPr>
          </a:p>
          <a:p>
            <a:r>
              <a:rPr lang="en-US" sz="2400" u="sng" dirty="0">
                <a:ea typeface="+mn-lt"/>
                <a:cs typeface="+mn-lt"/>
                <a:hlinkClick r:id="rId4"/>
              </a:rPr>
              <a:t>Portable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u="sng" dirty="0">
                <a:ea typeface="+mn-lt"/>
                <a:cs typeface="+mn-lt"/>
                <a:hlinkClick r:id="rId5"/>
              </a:rPr>
              <a:t>Platform independent</a:t>
            </a:r>
            <a:endParaRPr lang="en-US" sz="2400" u="sng" dirty="0">
              <a:cs typeface="Calibri"/>
            </a:endParaRPr>
          </a:p>
          <a:p>
            <a:r>
              <a:rPr lang="en-US" sz="2400" u="sng" dirty="0">
                <a:ea typeface="+mn-lt"/>
                <a:cs typeface="+mn-lt"/>
                <a:hlinkClick r:id="rId6"/>
              </a:rPr>
              <a:t>Secured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  <a:hlinkClick r:id="rId7"/>
              </a:rPr>
              <a:t>Robust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  <a:hlinkClick r:id="rId8"/>
              </a:rPr>
              <a:t>Interpreted</a:t>
            </a:r>
            <a:endParaRPr lang="en-US" sz="2400" dirty="0">
              <a:cs typeface="Calibri"/>
            </a:endParaRPr>
          </a:p>
          <a:p>
            <a:r>
              <a:rPr lang="en-US" sz="2400" u="sng" dirty="0">
                <a:ea typeface="+mn-lt"/>
                <a:cs typeface="+mn-lt"/>
                <a:hlinkClick r:id="rId9"/>
              </a:rPr>
              <a:t>High Performance</a:t>
            </a:r>
            <a:endParaRPr lang="en-US" sz="2400" dirty="0">
              <a:cs typeface="Calibri"/>
            </a:endParaRPr>
          </a:p>
          <a:p>
            <a:r>
              <a:rPr lang="en-US" sz="2400" u="sng" dirty="0">
                <a:ea typeface="+mn-lt"/>
                <a:cs typeface="+mn-lt"/>
                <a:hlinkClick r:id="rId10"/>
              </a:rPr>
              <a:t>Multithreaded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73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BFC4-FF9E-4C18-8C87-CC4FC4DC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36146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Platform Independent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16FE-C3EF-4940-A93B-91066DEC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WORA/WORE :- Write Once Run Anywhere, Write Once Run Everywhere.</a:t>
            </a:r>
          </a:p>
          <a:p>
            <a:r>
              <a:rPr lang="en-US" sz="2400" dirty="0">
                <a:ea typeface="+mn-lt"/>
                <a:cs typeface="+mn-lt"/>
              </a:rPr>
              <a:t>Ideally, this meant that a Java program could be developed on any device, compiled into standard </a:t>
            </a:r>
            <a:r>
              <a:rPr lang="en-US" sz="2400" dirty="0">
                <a:ea typeface="+mn-lt"/>
                <a:cs typeface="+mn-lt"/>
                <a:hlinkClick r:id="rId2"/>
              </a:rPr>
              <a:t>bytecode</a:t>
            </a:r>
            <a:r>
              <a:rPr lang="en-US" sz="2400" dirty="0">
                <a:ea typeface="+mn-lt"/>
                <a:cs typeface="+mn-lt"/>
              </a:rPr>
              <a:t>, and be expected to run on any device equipped with a </a:t>
            </a:r>
            <a:r>
              <a:rPr lang="en-US" sz="2400" dirty="0">
                <a:ea typeface="+mn-lt"/>
                <a:cs typeface="+mn-lt"/>
                <a:hlinkClick r:id="rId3"/>
              </a:rPr>
              <a:t>Java virtual machine</a:t>
            </a:r>
            <a:r>
              <a:rPr lang="en-US" sz="2400" dirty="0">
                <a:ea typeface="+mn-lt"/>
                <a:cs typeface="+mn-lt"/>
              </a:rPr>
              <a:t> (JVM). The installation of a JVM or Java interpreter on chips, devices, or software packages became an industry standard practice.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JAVA is platform independent but the JVM is platform dependent.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1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Calibri Light (Headings)</vt:lpstr>
      <vt:lpstr>Office Theme</vt:lpstr>
      <vt:lpstr>Introduction to JAVA</vt:lpstr>
      <vt:lpstr>PowerPoint Presentation</vt:lpstr>
      <vt:lpstr>Why Java came into Existence?</vt:lpstr>
      <vt:lpstr>Advantages of Java</vt:lpstr>
      <vt:lpstr>Features of Java.</vt:lpstr>
      <vt:lpstr>Platform Independent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Core JAVA</dc:title>
  <dc:creator>Deepak kumar</dc:creator>
  <cp:lastModifiedBy>Aryan</cp:lastModifiedBy>
  <cp:revision>17</cp:revision>
  <dcterms:created xsi:type="dcterms:W3CDTF">2021-04-04T12:00:28Z</dcterms:created>
  <dcterms:modified xsi:type="dcterms:W3CDTF">2021-09-24T17:57:49Z</dcterms:modified>
</cp:coreProperties>
</file>