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5646-D926-43A1-861F-F28EF20BC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67D89-FC05-43F1-98B2-C15AD1EC4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69C0E-A96E-49BB-A61C-88F63E5C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2C48-B37B-4E66-88FD-BCDF718D62B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8153-6B84-42F4-8711-73DEF049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089A-642E-4277-9739-748B5F8D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9DA-ACCA-46A8-B275-B09EC7893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20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77F5-78EC-47AE-8147-554C525C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779FB-CF0D-4452-889A-275969B58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95FBD-06F7-4687-9E51-587C3D57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2C48-B37B-4E66-88FD-BCDF718D62B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4D6B6-9843-4F7A-807F-8B73D01B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57F69-F579-4A25-896C-CD259E0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9DA-ACCA-46A8-B275-B09EC7893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65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863AB-0DE2-48A5-BBE8-B92E2B001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33C78-A4A1-41EB-95AE-6194E6BD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A3267-8DD3-45A9-B4C6-AB738150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2C48-B37B-4E66-88FD-BCDF718D62B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FD8DB-D02A-43EC-ACCA-25B968E1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D514-148B-4B29-A226-98A98532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9DA-ACCA-46A8-B275-B09EC7893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42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6122-CE55-4F1E-950E-0993D3F2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4142-F6D5-480C-8F59-F7A74642B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8ED9-C9AA-4C7B-BAE2-B3DBC225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2C48-B37B-4E66-88FD-BCDF718D62B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17C50-FD40-4CA5-9A38-D3B6025B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6C5D-128F-47DD-A4C0-1952363E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9DA-ACCA-46A8-B275-B09EC7893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8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DF2D-76EE-4A3C-9951-FFC292F8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D332-AAEA-42E3-A057-85AF64F9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2896A-C2EB-43ED-8F25-A0F70092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2C48-B37B-4E66-88FD-BCDF718D62B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0D40-1A63-487E-8110-984D8203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C2D4-C601-441C-8BF7-6E67F6AC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9DA-ACCA-46A8-B275-B09EC7893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93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30E0-F921-4BFF-8E47-367AEB83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90F54-954B-46C0-8021-0FD0F0B74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F22D6-70CA-41A5-BBBE-FFEEEC594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9EC3F-10DD-4057-BE3F-8DB0E479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2C48-B37B-4E66-88FD-BCDF718D62B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C95E2-8E3D-4EEA-9875-7C8AC55A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0F4AD-99D7-4B8D-8624-9490FA94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9DA-ACCA-46A8-B275-B09EC7893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D840-802C-4B1B-AE31-DBC18D63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E8714-D7A7-4B64-B83E-6CE985CE3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A96FB-34A2-4F78-A850-A0A2AB378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9A5ED-4AA2-4449-96EA-B778BE757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9130D-8FF9-4251-9380-629BA36D6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90F88-F027-40EC-A72B-FC027290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2C48-B37B-4E66-88FD-BCDF718D62B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A3C15-DDB2-4A5C-9412-3557D9A4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C62E9-F66D-41D4-AF0A-665D0032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9DA-ACCA-46A8-B275-B09EC7893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7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5B1F-559C-491A-AB61-495D7AE3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D5443-5D58-4146-8ED9-574A0072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2C48-B37B-4E66-88FD-BCDF718D62B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99FE6-9958-457D-AC9B-63C94880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F45FB-C73F-47A1-83CF-4033F6EB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9DA-ACCA-46A8-B275-B09EC7893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2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88B0-2C8F-4F8F-B41D-8171339C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2C48-B37B-4E66-88FD-BCDF718D62B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9513D-BF16-4D77-A94A-78ED737E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1C07C-BE62-45FB-BB24-71E9E6E7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9DA-ACCA-46A8-B275-B09EC7893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81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47F4-3F42-48AF-8248-3D432920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67EA-FED5-4422-9BF9-5EA7905D9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D6DEF-574A-4553-8CB5-4AD7B8311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72AF7-B901-46BA-81D1-7B3A1122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2C48-B37B-4E66-88FD-BCDF718D62B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C5599-A473-4303-A03C-7D80CEC7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165CD-14E6-4053-A865-1C2FA832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9DA-ACCA-46A8-B275-B09EC7893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05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B02B-9C4A-4BF6-8177-EC30B75D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5A22F-CEBD-4504-8558-6A6E77A72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EE5EE-31E8-4D29-9B28-274B88E46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08435-F623-47C3-8E05-1C863290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2C48-B37B-4E66-88FD-BCDF718D62B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C9FC-3FD0-4DEA-8C9F-758802B6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DA56F-549A-4154-8EB9-41C8609E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9DA-ACCA-46A8-B275-B09EC7893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8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0E5D2-7EE4-4EAD-BE65-1BF8EBD9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D3C21-AAFA-4412-8AAF-035556945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6969C-BCE0-4403-A8BB-288A83D04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2C48-B37B-4E66-88FD-BCDF718D62B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90E31-A66A-4AF9-BFB6-50186E609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6C9F4-B3B9-4E09-A177-DC385A3EB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779DA-ACCA-46A8-B275-B09EC7893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8074-ABC6-4F0C-BBB7-9FFBB78D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50" y="564496"/>
            <a:ext cx="6539594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 Architecture</a:t>
            </a:r>
            <a:endParaRPr lang="en-IN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810D30E-BD87-4F2C-A29D-321E61BB7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253331"/>
            <a:ext cx="4351338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5CDD7C-EB90-4C3B-93FD-B6F31F3EE006}"/>
              </a:ext>
            </a:extLst>
          </p:cNvPr>
          <p:cNvSpPr txBox="1"/>
          <p:nvPr/>
        </p:nvSpPr>
        <p:spPr>
          <a:xfrm>
            <a:off x="9520518" y="6122004"/>
            <a:ext cx="2447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 Club (GNIOT)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23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69C84-ADCF-4BA1-A72C-AC604F131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80" y="1246441"/>
            <a:ext cx="10765240" cy="51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7C9AB-733A-46F5-A694-90126B51D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24" y="428886"/>
            <a:ext cx="10668152" cy="6000228"/>
          </a:xfrm>
        </p:spPr>
      </p:pic>
    </p:spTree>
    <p:extLst>
      <p:ext uri="{BB962C8B-B14F-4D97-AF65-F5344CB8AC3E}">
        <p14:creationId xmlns:p14="http://schemas.microsoft.com/office/powerpoint/2010/main" val="203419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F18D8-2405-4460-8642-A13D1658F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28" y="308453"/>
            <a:ext cx="11088543" cy="6241093"/>
          </a:xfrm>
        </p:spPr>
      </p:pic>
    </p:spTree>
    <p:extLst>
      <p:ext uri="{BB962C8B-B14F-4D97-AF65-F5344CB8AC3E}">
        <p14:creationId xmlns:p14="http://schemas.microsoft.com/office/powerpoint/2010/main" val="286845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C8503F-6954-41E0-913C-FF46DD76F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80" y="850917"/>
            <a:ext cx="8457289" cy="4761717"/>
          </a:xfrm>
        </p:spPr>
      </p:pic>
    </p:spTree>
    <p:extLst>
      <p:ext uri="{BB962C8B-B14F-4D97-AF65-F5344CB8AC3E}">
        <p14:creationId xmlns:p14="http://schemas.microsoft.com/office/powerpoint/2010/main" val="35148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8A829-8902-4F35-8D25-111AF210E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42" y="466164"/>
            <a:ext cx="8944892" cy="5401235"/>
          </a:xfrm>
        </p:spPr>
      </p:pic>
    </p:spTree>
    <p:extLst>
      <p:ext uri="{BB962C8B-B14F-4D97-AF65-F5344CB8AC3E}">
        <p14:creationId xmlns:p14="http://schemas.microsoft.com/office/powerpoint/2010/main" val="160971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B04D5B-A9D6-43E7-8236-4C7D9981B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1" y="1065493"/>
            <a:ext cx="8151999" cy="4591050"/>
          </a:xfrm>
        </p:spPr>
      </p:pic>
    </p:spTree>
    <p:extLst>
      <p:ext uri="{BB962C8B-B14F-4D97-AF65-F5344CB8AC3E}">
        <p14:creationId xmlns:p14="http://schemas.microsoft.com/office/powerpoint/2010/main" val="396527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7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JAVA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WORKSHOP </dc:title>
  <dc:creator>rakeshkumarrambad@outlook.com</dc:creator>
  <cp:lastModifiedBy>Aryan</cp:lastModifiedBy>
  <cp:revision>3</cp:revision>
  <dcterms:created xsi:type="dcterms:W3CDTF">2021-09-24T14:50:37Z</dcterms:created>
  <dcterms:modified xsi:type="dcterms:W3CDTF">2021-09-24T17:57:39Z</dcterms:modified>
</cp:coreProperties>
</file>