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705" r:id="rId5"/>
  </p:sldMasterIdLst>
  <p:notesMasterIdLst>
    <p:notesMasterId r:id="rId10"/>
  </p:notesMasterIdLst>
  <p:sldIdLst>
    <p:sldId id="281" r:id="rId6"/>
    <p:sldId id="468" r:id="rId7"/>
    <p:sldId id="469" r:id="rId8"/>
    <p:sldId id="4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7DED"/>
    <a:srgbClr val="4682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5" autoAdjust="0"/>
    <p:restoredTop sz="89266" autoAdjust="0"/>
  </p:normalViewPr>
  <p:slideViewPr>
    <p:cSldViewPr snapToGrid="0">
      <p:cViewPr varScale="1">
        <p:scale>
          <a:sx n="82" d="100"/>
          <a:sy n="82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AA87-06AF-2A41-A50A-D39AF59F5BB1}" type="datetimeFigureOut">
              <a:rPr lang="en-US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97D0-C9D6-AD47-8162-E6529AC899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97D0-C9D6-AD47-8162-E6529AC899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5282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1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57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0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35279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7" y="0"/>
            <a:ext cx="598802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1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10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0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60234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12192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6" y="1358054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6" y="4343401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6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00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368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1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10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16566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6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0900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095" y="51956"/>
            <a:ext cx="9056915" cy="339682"/>
          </a:xfrm>
        </p:spPr>
        <p:txBody>
          <a:bodyPr>
            <a:noAutofit/>
          </a:bodyPr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794" y="6451699"/>
            <a:ext cx="2846413" cy="364628"/>
          </a:xfrm>
          <a:prstGeom prst="rect">
            <a:avLst/>
          </a:prstGeom>
        </p:spPr>
        <p:txBody>
          <a:bodyPr/>
          <a:lstStyle/>
          <a:p>
            <a:fld id="{A14645B6-AF66-41FE-86DD-D4FB3D523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98" y="6451699"/>
            <a:ext cx="3862413" cy="3646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3877" y="6451699"/>
            <a:ext cx="649111" cy="364628"/>
          </a:xfrm>
          <a:prstGeom prst="rect">
            <a:avLst/>
          </a:prstGeom>
        </p:spPr>
        <p:txBody>
          <a:bodyPr/>
          <a:lstStyle/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3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31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cree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433" y="5912754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551" y="649719"/>
            <a:ext cx="10255939" cy="51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70"/>
            <a:ext cx="5826698" cy="197240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608308"/>
            <a:ext cx="4751001" cy="99003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697" y="1366953"/>
            <a:ext cx="7231699" cy="3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113" y="918682"/>
            <a:ext cx="4015940" cy="50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132" y="1058430"/>
            <a:ext cx="5602655" cy="57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942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0672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30045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1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8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4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8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1551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97196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77575428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75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45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11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8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190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03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7644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599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3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47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2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27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37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1"/>
            <a:ext cx="5396365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1"/>
            <a:ext cx="5396365" cy="272074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29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8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2078" y="495776"/>
            <a:ext cx="10477200" cy="3298983"/>
          </a:xfrm>
          <a:prstGeom prst="rect">
            <a:avLst/>
          </a:prstGeom>
        </p:spPr>
        <p:txBody>
          <a:bodyPr anchor="b" anchorCtr="0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n-US" spc="0" dirty="0">
                <a:solidFill>
                  <a:srgbClr val="4682B1"/>
                </a:solidFill>
              </a:rPr>
              <a:t>Session Title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59644" y="4646141"/>
            <a:ext cx="9822656" cy="21272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682B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59" y="311111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rgbClr val="4682B1"/>
                </a:solidFill>
              </a:rPr>
              <a:t>#</a:t>
            </a:r>
            <a:r>
              <a:rPr lang="en-US" sz="2400" spc="-70" dirty="0" err="1">
                <a:solidFill>
                  <a:srgbClr val="4682B1"/>
                </a:solidFill>
              </a:rPr>
              <a:t>jaxcloud</a:t>
            </a:r>
            <a:r>
              <a:rPr lang="en-US" sz="2400" spc="-70" dirty="0">
                <a:solidFill>
                  <a:srgbClr val="4682B1"/>
                </a:solidFill>
              </a:rPr>
              <a:t> @</a:t>
            </a:r>
            <a:r>
              <a:rPr lang="en-US" sz="2400" spc="-70" dirty="0" err="1">
                <a:solidFill>
                  <a:srgbClr val="4682B1"/>
                </a:solidFill>
              </a:rPr>
              <a:t>jaxcloudug</a:t>
            </a:r>
            <a:r>
              <a:rPr lang="en-US" sz="2400" spc="-70" dirty="0">
                <a:solidFill>
                  <a:srgbClr val="4682B1"/>
                </a:solidFill>
              </a:rPr>
              <a:t> #gab2017                                                                           </a:t>
            </a:r>
            <a:r>
              <a:rPr lang="en-US" sz="2000" spc="-70" dirty="0">
                <a:solidFill>
                  <a:srgbClr val="4682B1"/>
                </a:solidFill>
              </a:rPr>
              <a:t>April 22, 2017</a:t>
            </a:r>
          </a:p>
        </p:txBody>
      </p:sp>
      <p:pic>
        <p:nvPicPr>
          <p:cNvPr id="3074" name="Picture 2" descr="Image result for az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1" b="43740"/>
          <a:stretch/>
        </p:blipFill>
        <p:spPr bwMode="auto">
          <a:xfrm>
            <a:off x="0" y="3694612"/>
            <a:ext cx="12192000" cy="32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206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4" y="3399245"/>
            <a:ext cx="3808412" cy="2032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9" y="5518548"/>
            <a:ext cx="4774603" cy="9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2" y="1482724"/>
            <a:ext cx="7621736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8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&amp; Content</a:t>
            </a:r>
          </a:p>
        </p:txBody>
      </p:sp>
    </p:spTree>
    <p:extLst>
      <p:ext uri="{BB962C8B-B14F-4D97-AF65-F5344CB8AC3E}">
        <p14:creationId xmlns:p14="http://schemas.microsoft.com/office/powerpoint/2010/main" val="38104316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7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59" y="311111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chemeClr val="bg1"/>
                </a:solidFill>
              </a:rPr>
              <a:t>#</a:t>
            </a:r>
            <a:r>
              <a:rPr lang="en-US" sz="2400" spc="-70" dirty="0" err="1">
                <a:solidFill>
                  <a:schemeClr val="bg1"/>
                </a:solidFill>
              </a:rPr>
              <a:t>jaxcloud</a:t>
            </a:r>
            <a:r>
              <a:rPr lang="en-US" sz="2400" spc="-70" dirty="0">
                <a:solidFill>
                  <a:schemeClr val="bg1"/>
                </a:solidFill>
              </a:rPr>
              <a:t>                                                                                                                    @</a:t>
            </a:r>
            <a:r>
              <a:rPr lang="en-US" sz="2400" spc="-70" dirty="0" err="1">
                <a:solidFill>
                  <a:schemeClr val="bg1"/>
                </a:solidFill>
              </a:rPr>
              <a:t>jaxcloudug</a:t>
            </a:r>
            <a:endParaRPr lang="en-US" sz="2000" spc="-7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33" y="5865244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chemeClr val="bg1"/>
                </a:solidFill>
              </a:rPr>
              <a:t>http://jaxug.cloud                                                               https://jaxcloudug.azurewebsites.net</a:t>
            </a:r>
            <a:endParaRPr lang="en-US" sz="2000" spc="-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1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ed Enterprise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ed Enterprise" id="{337E2617-FD17-42AA-AC4D-557C0AAFC63C}" vid="{78AD3BA6-3C8E-45BF-87D1-0C2EAEA8DA2A}"/>
    </a:ext>
  </a:extLst>
</a:theme>
</file>

<file path=ppt/theme/theme2.xml><?xml version="1.0" encoding="utf-8"?>
<a:theme xmlns:a="http://schemas.openxmlformats.org/drawingml/2006/main" name="1_COLOR TEMPLATE">
  <a:themeElements>
    <a:clrScheme name="MSVI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2D5243692A1D44ACC89009E8EB2CB4" ma:contentTypeVersion="2" ma:contentTypeDescription="Create a new document." ma:contentTypeScope="" ma:versionID="32ca5bc4fa01ea3be17353fbbbeec0a5">
  <xsd:schema xmlns:xsd="http://www.w3.org/2001/XMLSchema" xmlns:xs="http://www.w3.org/2001/XMLSchema" xmlns:p="http://schemas.microsoft.com/office/2006/metadata/properties" xmlns:ns2="1bbf222e-7e66-42df-9e6f-5c316d30f899" targetNamespace="http://schemas.microsoft.com/office/2006/metadata/properties" ma:root="true" ma:fieldsID="b08681e9cf4339736ab09440fdfcbfbd" ns2:_="">
    <xsd:import namespace="1bbf222e-7e66-42df-9e6f-5c316d30f8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f222e-7e66-42df-9e6f-5c316d30f8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70E5A-76CE-437B-B6DB-0448A2AEAC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8CEF47-99E9-4F7B-A90A-C142B83D2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f222e-7e66-42df-9e6f-5c316d30f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94387-9BE2-4DD8-A5ED-1CF9C50B3FA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bf222e-7e66-42df-9e6f-5c316d30f89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33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Wingdings</vt:lpstr>
      <vt:lpstr>Connected Enterprise</vt:lpstr>
      <vt:lpstr>1_COLOR TEMPLATE</vt:lpstr>
      <vt:lpstr>PowerPoint Presentation</vt:lpstr>
      <vt:lpstr>Sponsors</vt:lpstr>
      <vt:lpstr>Title &amp;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SharePoint – The Future Starts Now</dc:title>
  <dc:subject>The New SharePoint – The Future Starts Now</dc:subject>
  <dc:creator>Mark.Kashman@microsoft.com</dc:creator>
  <cp:keywords>SharePoint; SharePoint Online</cp:keywords>
  <cp:lastModifiedBy>Hoag, Scott</cp:lastModifiedBy>
  <cp:revision>172</cp:revision>
  <dcterms:modified xsi:type="dcterms:W3CDTF">2017-04-17T18:52:51Z</dcterms:modified>
  <cp:category>Office 365;Cloud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0x0101007C2D5243692A1D44ACC89009E8EB2CB4</vt:lpwstr>
  </property>
  <property fmtid="{D5CDD505-2E9C-101B-9397-08002B2CF9AE}" pid="3" name="_dlc_DocIdItemGuid">
    <vt:lpwstr>38bf5aeb-b098-475d-bd4b-288471e66054</vt:lpwstr>
  </property>
</Properties>
</file>