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72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1975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26429" y="1358112"/>
            <a:ext cx="9989526" cy="5363363"/>
            <a:chOff x="1839813" y="1415188"/>
            <a:chExt cx="9989526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1839813" y="1415188"/>
              <a:ext cx="8847995" cy="5363363"/>
              <a:chOff x="1839813" y="1415188"/>
              <a:chExt cx="8847995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1839813" y="1415188"/>
                <a:ext cx="8075058" cy="5363363"/>
                <a:chOff x="1839813" y="1415188"/>
                <a:chExt cx="8075058" cy="536336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1839813" y="3585305"/>
                  <a:ext cx="3193795" cy="319324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>
                  <a:endCxn id="64" idx="0"/>
                </p:cNvCxnSpPr>
                <p:nvPr/>
              </p:nvCxnSpPr>
              <p:spPr>
                <a:xfrm flipH="1">
                  <a:off x="3436711" y="3239218"/>
                  <a:ext cx="3259512" cy="34608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28848" y="3587354"/>
            <a:ext cx="2988955" cy="2536324"/>
            <a:chOff x="2047901" y="4051215"/>
            <a:chExt cx="2988955" cy="2536324"/>
          </a:xfrm>
        </p:grpSpPr>
        <p:grpSp>
          <p:nvGrpSpPr>
            <p:cNvPr id="44" name="Group 43"/>
            <p:cNvGrpSpPr/>
            <p:nvPr/>
          </p:nvGrpSpPr>
          <p:grpSpPr>
            <a:xfrm>
              <a:off x="2047901" y="4051215"/>
              <a:ext cx="2861534" cy="2331036"/>
              <a:chOff x="1177066" y="3845927"/>
              <a:chExt cx="2861534" cy="233103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177066" y="4448317"/>
                <a:ext cx="2861534" cy="1728646"/>
                <a:chOff x="1177066" y="3293520"/>
                <a:chExt cx="3432517" cy="2338597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177066" y="3293520"/>
                  <a:ext cx="3432517" cy="2338597"/>
                </a:xfrm>
                <a:prstGeom prst="roundRect">
                  <a:avLst/>
                </a:prstGeom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DN1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691290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2167272" y="3937025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B2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2606721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B3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157478" y="3852377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…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81887" y="4609960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668" y="3845927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2175322" y="4256503"/>
              <a:ext cx="2861534" cy="2331036"/>
              <a:chOff x="1177066" y="3845927"/>
              <a:chExt cx="2861534" cy="233103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177066" y="4448317"/>
                <a:ext cx="2861534" cy="1728646"/>
                <a:chOff x="1177066" y="3293520"/>
                <a:chExt cx="3432517" cy="2338597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177066" y="3293520"/>
                  <a:ext cx="3432517" cy="2338597"/>
                </a:xfrm>
                <a:prstGeom prst="roundRect">
                  <a:avLst/>
                </a:prstGeom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DN1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691290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B1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167272" y="3937025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B2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2606721" y="4604224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B3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157478" y="3852377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…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581887" y="4609960"/>
                  <a:ext cx="573206" cy="532262"/>
                </a:xfrm>
                <a:prstGeom prst="round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668" y="3845927"/>
                <a:ext cx="934329" cy="9343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6343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Widescreen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12</cp:revision>
  <dcterms:created xsi:type="dcterms:W3CDTF">2015-04-21T15:40:43Z</dcterms:created>
  <dcterms:modified xsi:type="dcterms:W3CDTF">2015-04-22T09:18:50Z</dcterms:modified>
</cp:coreProperties>
</file>