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68" r:id="rId2"/>
    <p:sldId id="267" r:id="rId3"/>
    <p:sldId id="269" r:id="rId4"/>
    <p:sldId id="27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29F3-6F59-4618-8DD2-3442BAF97DCD}" type="datetimeFigureOut">
              <a:rPr lang="de-DE" smtClean="0"/>
              <a:t>21.04.2015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83A0-A07F-4EB6-885A-09B34B74D2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15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508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99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180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881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63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29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243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248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049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349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41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817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5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r>
              <a:rPr lang="de-DE" dirty="0" smtClean="0"/>
              <a:t> </a:t>
            </a:r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rm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Seminar: Internet-</a:t>
            </a:r>
            <a:r>
              <a:rPr lang="de-DE" dirty="0" err="1" smtClean="0"/>
              <a:t>scale</a:t>
            </a:r>
            <a:r>
              <a:rPr lang="de-DE" dirty="0" smtClean="0"/>
              <a:t> Distributed 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07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28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6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6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73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1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7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24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90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07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7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70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File </a:t>
            </a:r>
            <a:r>
              <a:rPr lang="de-DE" b="1" dirty="0" smtClean="0"/>
              <a:t>Systems: </a:t>
            </a:r>
            <a:r>
              <a:rPr lang="de-D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 </a:t>
            </a:r>
            <a:r>
              <a:rPr lang="de-DE" b="1" dirty="0" smtClean="0"/>
              <a:t>vs. </a:t>
            </a:r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Ciprian</a:t>
            </a:r>
            <a:r>
              <a:rPr lang="de-DE" sz="2800" dirty="0" smtClean="0"/>
              <a:t> </a:t>
            </a:r>
            <a:r>
              <a:rPr lang="de-DE" sz="2800" dirty="0" err="1" smtClean="0"/>
              <a:t>Lucaci</a:t>
            </a:r>
            <a:endParaRPr lang="de-DE" sz="2800" dirty="0" smtClean="0"/>
          </a:p>
          <a:p>
            <a:r>
              <a:rPr lang="de-DE" sz="2800" dirty="0" smtClean="0"/>
              <a:t>Daniel Straub</a:t>
            </a:r>
            <a:endParaRPr lang="de-DE" sz="2800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sz="2000" dirty="0" smtClean="0"/>
              <a:t>Seminar: Internet-</a:t>
            </a:r>
            <a:r>
              <a:rPr lang="de-DE" sz="2000" dirty="0" err="1" smtClean="0"/>
              <a:t>scale</a:t>
            </a:r>
            <a:r>
              <a:rPr lang="de-DE" sz="2000" dirty="0" smtClean="0"/>
              <a:t> Distributed Systems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56474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98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vs. </a:t>
            </a:r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Similarities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Differences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63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7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4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 smtClean="0"/>
          </a:p>
          <a:p>
            <a:pPr lvl="1"/>
            <a:r>
              <a:rPr lang="de-DE" dirty="0" smtClean="0"/>
              <a:t>s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 smtClean="0"/>
          </a:p>
          <a:p>
            <a:pPr lvl="1"/>
            <a:r>
              <a:rPr lang="de-DE" dirty="0"/>
              <a:t>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90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Drive speed</a:t>
            </a:r>
          </a:p>
          <a:p>
            <a:pPr lvl="1"/>
            <a:r>
              <a:rPr lang="en-US" dirty="0" smtClean="0"/>
              <a:t>500 MB (SSD)</a:t>
            </a:r>
          </a:p>
          <a:p>
            <a:r>
              <a:rPr lang="en-US" dirty="0"/>
              <a:t>1 </a:t>
            </a:r>
            <a:r>
              <a:rPr lang="en-US" dirty="0" smtClean="0"/>
              <a:t>PB of data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 super computer</a:t>
            </a:r>
          </a:p>
          <a:p>
            <a:r>
              <a:rPr lang="en-US" dirty="0" smtClean="0"/>
              <a:t>4 I/O channels</a:t>
            </a:r>
          </a:p>
          <a:p>
            <a:r>
              <a:rPr lang="en-US" b="1" dirty="0" smtClean="0"/>
              <a:t>138 hours</a:t>
            </a:r>
            <a:r>
              <a:rPr lang="en-US" dirty="0" smtClean="0"/>
              <a:t> loading time</a:t>
            </a:r>
          </a:p>
          <a:p>
            <a:endParaRPr lang="en-US" dirty="0"/>
          </a:p>
          <a:p>
            <a:r>
              <a:rPr lang="en-US" dirty="0" smtClean="0"/>
              <a:t>100 machines</a:t>
            </a:r>
          </a:p>
          <a:p>
            <a:r>
              <a:rPr lang="en-US" dirty="0" smtClean="0"/>
              <a:t>2 I/O channels</a:t>
            </a:r>
          </a:p>
          <a:p>
            <a:r>
              <a:rPr lang="en-US" b="1" dirty="0" smtClean="0"/>
              <a:t>2.8 hours </a:t>
            </a:r>
            <a:r>
              <a:rPr lang="en-US" dirty="0" smtClean="0"/>
              <a:t>loading time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</a:t>
            </a:fld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Parallelization</a:t>
            </a:r>
          </a:p>
          <a:p>
            <a:r>
              <a:rPr lang="en-US" dirty="0" smtClean="0"/>
              <a:t>Commodity machines</a:t>
            </a:r>
          </a:p>
          <a:p>
            <a:r>
              <a:rPr lang="en-US" dirty="0" smtClean="0"/>
              <a:t>Low costs</a:t>
            </a:r>
          </a:p>
          <a:p>
            <a:r>
              <a:rPr lang="en-US" dirty="0" smtClean="0"/>
              <a:t>Distributed computation</a:t>
            </a:r>
          </a:p>
          <a:p>
            <a:r>
              <a:rPr lang="en-US" dirty="0" smtClean="0"/>
              <a:t>Distributed storage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3</a:t>
            </a:fld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Drive speed</a:t>
            </a:r>
          </a:p>
          <a:p>
            <a:pPr lvl="1"/>
            <a:r>
              <a:rPr lang="en-US" dirty="0"/>
              <a:t>500 MB (SSD)</a:t>
            </a:r>
          </a:p>
          <a:p>
            <a:r>
              <a:rPr lang="en-US" dirty="0"/>
              <a:t>1 PB of data</a:t>
            </a:r>
          </a:p>
          <a:p>
            <a:endParaRPr lang="en-US" dirty="0"/>
          </a:p>
          <a:p>
            <a:r>
              <a:rPr lang="en-US" dirty="0"/>
              <a:t>1 super computer</a:t>
            </a:r>
          </a:p>
          <a:p>
            <a:r>
              <a:rPr lang="en-US" dirty="0"/>
              <a:t>4 I/O channels</a:t>
            </a:r>
          </a:p>
          <a:p>
            <a:r>
              <a:rPr lang="en-US" b="1" dirty="0"/>
              <a:t>138 hours</a:t>
            </a:r>
            <a:r>
              <a:rPr lang="en-US" dirty="0"/>
              <a:t> loading time</a:t>
            </a:r>
          </a:p>
          <a:p>
            <a:endParaRPr lang="en-US" dirty="0"/>
          </a:p>
          <a:p>
            <a:r>
              <a:rPr lang="en-US" dirty="0"/>
              <a:t>100 machines</a:t>
            </a:r>
          </a:p>
          <a:p>
            <a:r>
              <a:rPr lang="en-US" dirty="0"/>
              <a:t>2 I/O channels</a:t>
            </a:r>
          </a:p>
          <a:p>
            <a:r>
              <a:rPr lang="en-US" b="1" dirty="0"/>
              <a:t>2.8 hours </a:t>
            </a:r>
            <a:r>
              <a:rPr lang="en-US" dirty="0"/>
              <a:t>loading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Drive speed</a:t>
            </a:r>
          </a:p>
          <a:p>
            <a:pPr lvl="1"/>
            <a:r>
              <a:rPr lang="en-US" dirty="0"/>
              <a:t>500 MB (SSD)</a:t>
            </a:r>
          </a:p>
          <a:p>
            <a:r>
              <a:rPr lang="en-US" dirty="0"/>
              <a:t>1 PB of data</a:t>
            </a:r>
          </a:p>
          <a:p>
            <a:endParaRPr lang="en-US" dirty="0"/>
          </a:p>
          <a:p>
            <a:r>
              <a:rPr lang="en-US" dirty="0"/>
              <a:t>1 super computer</a:t>
            </a:r>
          </a:p>
          <a:p>
            <a:r>
              <a:rPr lang="en-US" dirty="0"/>
              <a:t>4 I/O channels</a:t>
            </a:r>
          </a:p>
          <a:p>
            <a:r>
              <a:rPr lang="en-US" b="1" dirty="0"/>
              <a:t>138 hours</a:t>
            </a:r>
            <a:r>
              <a:rPr lang="en-US" dirty="0"/>
              <a:t> loading time</a:t>
            </a:r>
          </a:p>
          <a:p>
            <a:endParaRPr lang="en-US" dirty="0"/>
          </a:p>
          <a:p>
            <a:r>
              <a:rPr lang="en-US" dirty="0"/>
              <a:t>100 machines</a:t>
            </a:r>
          </a:p>
          <a:p>
            <a:r>
              <a:rPr lang="en-US" dirty="0"/>
              <a:t>2 I/O channels</a:t>
            </a:r>
          </a:p>
          <a:p>
            <a:r>
              <a:rPr lang="en-US" b="1" dirty="0"/>
              <a:t>2.8 hours </a:t>
            </a:r>
            <a:r>
              <a:rPr lang="en-US" dirty="0"/>
              <a:t>loading time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Parallelization</a:t>
            </a:r>
          </a:p>
          <a:p>
            <a:r>
              <a:rPr lang="en-US" dirty="0"/>
              <a:t>Commodity machines</a:t>
            </a:r>
          </a:p>
          <a:p>
            <a:r>
              <a:rPr lang="en-US" dirty="0"/>
              <a:t>Low costs</a:t>
            </a:r>
          </a:p>
          <a:p>
            <a:r>
              <a:rPr lang="en-US" dirty="0"/>
              <a:t>Distributed computation</a:t>
            </a:r>
          </a:p>
          <a:p>
            <a:r>
              <a:rPr lang="en-US" dirty="0"/>
              <a:t>Distributed storage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4</a:t>
            </a:fld>
            <a:endParaRPr lang="de-DE" dirty="0"/>
          </a:p>
        </p:txBody>
      </p:sp>
      <p:sp>
        <p:nvSpPr>
          <p:cNvPr id="10" name="Rounded Rectangle 9"/>
          <p:cNvSpPr/>
          <p:nvPr/>
        </p:nvSpPr>
        <p:spPr>
          <a:xfrm>
            <a:off x="1847281" y="2924536"/>
            <a:ext cx="8649838" cy="1793153"/>
          </a:xfrm>
          <a:prstGeom prst="roundRect">
            <a:avLst/>
          </a:prstGeom>
          <a:solidFill>
            <a:srgbClr val="C00000"/>
          </a:solidFill>
          <a:effectLst>
            <a:glow rad="228600">
              <a:srgbClr val="C00000">
                <a:alpha val="40000"/>
              </a:srgb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Moving computation is faster than moving data!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92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5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464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59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56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58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373</Words>
  <Application>Microsoft Office PowerPoint</Application>
  <PresentationFormat>Widescreen</PresentationFormat>
  <Paragraphs>129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File Systems: GFS vs. HDFS</vt:lpstr>
      <vt:lpstr>Distributed File Systems - Motivation</vt:lpstr>
      <vt:lpstr>Distributed File Systems - Motivation</vt:lpstr>
      <vt:lpstr>Distributed File Systems - Motivation</vt:lpstr>
      <vt:lpstr>HDFS - Architecture</vt:lpstr>
      <vt:lpstr>HDFS - Workflow</vt:lpstr>
      <vt:lpstr>HDFS - Purpose</vt:lpstr>
      <vt:lpstr>GFS - Architecture</vt:lpstr>
      <vt:lpstr>GFS - Workflow</vt:lpstr>
      <vt:lpstr>GFS - Purpose</vt:lpstr>
      <vt:lpstr>HDFS vs. GFS </vt:lpstr>
      <vt:lpstr>Usage examples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Systems: GFS vs. HDFS</dc:title>
  <dc:creator>Daniel Straub</dc:creator>
  <cp:lastModifiedBy>Ciprian Lucaci</cp:lastModifiedBy>
  <cp:revision>16</cp:revision>
  <dcterms:created xsi:type="dcterms:W3CDTF">2015-04-21T15:40:43Z</dcterms:created>
  <dcterms:modified xsi:type="dcterms:W3CDTF">2015-04-21T16:47:08Z</dcterms:modified>
</cp:coreProperties>
</file>