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4" r:id="rId2"/>
    <p:sldId id="282" r:id="rId3"/>
    <p:sldId id="283" r:id="rId4"/>
    <p:sldId id="285" r:id="rId5"/>
    <p:sldId id="277" r:id="rId6"/>
    <p:sldId id="289" r:id="rId7"/>
    <p:sldId id="287" r:id="rId8"/>
    <p:sldId id="288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7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5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4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56" y="867950"/>
            <a:ext cx="3133344" cy="313334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16" y="1690688"/>
            <a:ext cx="1475930" cy="14759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13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9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96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673</Words>
  <Application>Microsoft Office PowerPoint</Application>
  <PresentationFormat>Widescreen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- Workflow</vt:lpstr>
      <vt:lpstr>HDFS vs. GFS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67</cp:revision>
  <dcterms:created xsi:type="dcterms:W3CDTF">2015-04-21T15:40:43Z</dcterms:created>
  <dcterms:modified xsi:type="dcterms:W3CDTF">2015-04-22T15:43:45Z</dcterms:modified>
</cp:coreProperties>
</file>