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2" r:id="rId7"/>
    <p:sldId id="260" r:id="rId8"/>
    <p:sldId id="268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55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8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3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04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4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4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9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1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28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18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endParaRPr lang="de-DE" dirty="0" smtClean="0"/>
          </a:p>
          <a:p>
            <a:r>
              <a:rPr lang="de-DE" dirty="0" smtClean="0"/>
              <a:t>Daniel Straub</a:t>
            </a:r>
            <a:endParaRPr lang="de-DE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1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7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4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de-DE" dirty="0" smtClean="0"/>
              <a:t>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/>
              <a:t>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9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6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6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9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endParaRPr lang="de-DE" dirty="0" smtClean="0"/>
          </a:p>
          <a:p>
            <a:pPr lvl="1"/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failures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norm</a:t>
            </a:r>
          </a:p>
          <a:p>
            <a:pPr lvl="1"/>
            <a:r>
              <a:rPr lang="de-DE" dirty="0" smtClean="0"/>
              <a:t>Files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huge</a:t>
            </a:r>
            <a:r>
              <a:rPr lang="de-DE" dirty="0" smtClean="0"/>
              <a:t> (100MB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Files </a:t>
            </a:r>
            <a:r>
              <a:rPr lang="de-DE" dirty="0" err="1" smtClean="0"/>
              <a:t>usually</a:t>
            </a:r>
            <a:r>
              <a:rPr lang="de-DE" dirty="0" smtClean="0"/>
              <a:t> do not </a:t>
            </a:r>
            <a:r>
              <a:rPr lang="de-DE" dirty="0" err="1" smtClean="0"/>
              <a:t>change</a:t>
            </a:r>
            <a:r>
              <a:rPr lang="de-DE" dirty="0" smtClean="0"/>
              <a:t> (</a:t>
            </a:r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/>
              <a:t>)</a:t>
            </a:r>
            <a:endParaRPr lang="de-DE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,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appended</a:t>
            </a:r>
            <a:endParaRPr lang="de-DE" dirty="0" smtClean="0"/>
          </a:p>
          <a:p>
            <a:pPr lvl="1"/>
            <a:r>
              <a:rPr lang="de-DE" dirty="0" smtClean="0"/>
              <a:t>Files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mostly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sequentially</a:t>
            </a:r>
            <a:endParaRPr lang="de-DE" dirty="0" smtClean="0"/>
          </a:p>
          <a:p>
            <a:pPr lvl="1"/>
            <a:r>
              <a:rPr lang="de-DE" dirty="0" smtClean="0"/>
              <a:t>High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throughput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98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339584" y="3469521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/>
              <a:t>File2: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b,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x</a:t>
            </a:r>
          </a:p>
          <a:p>
            <a:r>
              <a:rPr lang="de-DE" sz="1600" dirty="0" smtClean="0"/>
              <a:t>…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7339584" y="1761641"/>
            <a:ext cx="2773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endParaRPr lang="de-DE" dirty="0" smtClean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a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k</a:t>
            </a:r>
          </a:p>
          <a:p>
            <a:r>
              <a:rPr lang="de-DE" sz="1600" dirty="0" smtClean="0"/>
              <a:t>…</a:t>
            </a:r>
          </a:p>
          <a:p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339584" y="5282267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cxnSp>
        <p:nvCxnSpPr>
          <p:cNvPr id="26" name="Gewinkelte Verbindung 25"/>
          <p:cNvCxnSpPr>
            <a:stCxn id="13" idx="1"/>
            <a:endCxn id="10" idx="2"/>
          </p:cNvCxnSpPr>
          <p:nvPr/>
        </p:nvCxnSpPr>
        <p:spPr>
          <a:xfrm rot="10800000">
            <a:off x="1850137" y="3039757"/>
            <a:ext cx="928115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3" idx="0"/>
            <a:endCxn id="11" idx="2"/>
          </p:cNvCxnSpPr>
          <p:nvPr/>
        </p:nvCxnSpPr>
        <p:spPr>
          <a:xfrm rot="5400000" flipH="1" flipV="1">
            <a:off x="3195183" y="3218203"/>
            <a:ext cx="388385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13" idx="3"/>
            <a:endCxn id="12" idx="2"/>
          </p:cNvCxnSpPr>
          <p:nvPr/>
        </p:nvCxnSpPr>
        <p:spPr>
          <a:xfrm flipV="1">
            <a:off x="4000499" y="3039757"/>
            <a:ext cx="943357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>
            <a:stCxn id="13" idx="2"/>
            <a:endCxn id="6" idx="0"/>
          </p:cNvCxnSpPr>
          <p:nvPr/>
        </p:nvCxnSpPr>
        <p:spPr>
          <a:xfrm rot="5400000">
            <a:off x="2976685" y="5047333"/>
            <a:ext cx="825381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6" idx="3"/>
            <a:endCxn id="12" idx="3"/>
          </p:cNvCxnSpPr>
          <p:nvPr/>
        </p:nvCxnSpPr>
        <p:spPr>
          <a:xfrm flipV="1">
            <a:off x="3694175" y="2579509"/>
            <a:ext cx="1709929" cy="3185315"/>
          </a:xfrm>
          <a:prstGeom prst="bentConnector3">
            <a:avLst>
              <a:gd name="adj1" fmla="val 109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Nach oben gebogener Pfeil 55"/>
          <p:cNvSpPr/>
          <p:nvPr/>
        </p:nvSpPr>
        <p:spPr>
          <a:xfrm rot="16200000" flipH="1">
            <a:off x="3222360" y="3517924"/>
            <a:ext cx="2659909" cy="1703578"/>
          </a:xfrm>
          <a:prstGeom prst="bentUpArrow">
            <a:avLst>
              <a:gd name="adj1" fmla="val 7370"/>
              <a:gd name="adj2" fmla="val 9440"/>
              <a:gd name="adj3" fmla="val 14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838200" y="5651599"/>
            <a:ext cx="35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rechts 8"/>
          <p:cNvSpPr/>
          <p:nvPr/>
        </p:nvSpPr>
        <p:spPr>
          <a:xfrm>
            <a:off x="783337" y="5814072"/>
            <a:ext cx="451104" cy="212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298447" y="5475518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Control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1289304" y="5773742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Data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7156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56" grpId="0" animBg="1"/>
      <p:bldP spid="9" grpId="0" animBg="1"/>
      <p:bldP spid="17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Workflow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449568" y="2369677"/>
            <a:ext cx="494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Read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File </a:t>
            </a:r>
            <a:r>
              <a:rPr lang="de-DE" sz="2800" dirty="0" err="1" smtClean="0"/>
              <a:t>name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chunk</a:t>
            </a:r>
            <a:r>
              <a:rPr lang="de-DE" sz="2800" dirty="0" smtClean="0"/>
              <a:t> </a:t>
            </a:r>
            <a:r>
              <a:rPr lang="de-DE" sz="2800" dirty="0" err="1" smtClean="0"/>
              <a:t>index</a:t>
            </a:r>
            <a:endParaRPr lang="de-DE" sz="2800" dirty="0" smtClean="0"/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handle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location</a:t>
            </a:r>
            <a:endParaRPr lang="de-DE" sz="2800" dirty="0" smtClean="0"/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handle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byte</a:t>
            </a:r>
            <a:r>
              <a:rPr lang="de-DE" sz="2800" dirty="0" smtClean="0"/>
              <a:t> </a:t>
            </a:r>
            <a:r>
              <a:rPr lang="de-DE" sz="2800" dirty="0" err="1" smtClean="0"/>
              <a:t>range</a:t>
            </a:r>
            <a:endParaRPr lang="de-DE" sz="2800" dirty="0" smtClean="0"/>
          </a:p>
          <a:p>
            <a:pPr marL="514350" indent="-514350">
              <a:buAutoNum type="arabicPeriod"/>
            </a:pPr>
            <a:r>
              <a:rPr lang="de-DE" sz="2800" dirty="0" smtClean="0"/>
              <a:t>Data</a:t>
            </a:r>
          </a:p>
          <a:p>
            <a:pPr marL="514350" indent="-514350">
              <a:buAutoNum type="arabicPeriod"/>
            </a:pPr>
            <a:endParaRPr lang="de-DE" sz="2800" dirty="0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279647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038855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419855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386261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cxnSp>
        <p:nvCxnSpPr>
          <p:cNvPr id="21" name="Gewinkelte Verbindung 20"/>
          <p:cNvCxnSpPr>
            <a:stCxn id="6" idx="1"/>
            <a:endCxn id="10" idx="2"/>
          </p:cNvCxnSpPr>
          <p:nvPr/>
        </p:nvCxnSpPr>
        <p:spPr>
          <a:xfrm rot="10800000">
            <a:off x="1850137" y="3039758"/>
            <a:ext cx="1234439" cy="2725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810511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cxnSp>
        <p:nvCxnSpPr>
          <p:cNvPr id="31" name="Gewinkelte Verbindung 30"/>
          <p:cNvCxnSpPr/>
          <p:nvPr/>
        </p:nvCxnSpPr>
        <p:spPr>
          <a:xfrm rot="16200000" flipV="1">
            <a:off x="952500" y="3857245"/>
            <a:ext cx="2862072" cy="1310637"/>
          </a:xfrm>
          <a:prstGeom prst="bentConnector3">
            <a:avLst>
              <a:gd name="adj1" fmla="val 16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459993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9585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  <p:bldP spid="30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vs.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3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Breitbild</PresentationFormat>
  <Paragraphs>97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HDFS - Architecture</vt:lpstr>
      <vt:lpstr>HDFS - Workflow</vt:lpstr>
      <vt:lpstr>HDFS - Purpose</vt:lpstr>
      <vt:lpstr>GFS - Purpose</vt:lpstr>
      <vt:lpstr>GFS - Architecture</vt:lpstr>
      <vt:lpstr>GFS - Workflow</vt:lpstr>
      <vt:lpstr>HDFS vs. GFS </vt:lpstr>
      <vt:lpstr>Usage examples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Daniel Straub</cp:lastModifiedBy>
  <cp:revision>19</cp:revision>
  <dcterms:created xsi:type="dcterms:W3CDTF">2015-04-21T15:40:43Z</dcterms:created>
  <dcterms:modified xsi:type="dcterms:W3CDTF">2015-04-21T18:06:58Z</dcterms:modified>
</cp:coreProperties>
</file>