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8" r:id="rId2"/>
    <p:sldId id="267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78" r:id="rId11"/>
    <p:sldId id="279" r:id="rId12"/>
    <p:sldId id="259" r:id="rId13"/>
    <p:sldId id="281" r:id="rId14"/>
    <p:sldId id="277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50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0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808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446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4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24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9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8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6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64748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54633" y="379631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517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Secondary 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8972031" cy="5363363"/>
            <a:chOff x="2857308" y="1415188"/>
            <a:chExt cx="8972031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9729031" y="1438771"/>
              <a:ext cx="2100308" cy="1824030"/>
              <a:chOff x="9673103" y="1358112"/>
              <a:chExt cx="2100308" cy="182403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8755" y="1358112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86" name="Rounded Rectangle 85"/>
              <p:cNvSpPr/>
              <p:nvPr/>
            </p:nvSpPr>
            <p:spPr>
              <a:xfrm>
                <a:off x="9673103" y="2729712"/>
                <a:ext cx="2100308" cy="452430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Secondary 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9" name="Straight Arrow Connector 8"/>
            <p:cNvCxnSpPr>
              <a:stCxn id="68" idx="3"/>
              <a:endCxn id="85" idx="1"/>
            </p:cNvCxnSpPr>
            <p:nvPr/>
          </p:nvCxnSpPr>
          <p:spPr>
            <a:xfrm>
              <a:off x="7358397" y="2100988"/>
              <a:ext cx="2716286" cy="23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6814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  <a:p>
            <a:pPr lvl="1"/>
            <a:r>
              <a:rPr lang="de-DE" sz="2000" dirty="0" smtClean="0"/>
              <a:t>Single-</a:t>
            </a:r>
            <a:r>
              <a:rPr lang="de-DE" sz="2000" dirty="0" err="1" smtClean="0"/>
              <a:t>writer</a:t>
            </a:r>
            <a:r>
              <a:rPr lang="de-DE" sz="2000" dirty="0" smtClean="0"/>
              <a:t>, multiple </a:t>
            </a:r>
            <a:r>
              <a:rPr lang="de-DE" sz="2000" dirty="0" err="1" smtClean="0"/>
              <a:t>reader</a:t>
            </a:r>
            <a:r>
              <a:rPr lang="de-DE" sz="2000" dirty="0" smtClean="0"/>
              <a:t> </a:t>
            </a:r>
            <a:r>
              <a:rPr lang="de-DE" sz="2000" dirty="0" err="1" smtClean="0"/>
              <a:t>model</a:t>
            </a:r>
            <a:endParaRPr lang="de-DE" sz="2000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420338" y="1157288"/>
            <a:ext cx="7267470" cy="5621263"/>
            <a:chOff x="3420338" y="1157288"/>
            <a:chExt cx="7267470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5288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338" y="1283112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3321058" y="245977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901741" y="4517652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4530719" y="1838303"/>
            <a:ext cx="3938395" cy="47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9" idx="0"/>
          </p:cNvCxnSpPr>
          <p:nvPr/>
        </p:nvCxnSpPr>
        <p:spPr>
          <a:xfrm>
            <a:off x="4530719" y="1838303"/>
            <a:ext cx="1918672" cy="2827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3"/>
            <a:endCxn id="15" idx="0"/>
          </p:cNvCxnSpPr>
          <p:nvPr/>
        </p:nvCxnSpPr>
        <p:spPr>
          <a:xfrm>
            <a:off x="4530719" y="1838303"/>
            <a:ext cx="5384152" cy="31570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4530719" y="1838303"/>
            <a:ext cx="173498" cy="27172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73415" y="1470051"/>
            <a:ext cx="243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Get location of blocks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47900" y="2949136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Get blocks 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420338" y="1157288"/>
            <a:ext cx="7267470" cy="5621263"/>
            <a:chOff x="3420338" y="1157288"/>
            <a:chExt cx="7267470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5288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338" y="1283112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3321058" y="245977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4530719" y="1838303"/>
            <a:ext cx="3938395" cy="478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4530719" y="1838303"/>
            <a:ext cx="173498" cy="27172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228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Allocate namespace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10849" y="325547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Send block to a </a:t>
            </a:r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26225" y="4139105"/>
            <a:ext cx="158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First Replica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74720" y="3748179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Second Replica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14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</a:t>
            </a:r>
            <a:r>
              <a:rPr lang="de-DE" dirty="0" smtClean="0"/>
              <a:t>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1890944"/>
            <a:ext cx="190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>- Example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4" y="1954212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speed: 500 MB/s </a:t>
            </a:r>
            <a:r>
              <a:rPr lang="en-US" dirty="0" smtClean="0"/>
              <a:t>(SSD)</a:t>
            </a:r>
          </a:p>
          <a:p>
            <a:r>
              <a:rPr lang="en-US" dirty="0"/>
              <a:t>1 </a:t>
            </a:r>
            <a:r>
              <a:rPr lang="en-US" dirty="0" smtClean="0"/>
              <a:t>PB of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super computer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138 </a:t>
            </a:r>
            <a:r>
              <a:rPr lang="en-US" b="1" dirty="0" smtClean="0">
                <a:solidFill>
                  <a:srgbClr val="C00000"/>
                </a:solidFill>
              </a:rPr>
              <a:t>hours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loading time</a:t>
            </a:r>
          </a:p>
          <a:p>
            <a:endParaRPr lang="en-US" dirty="0"/>
          </a:p>
          <a:p>
            <a:r>
              <a:rPr lang="en-US" dirty="0" smtClean="0"/>
              <a:t>100 machines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2.8 </a:t>
            </a:r>
            <a:r>
              <a:rPr lang="en-US" b="1" dirty="0" smtClean="0">
                <a:solidFill>
                  <a:srgbClr val="00B050"/>
                </a:solidFill>
              </a:rPr>
              <a:t>hours </a:t>
            </a:r>
            <a:r>
              <a:rPr lang="en-US" dirty="0" smtClean="0"/>
              <a:t>loading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 smtClean="0"/>
          </a:p>
          <a:p>
            <a:r>
              <a:rPr lang="en-US" dirty="0" smtClean="0"/>
              <a:t>Fault-tolerant</a:t>
            </a:r>
          </a:p>
          <a:p>
            <a:r>
              <a:rPr lang="en-US" dirty="0" smtClean="0"/>
              <a:t>Low cost</a:t>
            </a:r>
            <a:endParaRPr lang="en-US" dirty="0" smtClean="0"/>
          </a:p>
          <a:p>
            <a:r>
              <a:rPr lang="en-US" dirty="0" smtClean="0"/>
              <a:t>Distributed computation</a:t>
            </a:r>
          </a:p>
          <a:p>
            <a:r>
              <a:rPr lang="en-US" dirty="0" smtClean="0"/>
              <a:t>Distributed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Reliable streaming</a:t>
            </a: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 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808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streaming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1847281" y="2924536"/>
            <a:ext cx="8649838" cy="179315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2349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75116" y="3851263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3364523" cy="1109457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626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9847179" y="37999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049839" y="5533612"/>
            <a:ext cx="2573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X1000s Data nodes</a:t>
            </a:r>
            <a:endParaRPr lang="en-US" sz="2400" i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48435" y="3835324"/>
            <a:ext cx="1191327" cy="1113716"/>
            <a:chOff x="5948435" y="3835324"/>
            <a:chExt cx="1191327" cy="1113716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435" y="3835324"/>
              <a:ext cx="934329" cy="93432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433" y="4014711"/>
              <a:ext cx="934329" cy="93432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993011" y="3976621"/>
            <a:ext cx="1239129" cy="1239129"/>
            <a:chOff x="4039874" y="5152992"/>
            <a:chExt cx="1239129" cy="1239129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874" y="5152992"/>
              <a:ext cx="934329" cy="93432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274" y="5305392"/>
              <a:ext cx="934329" cy="934329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674" y="5457792"/>
              <a:ext cx="934329" cy="934329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589053" y="3913833"/>
            <a:ext cx="1239129" cy="1239129"/>
            <a:chOff x="7589053" y="3913833"/>
            <a:chExt cx="1239129" cy="1239129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053" y="3913833"/>
              <a:ext cx="934329" cy="93432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1453" y="4066233"/>
              <a:ext cx="934329" cy="934329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3853" y="4218633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/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/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/>
              <a:t>B1</a:t>
            </a:r>
            <a:endParaRPr lang="en-US" b="1" dirty="0"/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231387" y="431350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…</a:t>
            </a:r>
            <a:endParaRPr lang="en-US" sz="2400" i="1" dirty="0"/>
          </a:p>
        </p:txBody>
      </p: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3681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0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898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6"/>
            <a:ext cx="2367925" cy="1882236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740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773</Words>
  <Application>Microsoft Office PowerPoint</Application>
  <PresentationFormat>Widescreen</PresentationFormat>
  <Paragraphs>289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Distributed File Systems - Motivation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Architecture</vt:lpstr>
      <vt:lpstr>HDFS - Workflow</vt:lpstr>
      <vt:lpstr>HDFS - Workflow</vt:lpstr>
      <vt:lpstr>HDFS - Purpose</vt:lpstr>
      <vt:lpstr>GFS - Architecture</vt:lpstr>
      <vt:lpstr>GFS - Workflow</vt:lpstr>
      <vt:lpstr>GFS - Purpose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44</cp:revision>
  <dcterms:created xsi:type="dcterms:W3CDTF">2015-04-21T15:40:43Z</dcterms:created>
  <dcterms:modified xsi:type="dcterms:W3CDTF">2015-04-21T20:46:34Z</dcterms:modified>
</cp:coreProperties>
</file>