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2" r:id="rId4"/>
    <p:sldId id="271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72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8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98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1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4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646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3501930" y="5010512"/>
            <a:ext cx="5188140" cy="17109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1975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94669" y="1358112"/>
            <a:ext cx="9989526" cy="5363363"/>
            <a:chOff x="1994669" y="1358112"/>
            <a:chExt cx="9989526" cy="5363363"/>
          </a:xfrm>
        </p:grpSpPr>
        <p:sp>
          <p:nvSpPr>
            <p:cNvPr id="42" name="Rounded Rectangle 41"/>
            <p:cNvSpPr/>
            <p:nvPr/>
          </p:nvSpPr>
          <p:spPr>
            <a:xfrm>
              <a:off x="2912884" y="2680419"/>
              <a:ext cx="1308940" cy="44881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glow rad="139700">
                <a:srgbClr val="7030A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94669" y="1358112"/>
              <a:ext cx="9989526" cy="5363363"/>
              <a:chOff x="1994669" y="1358112"/>
              <a:chExt cx="9989526" cy="5363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994669" y="1358112"/>
                <a:ext cx="9989526" cy="5363363"/>
                <a:chOff x="1839813" y="1415188"/>
                <a:chExt cx="9989526" cy="5363363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839813" y="1415188"/>
                  <a:ext cx="8847995" cy="5363363"/>
                  <a:chOff x="1839813" y="1415188"/>
                  <a:chExt cx="8847995" cy="5363363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9141934" y="4995384"/>
                    <a:ext cx="1545874" cy="1783167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Rack n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9289441" y="5117221"/>
                    <a:ext cx="1239129" cy="1239129"/>
                    <a:chOff x="4039874" y="5152992"/>
                    <a:chExt cx="1239129" cy="1239129"/>
                  </a:xfrm>
                </p:grpSpPr>
                <p:pic>
                  <p:nvPicPr>
                    <p:cNvPr id="82" name="Picture 8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9874" y="51529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Picture 82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92274" y="53053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Picture 83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44674" y="5457792"/>
                      <a:ext cx="934329" cy="9343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839813" y="1415188"/>
                    <a:ext cx="8075058" cy="5363363"/>
                    <a:chOff x="1839813" y="1415188"/>
                    <a:chExt cx="8075058" cy="5363363"/>
                  </a:xfrm>
                </p:grpSpPr>
                <p:sp>
                  <p:nvSpPr>
                    <p:cNvPr id="64" name="Rounded Rectangle 63"/>
                    <p:cNvSpPr/>
                    <p:nvPr/>
                  </p:nvSpPr>
                  <p:spPr>
                    <a:xfrm>
                      <a:off x="1839813" y="3585305"/>
                      <a:ext cx="3193795" cy="31932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1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2" name="Rounded Rectangle 61"/>
                    <p:cNvSpPr/>
                    <p:nvPr/>
                  </p:nvSpPr>
                  <p:spPr>
                    <a:xfrm>
                      <a:off x="7529677" y="3761227"/>
                      <a:ext cx="1545874" cy="178316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3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3" name="Rounded Rectangle 62"/>
                    <p:cNvSpPr/>
                    <p:nvPr/>
                  </p:nvSpPr>
                  <p:spPr>
                    <a:xfrm>
                      <a:off x="5831909" y="3691647"/>
                      <a:ext cx="1545874" cy="16357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2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5948435" y="3835324"/>
                      <a:ext cx="1191327" cy="1113716"/>
                      <a:chOff x="5948435" y="3835324"/>
                      <a:chExt cx="1191327" cy="1113716"/>
                    </a:xfrm>
                  </p:grpSpPr>
                  <p:pic>
                    <p:nvPicPr>
                      <p:cNvPr id="77" name="Picture 76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948435" y="3835324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8" name="Picture 77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05433" y="4014711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7589053" y="3913833"/>
                      <a:ext cx="1239129" cy="1239129"/>
                      <a:chOff x="7589053" y="3913833"/>
                      <a:chExt cx="1239129" cy="1239129"/>
                    </a:xfrm>
                  </p:grpSpPr>
                  <p:pic>
                    <p:nvPicPr>
                      <p:cNvPr id="74" name="Picture 7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89053" y="39138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Picture 74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41453" y="40662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6" name="Picture 75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93853" y="42186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8" name="Picture 67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6797" y="1415188"/>
                      <a:ext cx="1371600" cy="13716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9" name="Rounded Rectangle 68"/>
                    <p:cNvSpPr/>
                    <p:nvPr/>
                  </p:nvSpPr>
                  <p:spPr>
                    <a:xfrm>
                      <a:off x="5641145" y="2786788"/>
                      <a:ext cx="2100308" cy="452430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effectLst>
                      <a:glow rad="228600">
                        <a:srgbClr val="C00000">
                          <a:alpha val="40000"/>
                        </a:srgb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Namenode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70" name="Straight Arrow Connector 69"/>
                    <p:cNvCxnSpPr>
                      <a:endCxn id="64" idx="0"/>
                    </p:cNvCxnSpPr>
                    <p:nvPr/>
                  </p:nvCxnSpPr>
                  <p:spPr>
                    <a:xfrm flipH="1">
                      <a:off x="3436711" y="3239218"/>
                      <a:ext cx="3259512" cy="34608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>
                      <a:off x="6696222" y="3239218"/>
                      <a:ext cx="0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6696222" y="3239218"/>
                      <a:ext cx="1359996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>
                      <a:endCxn id="59" idx="0"/>
                    </p:cNvCxnSpPr>
                    <p:nvPr/>
                  </p:nvCxnSpPr>
                  <p:spPr>
                    <a:xfrm>
                      <a:off x="6696223" y="3239218"/>
                      <a:ext cx="3218648" cy="1756166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729031" y="1438771"/>
                  <a:ext cx="2100308" cy="1824030"/>
                  <a:chOff x="9673103" y="1358112"/>
                  <a:chExt cx="2100308" cy="1824030"/>
                </a:xfrm>
              </p:grpSpPr>
              <p:pic>
                <p:nvPicPr>
                  <p:cNvPr id="85" name="Picture 8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18755" y="1358112"/>
                    <a:ext cx="1371600" cy="1371600"/>
                  </a:xfrm>
                  <a:prstGeom prst="rect">
                    <a:avLst/>
                  </a:prstGeom>
                </p:spPr>
              </p:pic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9673103" y="2729712"/>
                    <a:ext cx="2100308" cy="452430"/>
                  </a:xfrm>
                  <a:prstGeom prst="roundRect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Secondary node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9" name="Straight Arrow Connector 8"/>
                <p:cNvCxnSpPr>
                  <a:stCxn id="68" idx="3"/>
                  <a:endCxn id="85" idx="1"/>
                </p:cNvCxnSpPr>
                <p:nvPr/>
              </p:nvCxnSpPr>
              <p:spPr>
                <a:xfrm>
                  <a:off x="7358397" y="2100988"/>
                  <a:ext cx="2716286" cy="2358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308" y="1545797"/>
                  <a:ext cx="1110381" cy="1110381"/>
                </a:xfrm>
                <a:prstGeom prst="rect">
                  <a:avLst/>
                </a:prstGeom>
              </p:spPr>
            </p:pic>
            <p:cxnSp>
              <p:nvCxnSpPr>
                <p:cNvPr id="10" name="Straight Arrow Connector 9"/>
                <p:cNvCxnSpPr>
                  <a:stCxn id="7" idx="3"/>
                  <a:endCxn id="68" idx="1"/>
                </p:cNvCxnSpPr>
                <p:nvPr/>
              </p:nvCxnSpPr>
              <p:spPr>
                <a:xfrm>
                  <a:off x="3967689" y="2100988"/>
                  <a:ext cx="201910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2069792" y="3587354"/>
                <a:ext cx="2988955" cy="2536324"/>
                <a:chOff x="2047901" y="4051215"/>
                <a:chExt cx="2988955" cy="2536324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047901" y="4051215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47" name="Rounded Rectangle 46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8" name="Rounded Rectangle 47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0" name="Rounded Rectangle 49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2" name="Rounded Rectangle 51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175322" y="4256503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7" name="Rounded Rectangle 86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8" name="Rounded Rectangle 87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9" name="Rounded Rectangle 88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90" name="Rounded Rectangle 89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65" name="Group 64"/>
          <p:cNvGrpSpPr/>
          <p:nvPr/>
        </p:nvGrpSpPr>
        <p:grpSpPr>
          <a:xfrm>
            <a:off x="5321967" y="216859"/>
            <a:ext cx="2911896" cy="845449"/>
            <a:chOff x="8153400" y="915988"/>
            <a:chExt cx="3536852" cy="1413016"/>
          </a:xfrm>
        </p:grpSpPr>
        <p:sp>
          <p:nvSpPr>
            <p:cNvPr id="79" name="Rounded Rectangle 78"/>
            <p:cNvSpPr/>
            <p:nvPr/>
          </p:nvSpPr>
          <p:spPr>
            <a:xfrm>
              <a:off x="9157648" y="915988"/>
              <a:ext cx="1514901" cy="557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Hadoop</a:t>
              </a:r>
              <a:endParaRPr lang="en-US" sz="1600" b="1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153400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HDFS</a:t>
              </a:r>
              <a:endParaRPr lang="en-US" sz="1600" b="1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0175351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MapReduce</a:t>
              </a:r>
              <a:endParaRPr lang="en-US" sz="1600" b="1" dirty="0"/>
            </a:p>
          </p:txBody>
        </p:sp>
        <p:cxnSp>
          <p:nvCxnSpPr>
            <p:cNvPr id="91" name="Straight Connector 90"/>
            <p:cNvCxnSpPr>
              <a:stCxn id="80" idx="0"/>
              <a:endCxn id="79" idx="2"/>
            </p:cNvCxnSpPr>
            <p:nvPr/>
          </p:nvCxnSpPr>
          <p:spPr>
            <a:xfrm flipV="1">
              <a:off x="8910851" y="1473958"/>
              <a:ext cx="1004248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9" idx="2"/>
              <a:endCxn id="81" idx="0"/>
            </p:cNvCxnSpPr>
            <p:nvPr/>
          </p:nvCxnSpPr>
          <p:spPr>
            <a:xfrm>
              <a:off x="9915099" y="1473958"/>
              <a:ext cx="1017703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7122889" y="1188912"/>
            <a:ext cx="4078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Filename: block-ids (</a:t>
            </a:r>
            <a:r>
              <a:rPr lang="en-US" sz="1400" i="1" dirty="0" err="1" smtClean="0"/>
              <a:t>node#block</a:t>
            </a:r>
            <a:r>
              <a:rPr lang="en-US" sz="1400" i="1" dirty="0" smtClean="0"/>
              <a:t>#)</a:t>
            </a:r>
          </a:p>
          <a:p>
            <a:r>
              <a:rPr lang="en-US" sz="1400" dirty="0" smtClean="0"/>
              <a:t>/user/dir1/file1: n1b1, n1b2, n3b1, b4b3</a:t>
            </a:r>
          </a:p>
          <a:p>
            <a:r>
              <a:rPr lang="en-US" sz="1400" dirty="0"/>
              <a:t>/</a:t>
            </a:r>
            <a:r>
              <a:rPr lang="en-US" sz="1400" dirty="0" smtClean="0"/>
              <a:t>user/dir2/file2: n3b7, n4b8, n1b6, b2b5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320729" y="1313090"/>
            <a:ext cx="2470839" cy="1199066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9844341" y="327682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86597" y="2542732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7756" y="4672151"/>
            <a:ext cx="1974382" cy="735925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-43593" y="5898116"/>
            <a:ext cx="3216806" cy="704333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94825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Create First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Create Second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</a:t>
            </a:r>
            <a:r>
              <a:rPr lang="en-US" dirty="0" smtClean="0">
                <a:solidFill>
                  <a:srgbClr val="00B050"/>
                </a:solidFill>
              </a:rPr>
              <a:t>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</a:t>
            </a:r>
            <a:r>
              <a:rPr lang="en-US" dirty="0" smtClean="0">
                <a:solidFill>
                  <a:srgbClr val="00B050"/>
                </a:solidFill>
              </a:rPr>
              <a:t>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4013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" grpId="0"/>
      <p:bldP spid="53" grpId="0"/>
      <p:bldP spid="54" grpId="0"/>
      <p:bldP spid="5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52" y="1646238"/>
            <a:ext cx="1298575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Multiple </a:t>
            </a:r>
            <a:r>
              <a:rPr lang="de-DE" dirty="0" err="1" smtClean="0">
                <a:solidFill>
                  <a:srgbClr val="0070C0"/>
                </a:solidFill>
              </a:rPr>
              <a:t>reads</a:t>
            </a:r>
            <a:endParaRPr lang="de-DE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Rest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23" y="2839864"/>
            <a:ext cx="952501" cy="77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3049404"/>
            <a:ext cx="1473497" cy="1090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55" y="4100737"/>
            <a:ext cx="1524000" cy="57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4403043"/>
            <a:ext cx="1279095" cy="52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2" y="4874644"/>
            <a:ext cx="1354902" cy="528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9" y="5363570"/>
            <a:ext cx="1198930" cy="460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30" y="2168398"/>
            <a:ext cx="1957244" cy="617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54" y="5658596"/>
            <a:ext cx="617821" cy="617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06" y="1231760"/>
            <a:ext cx="1536795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3260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6465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8997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9812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443</Words>
  <Application>Microsoft Office PowerPoint</Application>
  <PresentationFormat>Widescreen</PresentationFormat>
  <Paragraphs>152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HDFS - Architecture</vt:lpstr>
      <vt:lpstr>HDFS - Workflow</vt:lpstr>
      <vt:lpstr>HDFS - Purpose</vt:lpstr>
      <vt:lpstr>GFS - Architecture</vt:lpstr>
      <vt:lpstr>GFS - Workflow</vt:lpstr>
      <vt:lpstr>GFS - Purpose</vt:lpstr>
      <vt:lpstr>HDFS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14</cp:revision>
  <dcterms:created xsi:type="dcterms:W3CDTF">2015-04-21T15:40:43Z</dcterms:created>
  <dcterms:modified xsi:type="dcterms:W3CDTF">2015-04-22T10:44:30Z</dcterms:modified>
</cp:coreProperties>
</file>