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29F3-6F59-4618-8DD2-3442BAF97DCD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83A0-A07F-4EB6-885A-09B34B74D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29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6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049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4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1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57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9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80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83A0-A07F-4EB6-885A-09B34B74D2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8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7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28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9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File Systems: GFS vs. </a:t>
            </a:r>
            <a:r>
              <a:rPr lang="de-DE" dirty="0" err="1" smtClean="0"/>
              <a:t>Hadoop</a:t>
            </a:r>
            <a:endParaRPr lang="de-DE" dirty="0" smtClean="0"/>
          </a:p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Daniel Straub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7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7" y="365125"/>
            <a:ext cx="682753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4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90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File Systems: GFS vs. Hadoop Ciprian Lucaci and Daniel Straub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66D9-7A85-4BE2-A0FF-5810B1E5E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70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File </a:t>
            </a:r>
            <a:r>
              <a:rPr lang="de-DE" b="1" dirty="0" smtClean="0"/>
              <a:t>Systems: GFS vs. HDFS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Ciprian</a:t>
            </a:r>
            <a:r>
              <a:rPr lang="de-DE" dirty="0" smtClean="0"/>
              <a:t> </a:t>
            </a:r>
            <a:r>
              <a:rPr lang="de-DE" dirty="0" err="1" smtClean="0"/>
              <a:t>Lucaci</a:t>
            </a:r>
            <a:endParaRPr lang="de-DE" dirty="0" smtClean="0"/>
          </a:p>
          <a:p>
            <a:r>
              <a:rPr lang="de-DE" dirty="0" smtClean="0"/>
              <a:t>Daniel Straub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1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7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4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endParaRPr lang="de-DE" dirty="0" smtClean="0"/>
          </a:p>
          <a:p>
            <a:pPr lvl="1"/>
            <a:r>
              <a:rPr lang="de-DE" dirty="0" smtClean="0"/>
              <a:t>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endParaRPr lang="de-DE" dirty="0" smtClean="0"/>
          </a:p>
          <a:p>
            <a:pPr lvl="1"/>
            <a:r>
              <a:rPr lang="de-DE" dirty="0"/>
              <a:t>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9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File Systems </a:t>
            </a:r>
            <a:r>
              <a:rPr lang="de-DE" dirty="0" smtClean="0"/>
              <a:t>-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6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5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Workflow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- </a:t>
            </a:r>
            <a:r>
              <a:rPr lang="de-DE" dirty="0" err="1" smtClean="0"/>
              <a:t>Purpose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98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Hadoop</a:t>
            </a:r>
            <a:r>
              <a:rPr lang="de-DE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smtClean="0"/>
              <a:t>vs. </a:t>
            </a:r>
            <a:r>
              <a:rPr lang="de-D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GFS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Similarities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Differences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File Systems: GFS vs. Hadoop</a:t>
            </a:r>
          </a:p>
          <a:p>
            <a:r>
              <a:rPr lang="de-DE" smtClean="0"/>
              <a:t>Ciprian Lucaci and Daniel Straub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66D9-7A85-4BE2-A0FF-5810B1E5E09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3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67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File Systems: GFS vs. HDFS</vt:lpstr>
      <vt:lpstr>Distributed File Systems - Motivation</vt:lpstr>
      <vt:lpstr>Hadoop - Architecture</vt:lpstr>
      <vt:lpstr>Hadoop - Workflow</vt:lpstr>
      <vt:lpstr>Hadoop - Purpose</vt:lpstr>
      <vt:lpstr>GFS - Architecture</vt:lpstr>
      <vt:lpstr>GFS - Workflow</vt:lpstr>
      <vt:lpstr>GFS - Purpose</vt:lpstr>
      <vt:lpstr>Hadoop vs. GFS </vt:lpstr>
      <vt:lpstr>Usage examples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Systems: GFS vs. HDFS</dc:title>
  <dc:creator>Daniel Straub</dc:creator>
  <cp:lastModifiedBy>Daniel Straub</cp:lastModifiedBy>
  <cp:revision>7</cp:revision>
  <dcterms:created xsi:type="dcterms:W3CDTF">2015-04-21T15:40:43Z</dcterms:created>
  <dcterms:modified xsi:type="dcterms:W3CDTF">2015-04-21T16:10:27Z</dcterms:modified>
</cp:coreProperties>
</file>