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</a:t>
            </a:r>
            <a:r>
              <a:rPr lang="de-DE" b="1" dirty="0" smtClean="0"/>
              <a:t>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</a:t>
            </a:r>
            <a:r>
              <a:rPr lang="de-DE" dirty="0" smtClean="0"/>
              <a:t>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69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9</cp:revision>
  <dcterms:created xsi:type="dcterms:W3CDTF">2015-04-21T15:40:43Z</dcterms:created>
  <dcterms:modified xsi:type="dcterms:W3CDTF">2015-04-21T16:21:55Z</dcterms:modified>
</cp:coreProperties>
</file>