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/>
              <a:t>Adnotarea</a:t>
            </a:r>
            <a:r>
              <a:rPr lang="en-US" sz="5400" dirty="0" smtClean="0"/>
              <a:t> </a:t>
            </a:r>
            <a:r>
              <a:rPr lang="ro-RO" sz="5400" dirty="0" smtClean="0"/>
              <a:t>informației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43000"/>
          </a:xfrm>
        </p:spPr>
        <p:txBody>
          <a:bodyPr>
            <a:normAutofit lnSpcReduction="10000"/>
          </a:bodyPr>
          <a:lstStyle/>
          <a:p>
            <a:endParaRPr lang="ro-RO" dirty="0" smtClean="0"/>
          </a:p>
          <a:p>
            <a:r>
              <a:rPr lang="ro-RO" dirty="0" smtClean="0"/>
              <a:t>Profesor: Conf. dr. Tătărâm Sanda Monica</a:t>
            </a:r>
          </a:p>
          <a:p>
            <a:endParaRPr lang="ro-RO" dirty="0"/>
          </a:p>
          <a:p>
            <a:r>
              <a:rPr lang="ro-RO" dirty="0" smtClean="0"/>
              <a:t>Masterand: Ceaușescu Ciprian - Mihai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3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Exemplu 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 smtClean="0"/>
              <a:t>Adnotațiile în limbajul de programare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5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Definiție : Semantic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Semantic </a:t>
            </a:r>
            <a:r>
              <a:rPr lang="en-US" b="1" dirty="0"/>
              <a:t>Web </a:t>
            </a:r>
            <a:r>
              <a:rPr lang="ro-RO" b="1" dirty="0" smtClean="0"/>
              <a:t>= </a:t>
            </a:r>
            <a:r>
              <a:rPr lang="en-US" dirty="0" err="1" smtClean="0"/>
              <a:t>extensie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Web-</a:t>
            </a:r>
            <a:r>
              <a:rPr lang="en-US" dirty="0" err="1" smtClean="0"/>
              <a:t>ului</a:t>
            </a:r>
            <a:r>
              <a:rPr lang="ro-RO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 smtClean="0"/>
              <a:t>R</a:t>
            </a:r>
            <a:r>
              <a:rPr lang="en-US" dirty="0" err="1" smtClean="0"/>
              <a:t>eprezintă</a:t>
            </a:r>
            <a:r>
              <a:rPr lang="en-US" dirty="0" smtClean="0"/>
              <a:t> </a:t>
            </a:r>
            <a:r>
              <a:rPr lang="en-US" dirty="0" err="1"/>
              <a:t>informațiile</a:t>
            </a:r>
            <a:r>
              <a:rPr lang="en-US" dirty="0"/>
              <a:t> 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sens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oameni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 smtClean="0"/>
              <a:t>calculatoare</a:t>
            </a:r>
            <a:r>
              <a:rPr lang="ro-RO" dirty="0" smtClean="0"/>
              <a:t>.</a:t>
            </a:r>
          </a:p>
          <a:p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31" y="3388753"/>
            <a:ext cx="5238952" cy="30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7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Adnotarea</a:t>
            </a:r>
            <a:r>
              <a:rPr lang="en-US" dirty="0"/>
              <a:t> </a:t>
            </a:r>
            <a:r>
              <a:rPr lang="en-US" dirty="0" err="1"/>
              <a:t>documentelor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smtClean="0"/>
              <a:t>A</a:t>
            </a:r>
            <a:r>
              <a:rPr lang="en-US" dirty="0" err="1" smtClean="0"/>
              <a:t>dnotările</a:t>
            </a:r>
            <a:r>
              <a:rPr lang="en-US" dirty="0" smtClean="0"/>
              <a:t> </a:t>
            </a:r>
            <a:r>
              <a:rPr lang="en-US" dirty="0"/>
              <a:t>pot </a:t>
            </a:r>
            <a:r>
              <a:rPr lang="en-US" dirty="0" smtClean="0"/>
              <a:t>fi</a:t>
            </a:r>
            <a:r>
              <a:rPr lang="ro-RO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manuale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efectuate</a:t>
            </a:r>
            <a:r>
              <a:rPr lang="en-US" dirty="0"/>
              <a:t> de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 smtClean="0"/>
              <a:t>persoane</a:t>
            </a:r>
            <a:r>
              <a:rPr lang="en-US" dirty="0" smtClean="0"/>
              <a:t>)</a:t>
            </a:r>
            <a:endParaRPr lang="ro-RO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semi-automat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sugestiilor</a:t>
            </a:r>
            <a:r>
              <a:rPr lang="en-US" dirty="0"/>
              <a:t> automate</a:t>
            </a:r>
            <a:r>
              <a:rPr lang="en-US" dirty="0" smtClean="0"/>
              <a:t>)</a:t>
            </a:r>
            <a:endParaRPr lang="ro-RO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complet</a:t>
            </a:r>
            <a:r>
              <a:rPr lang="en-US" b="1" dirty="0" smtClean="0"/>
              <a:t> </a:t>
            </a:r>
            <a:r>
              <a:rPr lang="en-US" b="1" dirty="0"/>
              <a:t>automat</a:t>
            </a:r>
            <a:r>
              <a:rPr lang="en-US" dirty="0"/>
              <a:t>. </a:t>
            </a:r>
            <a:endParaRPr lang="ro-RO" dirty="0" smtClean="0"/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 smtClean="0"/>
              <a:t>Exemplu: adăugăm „capitală” </a:t>
            </a:r>
            <a:r>
              <a:rPr lang="en-US" dirty="0" smtClean="0"/>
              <a:t>la </a:t>
            </a:r>
            <a:r>
              <a:rPr lang="en-US" dirty="0"/>
              <a:t>o </a:t>
            </a:r>
            <a:r>
              <a:rPr lang="en-US" dirty="0" err="1" smtClean="0"/>
              <a:t>ontologie</a:t>
            </a:r>
            <a:r>
              <a:rPr lang="ro-RO" dirty="0" smtClean="0"/>
              <a:t> (la un oraș)</a:t>
            </a:r>
            <a:r>
              <a:rPr lang="en-US" dirty="0" smtClean="0"/>
              <a:t>, </a:t>
            </a:r>
            <a:r>
              <a:rPr lang="en-US" dirty="0" err="1" smtClean="0"/>
              <a:t>identificând</a:t>
            </a:r>
            <a:r>
              <a:rPr lang="ro-RO" dirty="0" smtClean="0"/>
              <a:t> „</a:t>
            </a:r>
            <a:r>
              <a:rPr lang="en-US" dirty="0" smtClean="0"/>
              <a:t>Paris</a:t>
            </a:r>
            <a:r>
              <a:rPr lang="ro-RO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ca </a:t>
            </a:r>
            <a:r>
              <a:rPr lang="en-US" dirty="0" err="1"/>
              <a:t>oraș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capitală</a:t>
            </a:r>
            <a:r>
              <a:rPr lang="en-US" dirty="0"/>
              <a:t> a </a:t>
            </a:r>
            <a:r>
              <a:rPr lang="en-US" dirty="0" err="1" smtClean="0"/>
              <a:t>Franței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Wikis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 smtClean="0"/>
              <a:t>Î</a:t>
            </a:r>
            <a:r>
              <a:rPr lang="en-US" dirty="0" err="1" smtClean="0"/>
              <a:t>mbunătățirea</a:t>
            </a:r>
            <a:r>
              <a:rPr lang="en-US" dirty="0" smtClean="0"/>
              <a:t> </a:t>
            </a:r>
            <a:r>
              <a:rPr lang="en-US" dirty="0" err="1"/>
              <a:t>regăsirii</a:t>
            </a:r>
            <a:r>
              <a:rPr lang="en-US" dirty="0"/>
              <a:t> </a:t>
            </a:r>
            <a:r>
              <a:rPr lang="en-US" dirty="0" err="1" smtClean="0"/>
              <a:t>informației</a:t>
            </a:r>
            <a:endParaRPr lang="ro-RO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 smtClean="0"/>
              <a:t>S</a:t>
            </a:r>
            <a:r>
              <a:rPr lang="en-US" dirty="0" err="1" smtClean="0"/>
              <a:t>chimbul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informații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reutilizarea</a:t>
            </a:r>
            <a:r>
              <a:rPr lang="en-US" dirty="0" smtClean="0"/>
              <a:t> </a:t>
            </a:r>
            <a:r>
              <a:rPr lang="en-US" dirty="0" err="1"/>
              <a:t>cunoștințelor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1700"/>
            <a:ext cx="54768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1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Blogs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ro-RO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 </a:t>
            </a:r>
            <a:r>
              <a:rPr lang="en-US" dirty="0" err="1"/>
              <a:t>adnotare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 smtClean="0"/>
              <a:t>bloguri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,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adesea</a:t>
            </a:r>
            <a:r>
              <a:rPr lang="en-US" dirty="0"/>
              <a:t>, o </a:t>
            </a:r>
            <a:r>
              <a:rPr lang="en-US" dirty="0" err="1"/>
              <a:t>declarație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o </a:t>
            </a:r>
            <a:r>
              <a:rPr lang="en-US" dirty="0" err="1"/>
              <a:t>postare</a:t>
            </a:r>
            <a:r>
              <a:rPr lang="en-US" dirty="0" smtClean="0"/>
              <a:t>.</a:t>
            </a:r>
            <a:endParaRPr lang="ro-RO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 smtClean="0"/>
              <a:t>P</a:t>
            </a:r>
            <a:r>
              <a:rPr lang="pt-BR" dirty="0" smtClean="0"/>
              <a:t>ermit </a:t>
            </a:r>
            <a:r>
              <a:rPr lang="pt-BR" dirty="0"/>
              <a:t>clasificarea postărilor cu simple categorii sau subiecte cum ar fi "sport", "cinema"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98" y="3756201"/>
            <a:ext cx="4985802" cy="27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2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 smtClean="0"/>
              <a:t>Modalitatea de a eticheta o entitate, astfel încât aceasta să fie regăsită în mai multe resurse. </a:t>
            </a:r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Flickr </a:t>
            </a:r>
            <a:r>
              <a:rPr lang="en-US" dirty="0"/>
              <a:t>o </a:t>
            </a:r>
            <a:r>
              <a:rPr lang="en-US" dirty="0" err="1"/>
              <a:t>fotografie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pisici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marcată</a:t>
            </a:r>
            <a:r>
              <a:rPr lang="en-US" dirty="0"/>
              <a:t> cu "</a:t>
            </a:r>
            <a:r>
              <a:rPr lang="en-US" dirty="0" err="1"/>
              <a:t>pisică</a:t>
            </a:r>
            <a:r>
              <a:rPr lang="en-US" dirty="0"/>
              <a:t>", </a:t>
            </a:r>
            <a:r>
              <a:rPr lang="en-US" dirty="0" err="1"/>
              <a:t>indicând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fotografia</a:t>
            </a:r>
            <a:r>
              <a:rPr lang="en-US" dirty="0"/>
              <a:t> </a:t>
            </a:r>
            <a:r>
              <a:rPr lang="en-US" dirty="0" err="1"/>
              <a:t>descrie</a:t>
            </a:r>
            <a:r>
              <a:rPr lang="en-US" dirty="0"/>
              <a:t> o </a:t>
            </a:r>
            <a:r>
              <a:rPr lang="en-US" dirty="0" err="1"/>
              <a:t>pisică</a:t>
            </a:r>
            <a:r>
              <a:rPr lang="en-US" dirty="0" smtClean="0"/>
              <a:t>.</a:t>
            </a:r>
            <a:endParaRPr lang="ro-RO" dirty="0" smtClean="0"/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 smtClean="0"/>
              <a:t>O știre despre un cutremur în România poate avea mai multe etichete: „cutremur”, „Vrancea”, „Richter”, „magnitudine”. Astfel, putem găsi știrea prin interogarea după oricare etichetă.</a:t>
            </a:r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 smtClean="0"/>
              <a:t>Folosirea mai multor etichete, restrânge căutarea.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2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Exemple de adnotații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Bibliografiile</a:t>
            </a:r>
            <a:r>
              <a:rPr lang="en-US" b="1" dirty="0" smtClean="0"/>
              <a:t> </a:t>
            </a:r>
            <a:r>
              <a:rPr lang="en-US" b="1" dirty="0" err="1"/>
              <a:t>adnotate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descrieri</a:t>
            </a:r>
            <a:r>
              <a:rPr lang="en-US" dirty="0"/>
              <a:t> ale </a:t>
            </a:r>
            <a:r>
              <a:rPr lang="en-US" dirty="0" err="1"/>
              <a:t>modului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sursă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lucrări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teze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03" y="3232127"/>
            <a:ext cx="5927996" cy="316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5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Exemple de adnotații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 smtClean="0"/>
              <a:t>Programatorii folosesc </a:t>
            </a:r>
            <a:r>
              <a:rPr lang="en-US" b="1" dirty="0" err="1" smtClean="0"/>
              <a:t>adnotări</a:t>
            </a:r>
            <a:r>
              <a:rPr lang="en-US" b="1" dirty="0" smtClean="0"/>
              <a:t> </a:t>
            </a:r>
            <a:r>
              <a:rPr lang="en-US" dirty="0"/>
              <a:t>de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comentariilor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sursă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dezvoltă</a:t>
            </a:r>
            <a:r>
              <a:rPr lang="en-US" dirty="0"/>
              <a:t>, </a:t>
            </a:r>
            <a:r>
              <a:rPr lang="en-US" dirty="0" err="1"/>
              <a:t>explicând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manieră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citit</a:t>
            </a:r>
            <a:r>
              <a:rPr lang="en-US" dirty="0"/>
              <a:t> de om </a:t>
            </a:r>
            <a:r>
              <a:rPr lang="en-US" dirty="0" err="1"/>
              <a:t>funcția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, </a:t>
            </a:r>
            <a:r>
              <a:rPr lang="en-US" dirty="0" err="1"/>
              <a:t>probabil</a:t>
            </a:r>
            <a:r>
              <a:rPr lang="en-US" dirty="0"/>
              <a:t>, </a:t>
            </a:r>
            <a:r>
              <a:rPr lang="en-US" dirty="0" err="1"/>
              <a:t>idei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22" y="3580393"/>
            <a:ext cx="9009555" cy="24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0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Exemple de adnotații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 smtClean="0"/>
              <a:t>adnotațiilor</a:t>
            </a:r>
            <a:r>
              <a:rPr lang="en-US" b="1" dirty="0" smtClean="0"/>
              <a:t> </a:t>
            </a:r>
            <a:r>
              <a:rPr lang="en-US" b="1" dirty="0"/>
              <a:t>ADN-</a:t>
            </a:r>
            <a:r>
              <a:rPr lang="en-US" b="1" dirty="0" err="1"/>
              <a:t>ului</a:t>
            </a:r>
            <a:r>
              <a:rPr lang="en-US" b="1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desfășurare</a:t>
            </a:r>
            <a:r>
              <a:rPr lang="en-US" dirty="0"/>
              <a:t> </a:t>
            </a:r>
            <a:endParaRPr lang="ro-RO" dirty="0"/>
          </a:p>
          <a:p>
            <a:pPr marL="0" indent="0">
              <a:buNone/>
            </a:pPr>
            <a:r>
              <a:rPr lang="ro-RO" dirty="0" smtClean="0"/>
              <a:t>	</a:t>
            </a:r>
            <a:r>
              <a:rPr lang="en-US" dirty="0" err="1" smtClean="0"/>
              <a:t>încă</a:t>
            </a:r>
            <a:r>
              <a:rPr lang="en-US" dirty="0" smtClean="0"/>
              <a:t> </a:t>
            </a:r>
            <a:r>
              <a:rPr lang="en-US" dirty="0"/>
              <a:t>din </a:t>
            </a:r>
            <a:r>
              <a:rPr lang="en-US" dirty="0" err="1"/>
              <a:t>anii</a:t>
            </a:r>
            <a:r>
              <a:rPr lang="en-US" dirty="0"/>
              <a:t> </a:t>
            </a:r>
            <a:r>
              <a:rPr lang="en-US" dirty="0" smtClean="0"/>
              <a:t>1980</a:t>
            </a:r>
            <a:endParaRPr lang="ro-RO" dirty="0" smtClean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biologiei</a:t>
            </a:r>
            <a:r>
              <a:rPr lang="en-US" dirty="0"/>
              <a:t> </a:t>
            </a:r>
            <a:r>
              <a:rPr lang="en-US" dirty="0" err="1"/>
              <a:t>moleculare</a:t>
            </a:r>
            <a:r>
              <a:rPr lang="en-US" dirty="0"/>
              <a:t>. </a:t>
            </a: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 smtClean="0"/>
              <a:t>	A T G C T A T = devine T A C G A T 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24" y="391912"/>
            <a:ext cx="5078581" cy="57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659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39</TotalTime>
  <Words>308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Adnotarea informației</vt:lpstr>
      <vt:lpstr>Definiție : Semantic Web</vt:lpstr>
      <vt:lpstr>Adnotarea documentelor </vt:lpstr>
      <vt:lpstr>Semantic Wikis</vt:lpstr>
      <vt:lpstr>Semantic Blogs</vt:lpstr>
      <vt:lpstr>Tagging</vt:lpstr>
      <vt:lpstr>Exemple de adnotații</vt:lpstr>
      <vt:lpstr>Exemple de adnotații</vt:lpstr>
      <vt:lpstr>Exemple de adnotații</vt:lpstr>
      <vt:lpstr>Exemplu practic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RePack by Diakov</dc:creator>
  <cp:lastModifiedBy>RePack by Diakov</cp:lastModifiedBy>
  <cp:revision>12</cp:revision>
  <dcterms:created xsi:type="dcterms:W3CDTF">2018-03-16T04:54:26Z</dcterms:created>
  <dcterms:modified xsi:type="dcterms:W3CDTF">2018-03-16T05:34:04Z</dcterms:modified>
</cp:coreProperties>
</file>