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 mitocaru" userId="e033e855db3d2d84" providerId="Windows Live" clId="Web-{2A08A95C-77AF-40E7-8364-46889BB3E1DF}"/>
    <pc:docChg chg="modSld">
      <pc:chgData name="andreea mitocaru" userId="e033e855db3d2d84" providerId="Windows Live" clId="Web-{2A08A95C-77AF-40E7-8364-46889BB3E1DF}" dt="2018-05-11T04:07:30.110" v="9" actId="20577"/>
      <pc:docMkLst>
        <pc:docMk/>
      </pc:docMkLst>
      <pc:sldChg chg="modSp">
        <pc:chgData name="andreea mitocaru" userId="e033e855db3d2d84" providerId="Windows Live" clId="Web-{2A08A95C-77AF-40E7-8364-46889BB3E1DF}" dt="2018-05-11T04:07:16.531" v="2" actId="20577"/>
        <pc:sldMkLst>
          <pc:docMk/>
          <pc:sldMk cId="1268612552" sldId="264"/>
        </pc:sldMkLst>
        <pc:spChg chg="mod">
          <ac:chgData name="andreea mitocaru" userId="e033e855db3d2d84" providerId="Windows Live" clId="Web-{2A08A95C-77AF-40E7-8364-46889BB3E1DF}" dt="2018-05-11T04:07:16.531" v="2" actId="20577"/>
          <ac:spMkLst>
            <pc:docMk/>
            <pc:sldMk cId="1268612552" sldId="264"/>
            <ac:spMk id="2" creationId="{00000000-0000-0000-0000-000000000000}"/>
          </ac:spMkLst>
        </pc:spChg>
      </pc:sldChg>
      <pc:sldChg chg="modSp">
        <pc:chgData name="andreea mitocaru" userId="e033e855db3d2d84" providerId="Windows Live" clId="Web-{2A08A95C-77AF-40E7-8364-46889BB3E1DF}" dt="2018-05-11T04:07:29.282" v="7" actId="20577"/>
        <pc:sldMkLst>
          <pc:docMk/>
          <pc:sldMk cId="1562347310" sldId="265"/>
        </pc:sldMkLst>
        <pc:spChg chg="mod">
          <ac:chgData name="andreea mitocaru" userId="e033e855db3d2d84" providerId="Windows Live" clId="Web-{2A08A95C-77AF-40E7-8364-46889BB3E1DF}" dt="2018-05-11T04:07:29.282" v="7" actId="20577"/>
          <ac:spMkLst>
            <pc:docMk/>
            <pc:sldMk cId="1562347310" sldId="26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sz="5600" b="1" dirty="0"/>
              <a:t>Fleamarket</a:t>
            </a:r>
            <a:br>
              <a:rPr lang="ro-RO" dirty="0"/>
            </a:br>
            <a:br>
              <a:rPr lang="ro-RO" dirty="0"/>
            </a:br>
            <a:r>
              <a:rPr lang="ro-RO" sz="3300" dirty="0"/>
              <a:t>Bou Elena-mirela</a:t>
            </a:r>
            <a:br>
              <a:rPr lang="ro-RO" sz="3300" dirty="0"/>
            </a:br>
            <a:r>
              <a:rPr lang="ro-RO" sz="3300" dirty="0"/>
              <a:t>mitocaru andreea</a:t>
            </a:r>
            <a:br>
              <a:rPr lang="ro-RO" sz="3300" dirty="0"/>
            </a:br>
            <a:r>
              <a:rPr lang="ro-RO" sz="3300" dirty="0"/>
              <a:t>oprisan anca-cristina</a:t>
            </a:r>
            <a:br>
              <a:rPr lang="ro-RO" sz="3300" dirty="0"/>
            </a:br>
            <a:r>
              <a:rPr lang="ro-RO" sz="3300" dirty="0"/>
              <a:t>moraru alina</a:t>
            </a:r>
            <a:br>
              <a:rPr lang="ro-RO" sz="3300" dirty="0"/>
            </a:br>
            <a:br>
              <a:rPr lang="ro-RO" sz="3300" dirty="0"/>
            </a:br>
            <a:endParaRPr lang="ro-RO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Grupele 353, 354</a:t>
            </a:r>
          </a:p>
        </p:txBody>
      </p:sp>
    </p:spTree>
    <p:extLst>
      <p:ext uri="{BB962C8B-B14F-4D97-AF65-F5344CB8AC3E}">
        <p14:creationId xmlns:p14="http://schemas.microsoft.com/office/powerpoint/2010/main" val="237207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Dezvoltarea </a:t>
            </a:r>
            <a:r>
              <a:rPr lang="ro-RO" b="1" dirty="0" err="1"/>
              <a:t>aplicatiei</a:t>
            </a:r>
            <a:r>
              <a:rPr lang="ro-RO" b="1" dirty="0"/>
              <a:t>. Etape.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Crearea unui proiect gol cu dependentele de care avem nevoie si cu structura potrivita pt MVC.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Inregistrarea si logarea.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Adaugarea si editarea unui nou produs.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Cautarea unui produs, vizualizarea ultimelor 6 produse.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Pagina personala ce contine produsele curente si cele vandute deja.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Trimiterea de email.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6234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Ce a mers bine?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4000" dirty="0"/>
              <a:t>Lucratul in echipa.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4000" dirty="0"/>
              <a:t>Lucratul cu version control.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4000" dirty="0"/>
              <a:t>Am invatat multe lucruri noi.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4000" dirty="0"/>
              <a:t>Ne-am ajutat cand a fost nevoie.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184816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Ce nu a mers bine?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4000" dirty="0"/>
              <a:t>Conexiunea la baza de date.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4000" dirty="0"/>
              <a:t>Logarea, la inceput.</a:t>
            </a:r>
          </a:p>
        </p:txBody>
      </p:sp>
    </p:spTree>
    <p:extLst>
      <p:ext uri="{BB962C8B-B14F-4D97-AF65-F5344CB8AC3E}">
        <p14:creationId xmlns:p14="http://schemas.microsoft.com/office/powerpoint/2010/main" val="274050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Ce am invatat?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4000" dirty="0"/>
              <a:t>Flow-ul unei aplicatii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4000" dirty="0"/>
              <a:t>Cum sa aplicam principiile MDS.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4000" dirty="0"/>
              <a:t>Cum implementam servicii REST.</a:t>
            </a: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Cum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folosim</a:t>
            </a:r>
            <a:r>
              <a:rPr lang="en-US" sz="4000" dirty="0"/>
              <a:t> Java Mail API.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375767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The end!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7C480-C666-44F3-9C15-2AC56C21D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828800"/>
            <a:ext cx="5962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7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Tema aplicatiei. Descriere.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/>
              <a:t>Aplicatia e un magazin virtual unde te poti inregistra, apoi te poti loga si iti poti vinde produse din anumite categorii. </a:t>
            </a:r>
          </a:p>
          <a:p>
            <a:r>
              <a:rPr lang="ro-RO" dirty="0"/>
              <a:t>De asemnea, poti vizualiza produsele altora si poti afla detalii despre un anumit produs.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325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Diagrama UML.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7DB23-4200-4490-9649-428C36B48C3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2505075"/>
            <a:ext cx="5724525" cy="2686050"/>
          </a:xfrm>
        </p:spPr>
      </p:pic>
    </p:spTree>
    <p:extLst>
      <p:ext uri="{BB962C8B-B14F-4D97-AF65-F5344CB8AC3E}">
        <p14:creationId xmlns:p14="http://schemas.microsoft.com/office/powerpoint/2010/main" val="2424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Echipa. Roluri.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/>
              <a:t>Fiecare a avut de implementat anumite feature-uri.</a:t>
            </a:r>
          </a:p>
          <a:p>
            <a:endParaRPr lang="ro-RO" dirty="0"/>
          </a:p>
          <a:p>
            <a:r>
              <a:rPr lang="ro-RO" dirty="0"/>
              <a:t>Mirela:</a:t>
            </a:r>
          </a:p>
          <a:p>
            <a:pPr lvl="1"/>
            <a:r>
              <a:rPr lang="ro-RO" dirty="0"/>
              <a:t>Creare proiect cu dependente.</a:t>
            </a:r>
          </a:p>
          <a:p>
            <a:pPr lvl="1"/>
            <a:r>
              <a:rPr lang="ro-RO" dirty="0"/>
              <a:t>Structura.</a:t>
            </a:r>
          </a:p>
          <a:p>
            <a:pPr lvl="1"/>
            <a:r>
              <a:rPr lang="ro-RO" dirty="0"/>
              <a:t>Inregistrare</a:t>
            </a:r>
          </a:p>
          <a:p>
            <a:pPr lvl="1"/>
            <a:r>
              <a:rPr lang="ro-RO" dirty="0"/>
              <a:t>Logare</a:t>
            </a:r>
          </a:p>
          <a:p>
            <a:pPr lvl="1"/>
            <a:r>
              <a:rPr lang="ro-RO" dirty="0"/>
              <a:t>Header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7032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Echipa. Roluri.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Andreea:</a:t>
            </a:r>
          </a:p>
          <a:p>
            <a:pPr lvl="1"/>
            <a:r>
              <a:rPr lang="ro-RO" dirty="0"/>
              <a:t>Adaugare de produs.</a:t>
            </a:r>
          </a:p>
          <a:p>
            <a:pPr lvl="1"/>
            <a:r>
              <a:rPr lang="ro-RO" dirty="0"/>
              <a:t>Editare de produs.</a:t>
            </a:r>
          </a:p>
          <a:p>
            <a:pPr lvl="1"/>
            <a:r>
              <a:rPr lang="ro-RO" dirty="0"/>
              <a:t>Trimitere de email.</a:t>
            </a:r>
          </a:p>
          <a:p>
            <a:pPr marL="365760" lvl="1" indent="0">
              <a:buNone/>
            </a:pPr>
            <a:endParaRPr lang="ro-RO" b="1" dirty="0"/>
          </a:p>
          <a:p>
            <a:r>
              <a:rPr lang="ro-RO" dirty="0"/>
              <a:t>Anca:</a:t>
            </a:r>
          </a:p>
          <a:p>
            <a:pPr lvl="1"/>
            <a:r>
              <a:rPr lang="ro-RO" dirty="0"/>
              <a:t>Bara de cautare.</a:t>
            </a:r>
          </a:p>
          <a:p>
            <a:pPr lvl="1"/>
            <a:r>
              <a:rPr lang="ro-RO" dirty="0"/>
              <a:t>Categorii de produse.</a:t>
            </a:r>
          </a:p>
          <a:p>
            <a:pPr lvl="1"/>
            <a:r>
              <a:rPr lang="ro-RO" dirty="0"/>
              <a:t>Pagina cu lista de produse.</a:t>
            </a:r>
          </a:p>
          <a:p>
            <a:pPr marL="365760" lvl="1" indent="0">
              <a:buNone/>
            </a:pP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6756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Echipa. Roluri.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/>
              <a:t>Alina:</a:t>
            </a:r>
          </a:p>
          <a:p>
            <a:pPr lvl="1"/>
            <a:r>
              <a:rPr lang="ro-RO" dirty="0"/>
              <a:t>Pagina personala</a:t>
            </a:r>
          </a:p>
          <a:p>
            <a:pPr lvl="2"/>
            <a:r>
              <a:rPr lang="ro-RO" dirty="0"/>
              <a:t>Produsele actuale.</a:t>
            </a:r>
          </a:p>
          <a:p>
            <a:pPr lvl="2"/>
            <a:r>
              <a:rPr lang="ro-RO" dirty="0"/>
              <a:t>Produsele vandute.</a:t>
            </a:r>
          </a:p>
          <a:p>
            <a:pPr lvl="1"/>
            <a:r>
              <a:rPr lang="ro-RO" dirty="0"/>
              <a:t>Header-ul.</a:t>
            </a:r>
          </a:p>
          <a:p>
            <a:pPr lvl="1"/>
            <a:r>
              <a:rPr lang="ro-RO" dirty="0"/>
              <a:t>Ultimele 6 produse.</a:t>
            </a:r>
          </a:p>
        </p:txBody>
      </p:sp>
    </p:spTree>
    <p:extLst>
      <p:ext uri="{BB962C8B-B14F-4D97-AF65-F5344CB8AC3E}">
        <p14:creationId xmlns:p14="http://schemas.microsoft.com/office/powerpoint/2010/main" val="246671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Ecrane importante.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5F9E8-A474-49C4-B6EC-D804B5C79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04" y="3671336"/>
            <a:ext cx="4214881" cy="3015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2AC130-CC66-423A-88DE-73067C764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97" y="1668647"/>
            <a:ext cx="2306917" cy="1630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786D8E-8003-4CFC-87FF-069024EB8E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" y="3522268"/>
            <a:ext cx="4492752" cy="2612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58733A-E466-4296-AF92-FAF2E32A35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5" y="1676400"/>
            <a:ext cx="3196710" cy="1659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8CC55E-664F-4ABE-960F-E4FD2581A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905" y="1578744"/>
            <a:ext cx="2935185" cy="20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3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Dezvoltarea </a:t>
            </a:r>
            <a:r>
              <a:rPr lang="ro-RO" b="1" dirty="0" err="1"/>
              <a:t>aplicatiei</a:t>
            </a:r>
            <a:r>
              <a:rPr lang="ro-RO" b="1" dirty="0"/>
              <a:t>. 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D38D08-73B1-47A2-836C-43425EDCE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1820565"/>
            <a:ext cx="5867911" cy="42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1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9225-F555-4D4E-8EC6-F1A8234B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Tehnologii</a:t>
            </a:r>
            <a:r>
              <a:rPr lang="en-US" b="1" dirty="0"/>
              <a:t> </a:t>
            </a:r>
            <a:r>
              <a:rPr lang="en-US" b="1" dirty="0" err="1"/>
              <a:t>folosite</a:t>
            </a:r>
            <a:r>
              <a:rPr lang="ro-RO" b="1" dirty="0"/>
              <a:t>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A5837-F4A0-4E7D-90AA-6C207802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48" y="1905000"/>
            <a:ext cx="1905000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709623-BF0E-47D0-B1A9-A705A3CDBF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76" y="4186533"/>
            <a:ext cx="5455833" cy="1106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EE1090-0817-47A9-8820-EE229B833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37" y="2596253"/>
            <a:ext cx="2952750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7481B-B420-4A35-8CF6-AAFA4EF47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12" y="1708361"/>
            <a:ext cx="3454699" cy="873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E4DD2-6646-41D4-813D-57E4261C5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6" y="4312328"/>
            <a:ext cx="25908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6727D-677E-47ED-9F1A-31EFE23990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5771012"/>
            <a:ext cx="8153400" cy="431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9952BE-84AA-4365-8E9C-D058940CE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69" y="1341440"/>
            <a:ext cx="1729531" cy="1729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DDF76B-4C57-43BB-B91A-CBEB48F8D1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31" y="2997029"/>
            <a:ext cx="2382632" cy="13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99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</TotalTime>
  <Words>270</Words>
  <Application>Microsoft Office PowerPoint</Application>
  <PresentationFormat>Expunere pe ecran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Median</vt:lpstr>
      <vt:lpstr>Fleamarket  Bou Elena-mirela mitocaru andreea oprisan anca-cristina moraru alina  </vt:lpstr>
      <vt:lpstr>Tema aplicatiei. Descriere.</vt:lpstr>
      <vt:lpstr>Diagrama UML.</vt:lpstr>
      <vt:lpstr>Echipa. Roluri.</vt:lpstr>
      <vt:lpstr>Echipa. Roluri.</vt:lpstr>
      <vt:lpstr>Echipa. Roluri.</vt:lpstr>
      <vt:lpstr>Ecrane importante.</vt:lpstr>
      <vt:lpstr>Dezvoltarea aplicatiei. </vt:lpstr>
      <vt:lpstr>Tehnologii folosite.</vt:lpstr>
      <vt:lpstr>Dezvoltarea aplicatiei. Etape.</vt:lpstr>
      <vt:lpstr>Ce a mers bine?</vt:lpstr>
      <vt:lpstr>Ce nu a mers bine?</vt:lpstr>
      <vt:lpstr>Ce am invatat?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Mirela</dc:creator>
  <cp:lastModifiedBy>Andreea</cp:lastModifiedBy>
  <cp:revision>11</cp:revision>
  <dcterms:created xsi:type="dcterms:W3CDTF">2006-08-16T00:00:00Z</dcterms:created>
  <dcterms:modified xsi:type="dcterms:W3CDTF">2018-05-11T04:07:32Z</dcterms:modified>
</cp:coreProperties>
</file>