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27" autoAdjust="0"/>
    <p:restoredTop sz="94660"/>
  </p:normalViewPr>
  <p:slideViewPr>
    <p:cSldViewPr>
      <p:cViewPr>
        <p:scale>
          <a:sx n="77" d="100"/>
          <a:sy n="77" d="100"/>
        </p:scale>
        <p:origin x="-1242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5243-FFEC-4285-9283-C140DDF199A6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2034-551E-459A-8E86-FF1F38FA6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78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5243-FFEC-4285-9283-C140DDF199A6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2034-551E-459A-8E86-FF1F38FA6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82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5243-FFEC-4285-9283-C140DDF199A6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2034-551E-459A-8E86-FF1F38FA6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5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5243-FFEC-4285-9283-C140DDF199A6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2034-551E-459A-8E86-FF1F38FA6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57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5243-FFEC-4285-9283-C140DDF199A6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2034-551E-459A-8E86-FF1F38FA6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03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5243-FFEC-4285-9283-C140DDF199A6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2034-551E-459A-8E86-FF1F38FA6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08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5243-FFEC-4285-9283-C140DDF199A6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2034-551E-459A-8E86-FF1F38FA6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15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5243-FFEC-4285-9283-C140DDF199A6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2034-551E-459A-8E86-FF1F38FA6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78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5243-FFEC-4285-9283-C140DDF199A6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2034-551E-459A-8E86-FF1F38FA6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6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5243-FFEC-4285-9283-C140DDF199A6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2034-551E-459A-8E86-FF1F38FA6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81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5243-FFEC-4285-9283-C140DDF199A6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C2034-551E-459A-8E86-FF1F38FA6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97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E5243-FFEC-4285-9283-C140DDF199A6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C2034-551E-459A-8E86-FF1F38FA6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32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628801"/>
            <a:ext cx="7774632" cy="197165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Algoritmi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sincronizarea</a:t>
            </a:r>
            <a:r>
              <a:rPr lang="en-US" dirty="0"/>
              <a:t> </a:t>
            </a:r>
            <a:r>
              <a:rPr lang="en-US" dirty="0" err="1" smtClean="0"/>
              <a:t>scalabil</a:t>
            </a:r>
            <a:r>
              <a:rPr lang="ro-MO" dirty="0"/>
              <a:t>ă</a:t>
            </a:r>
            <a:r>
              <a:rPr lang="en-US" dirty="0" smtClean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multiprocesoare</a:t>
            </a:r>
            <a:r>
              <a:rPr lang="en-US" dirty="0"/>
              <a:t> cu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distribuit</a:t>
            </a:r>
            <a:r>
              <a:rPr lang="en-US" dirty="0"/>
              <a:t> de </a:t>
            </a:r>
            <a:r>
              <a:rPr lang="en-US" dirty="0" err="1"/>
              <a:t>memorie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95936" y="4581128"/>
            <a:ext cx="6400800" cy="1752600"/>
          </a:xfrm>
        </p:spPr>
        <p:txBody>
          <a:bodyPr>
            <a:normAutofit/>
          </a:bodyPr>
          <a:lstStyle/>
          <a:p>
            <a:r>
              <a:rPr lang="ro-MO" sz="2400" dirty="0" smtClean="0"/>
              <a:t>Sargu Irina</a:t>
            </a:r>
          </a:p>
          <a:p>
            <a:r>
              <a:rPr lang="ro-MO" sz="2400" dirty="0" smtClean="0"/>
              <a:t>Serian Teodora</a:t>
            </a:r>
          </a:p>
          <a:p>
            <a:r>
              <a:rPr lang="ro-MO" sz="2400" dirty="0" smtClean="0"/>
              <a:t>Gr. 453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8899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Ticket lock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dirty="0" smtClean="0"/>
              <a:t>	Un </a:t>
            </a:r>
            <a:r>
              <a:rPr lang="en-CA" dirty="0"/>
              <a:t>mod de a reduce </a:t>
            </a:r>
            <a:r>
              <a:rPr lang="en-CA" dirty="0" err="1"/>
              <a:t>numarul</a:t>
            </a:r>
            <a:r>
              <a:rPr lang="en-CA" dirty="0"/>
              <a:t> </a:t>
            </a:r>
            <a:r>
              <a:rPr lang="en-CA" dirty="0" err="1"/>
              <a:t>unor</a:t>
            </a:r>
            <a:r>
              <a:rPr lang="en-CA" dirty="0"/>
              <a:t> </a:t>
            </a:r>
            <a:r>
              <a:rPr lang="en-CA" dirty="0" err="1"/>
              <a:t>astfel</a:t>
            </a:r>
            <a:r>
              <a:rPr lang="en-CA" dirty="0"/>
              <a:t> de </a:t>
            </a:r>
            <a:r>
              <a:rPr lang="en-CA" dirty="0" err="1"/>
              <a:t>instructiuni</a:t>
            </a:r>
            <a:r>
              <a:rPr lang="en-CA" dirty="0"/>
              <a:t> </a:t>
            </a:r>
            <a:r>
              <a:rPr lang="en-CA" dirty="0" err="1"/>
              <a:t>este</a:t>
            </a:r>
            <a:r>
              <a:rPr lang="en-CA" dirty="0"/>
              <a:t> </a:t>
            </a:r>
            <a:r>
              <a:rPr lang="en-CA" dirty="0" err="1"/>
              <a:t>sa</a:t>
            </a:r>
            <a:r>
              <a:rPr lang="en-CA" dirty="0"/>
              <a:t> </a:t>
            </a:r>
            <a:r>
              <a:rPr lang="en-CA" dirty="0" err="1"/>
              <a:t>aplicam</a:t>
            </a:r>
            <a:r>
              <a:rPr lang="en-CA" dirty="0"/>
              <a:t> </a:t>
            </a:r>
            <a:r>
              <a:rPr lang="en-CA" dirty="0" err="1"/>
              <a:t>metoda</a:t>
            </a:r>
            <a:r>
              <a:rPr lang="en-CA" dirty="0"/>
              <a:t> </a:t>
            </a:r>
            <a:r>
              <a:rPr lang="en-CA" b="1" dirty="0"/>
              <a:t>ticket lock</a:t>
            </a:r>
            <a:r>
              <a:rPr lang="en-CA" dirty="0"/>
              <a:t>.</a:t>
            </a:r>
            <a:endParaRPr lang="en-US" dirty="0"/>
          </a:p>
          <a:p>
            <a:pPr marL="0" indent="0">
              <a:buNone/>
            </a:pPr>
            <a:r>
              <a:rPr lang="en-CA" b="1" dirty="0" smtClean="0"/>
              <a:t>	Ticket </a:t>
            </a:r>
            <a:r>
              <a:rPr lang="en-CA" b="1" dirty="0"/>
              <a:t>lock </a:t>
            </a:r>
            <a:r>
              <a:rPr lang="en-CA" dirty="0" err="1"/>
              <a:t>consta</a:t>
            </a:r>
            <a:r>
              <a:rPr lang="en-CA" dirty="0"/>
              <a:t> in 2 </a:t>
            </a:r>
            <a:r>
              <a:rPr lang="en-CA" dirty="0" err="1"/>
              <a:t>contoare</a:t>
            </a:r>
            <a:r>
              <a:rPr lang="en-CA" dirty="0"/>
              <a:t>, 1 </a:t>
            </a:r>
            <a:r>
              <a:rPr lang="en-CA" dirty="0" err="1"/>
              <a:t>contine</a:t>
            </a:r>
            <a:r>
              <a:rPr lang="en-CA" dirty="0"/>
              <a:t> </a:t>
            </a:r>
            <a:r>
              <a:rPr lang="en-CA" dirty="0" err="1"/>
              <a:t>numarul</a:t>
            </a:r>
            <a:r>
              <a:rPr lang="en-CA" dirty="0"/>
              <a:t> de </a:t>
            </a:r>
            <a:r>
              <a:rPr lang="en-CA" dirty="0" err="1"/>
              <a:t>cereri</a:t>
            </a:r>
            <a:r>
              <a:rPr lang="en-CA" dirty="0"/>
              <a:t> de  </a:t>
            </a:r>
            <a:r>
              <a:rPr lang="en-CA" dirty="0" err="1"/>
              <a:t>ocupare</a:t>
            </a:r>
            <a:r>
              <a:rPr lang="en-CA" dirty="0"/>
              <a:t> a </a:t>
            </a:r>
            <a:r>
              <a:rPr lang="en-CA" dirty="0" err="1"/>
              <a:t>zonei</a:t>
            </a:r>
            <a:r>
              <a:rPr lang="en-CA" dirty="0"/>
              <a:t> de </a:t>
            </a:r>
            <a:r>
              <a:rPr lang="en-CA" dirty="0" err="1"/>
              <a:t>memorie</a:t>
            </a:r>
            <a:r>
              <a:rPr lang="en-CA" dirty="0"/>
              <a:t>, </a:t>
            </a:r>
            <a:r>
              <a:rPr lang="en-CA" dirty="0" err="1"/>
              <a:t>si</a:t>
            </a:r>
            <a:r>
              <a:rPr lang="en-CA" dirty="0"/>
              <a:t> </a:t>
            </a:r>
            <a:r>
              <a:rPr lang="en-CA" dirty="0" err="1"/>
              <a:t>celalalt</a:t>
            </a:r>
            <a:r>
              <a:rPr lang="en-CA" dirty="0"/>
              <a:t> </a:t>
            </a:r>
            <a:r>
              <a:rPr lang="en-CA" dirty="0" err="1"/>
              <a:t>numara</a:t>
            </a:r>
            <a:r>
              <a:rPr lang="en-CA" dirty="0"/>
              <a:t> de </a:t>
            </a:r>
            <a:r>
              <a:rPr lang="en-CA" dirty="0" err="1"/>
              <a:t>cate</a:t>
            </a:r>
            <a:r>
              <a:rPr lang="en-CA" dirty="0"/>
              <a:t> </a:t>
            </a:r>
            <a:r>
              <a:rPr lang="en-CA" dirty="0" err="1"/>
              <a:t>ori</a:t>
            </a:r>
            <a:r>
              <a:rPr lang="en-CA" dirty="0"/>
              <a:t> </a:t>
            </a:r>
            <a:r>
              <a:rPr lang="en-CA" dirty="0" err="1"/>
              <a:t>zona</a:t>
            </a:r>
            <a:r>
              <a:rPr lang="en-CA" dirty="0"/>
              <a:t> de </a:t>
            </a:r>
            <a:r>
              <a:rPr lang="en-CA" dirty="0" err="1"/>
              <a:t>memorie</a:t>
            </a:r>
            <a:r>
              <a:rPr lang="en-CA" dirty="0"/>
              <a:t> a </a:t>
            </a:r>
            <a:r>
              <a:rPr lang="en-CA" dirty="0" err="1"/>
              <a:t>fost</a:t>
            </a:r>
            <a:r>
              <a:rPr lang="en-CA" dirty="0"/>
              <a:t> </a:t>
            </a:r>
            <a:r>
              <a:rPr lang="en-CA" dirty="0" err="1"/>
              <a:t>eliberata</a:t>
            </a:r>
            <a:r>
              <a:rPr lang="en-CA" dirty="0"/>
              <a:t>. Un processor </a:t>
            </a:r>
            <a:r>
              <a:rPr lang="en-CA" dirty="0" err="1"/>
              <a:t>ocupa</a:t>
            </a:r>
            <a:r>
              <a:rPr lang="en-CA" dirty="0"/>
              <a:t> </a:t>
            </a:r>
            <a:r>
              <a:rPr lang="en-CA" dirty="0" err="1"/>
              <a:t>zona</a:t>
            </a:r>
            <a:r>
              <a:rPr lang="en-CA" dirty="0"/>
              <a:t> de </a:t>
            </a:r>
            <a:r>
              <a:rPr lang="en-CA" dirty="0" err="1"/>
              <a:t>memorie</a:t>
            </a:r>
            <a:r>
              <a:rPr lang="en-CA" dirty="0"/>
              <a:t> </a:t>
            </a:r>
            <a:r>
              <a:rPr lang="en-CA" dirty="0" err="1"/>
              <a:t>efectuand</a:t>
            </a:r>
            <a:r>
              <a:rPr lang="en-CA" dirty="0"/>
              <a:t> </a:t>
            </a:r>
            <a:r>
              <a:rPr lang="en-CA" dirty="0" err="1"/>
              <a:t>instructiuni</a:t>
            </a:r>
            <a:r>
              <a:rPr lang="en-CA" dirty="0"/>
              <a:t> de </a:t>
            </a:r>
            <a:r>
              <a:rPr lang="en-CA" b="1" dirty="0" err="1"/>
              <a:t>fetch_and_increment</a:t>
            </a:r>
            <a:r>
              <a:rPr lang="en-CA" dirty="0"/>
              <a:t> </a:t>
            </a:r>
            <a:r>
              <a:rPr lang="en-CA" dirty="0" err="1"/>
              <a:t>asupra</a:t>
            </a:r>
            <a:r>
              <a:rPr lang="en-CA" dirty="0"/>
              <a:t> </a:t>
            </a:r>
            <a:r>
              <a:rPr lang="en-CA" dirty="0" err="1"/>
              <a:t>contorului</a:t>
            </a:r>
            <a:r>
              <a:rPr lang="en-CA" dirty="0"/>
              <a:t> </a:t>
            </a:r>
            <a:r>
              <a:rPr lang="en-CA" dirty="0" err="1"/>
              <a:t>pentru</a:t>
            </a:r>
            <a:r>
              <a:rPr lang="en-CA" dirty="0"/>
              <a:t> </a:t>
            </a:r>
            <a:r>
              <a:rPr lang="en-CA" dirty="0" err="1"/>
              <a:t>cereri</a:t>
            </a:r>
            <a:r>
              <a:rPr lang="en-CA" dirty="0"/>
              <a:t> </a:t>
            </a:r>
            <a:r>
              <a:rPr lang="en-CA" dirty="0" err="1"/>
              <a:t>si</a:t>
            </a:r>
            <a:r>
              <a:rPr lang="en-CA" dirty="0"/>
              <a:t> </a:t>
            </a:r>
            <a:r>
              <a:rPr lang="en-CA" dirty="0" err="1"/>
              <a:t>elibereaza</a:t>
            </a:r>
            <a:r>
              <a:rPr lang="en-CA" dirty="0"/>
              <a:t> </a:t>
            </a:r>
            <a:r>
              <a:rPr lang="en-CA" dirty="0" err="1"/>
              <a:t>zona</a:t>
            </a:r>
            <a:r>
              <a:rPr lang="en-CA" dirty="0"/>
              <a:t> de </a:t>
            </a:r>
            <a:r>
              <a:rPr lang="en-CA" dirty="0" err="1"/>
              <a:t>memorie</a:t>
            </a:r>
            <a:r>
              <a:rPr lang="en-CA" dirty="0"/>
              <a:t> </a:t>
            </a:r>
            <a:r>
              <a:rPr lang="en-CA" dirty="0" err="1"/>
              <a:t>incrementand</a:t>
            </a:r>
            <a:r>
              <a:rPr lang="en-CA" dirty="0"/>
              <a:t> </a:t>
            </a:r>
            <a:r>
              <a:rPr lang="en-CA" dirty="0" err="1"/>
              <a:t>counterul</a:t>
            </a:r>
            <a:r>
              <a:rPr lang="en-CA" dirty="0"/>
              <a:t> </a:t>
            </a:r>
            <a:r>
              <a:rPr lang="en-CA" dirty="0" err="1"/>
              <a:t>pentru</a:t>
            </a:r>
            <a:r>
              <a:rPr lang="en-CA" dirty="0"/>
              <a:t> </a:t>
            </a:r>
            <a:r>
              <a:rPr lang="en-CA" dirty="0" err="1"/>
              <a:t>numarul</a:t>
            </a:r>
            <a:r>
              <a:rPr lang="en-CA" dirty="0"/>
              <a:t> de </a:t>
            </a:r>
            <a:r>
              <a:rPr lang="en-CA" dirty="0" err="1"/>
              <a:t>eliberari</a:t>
            </a:r>
            <a:r>
              <a:rPr lang="en-CA" dirty="0"/>
              <a:t>.</a:t>
            </a:r>
            <a:endParaRPr lang="en-US" dirty="0"/>
          </a:p>
          <a:p>
            <a:pPr marL="0" indent="0">
              <a:buNone/>
            </a:pPr>
            <a:r>
              <a:rPr lang="en-CA" dirty="0" smtClean="0"/>
              <a:t>	</a:t>
            </a:r>
            <a:r>
              <a:rPr lang="en-CA" dirty="0" err="1" smtClean="0"/>
              <a:t>Desi</a:t>
            </a:r>
            <a:r>
              <a:rPr lang="en-CA" dirty="0" smtClean="0"/>
              <a:t> </a:t>
            </a:r>
            <a:r>
              <a:rPr lang="en-CA" dirty="0" err="1"/>
              <a:t>aceasta</a:t>
            </a:r>
            <a:r>
              <a:rPr lang="en-CA" dirty="0"/>
              <a:t> </a:t>
            </a:r>
            <a:r>
              <a:rPr lang="en-CA" dirty="0" err="1"/>
              <a:t>metoda</a:t>
            </a:r>
            <a:r>
              <a:rPr lang="en-CA" dirty="0"/>
              <a:t> se </a:t>
            </a:r>
            <a:r>
              <a:rPr lang="en-CA" dirty="0" err="1"/>
              <a:t>bazeaza</a:t>
            </a:r>
            <a:r>
              <a:rPr lang="en-CA" dirty="0"/>
              <a:t> </a:t>
            </a:r>
            <a:r>
              <a:rPr lang="en-CA" dirty="0" err="1"/>
              <a:t>doar</a:t>
            </a:r>
            <a:r>
              <a:rPr lang="en-CA" dirty="0"/>
              <a:t> </a:t>
            </a:r>
            <a:r>
              <a:rPr lang="en-CA" dirty="0" err="1"/>
              <a:t>pe</a:t>
            </a:r>
            <a:r>
              <a:rPr lang="en-CA" dirty="0"/>
              <a:t> </a:t>
            </a:r>
            <a:r>
              <a:rPr lang="en-CA" dirty="0" err="1"/>
              <a:t>operatiuni</a:t>
            </a:r>
            <a:r>
              <a:rPr lang="en-CA" dirty="0"/>
              <a:t> de </a:t>
            </a:r>
            <a:r>
              <a:rPr lang="en-CA" dirty="0" err="1"/>
              <a:t>citire</a:t>
            </a:r>
            <a:r>
              <a:rPr lang="en-CA" dirty="0"/>
              <a:t>, </a:t>
            </a:r>
            <a:r>
              <a:rPr lang="en-CA" dirty="0" err="1"/>
              <a:t>evitand</a:t>
            </a:r>
            <a:r>
              <a:rPr lang="en-CA" dirty="0"/>
              <a:t> </a:t>
            </a:r>
            <a:r>
              <a:rPr lang="en-CA" dirty="0" err="1"/>
              <a:t>astfel</a:t>
            </a:r>
            <a:r>
              <a:rPr lang="en-CA" dirty="0"/>
              <a:t> </a:t>
            </a:r>
            <a:r>
              <a:rPr lang="en-CA" dirty="0" err="1"/>
              <a:t>suprasolocitarea</a:t>
            </a:r>
            <a:r>
              <a:rPr lang="en-CA" dirty="0"/>
              <a:t>, ticket lock </a:t>
            </a:r>
            <a:r>
              <a:rPr lang="en-US" dirty="0" err="1"/>
              <a:t>foloseste</a:t>
            </a:r>
            <a:r>
              <a:rPr lang="en-US" dirty="0"/>
              <a:t> </a:t>
            </a:r>
            <a:r>
              <a:rPr lang="en-US" dirty="0" err="1"/>
              <a:t>memorie</a:t>
            </a:r>
            <a:r>
              <a:rPr lang="en-US" dirty="0"/>
              <a:t> </a:t>
            </a:r>
            <a:r>
              <a:rPr lang="en-US" dirty="0" err="1"/>
              <a:t>substantiala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cauzeaza</a:t>
            </a:r>
            <a:r>
              <a:rPr lang="en-US" dirty="0"/>
              <a:t> </a:t>
            </a:r>
            <a:r>
              <a:rPr lang="en-US" dirty="0" err="1"/>
              <a:t>trafic</a:t>
            </a:r>
            <a:r>
              <a:rPr lang="en-US" dirty="0"/>
              <a:t> in </a:t>
            </a:r>
            <a:r>
              <a:rPr lang="en-US" dirty="0" err="1"/>
              <a:t>retea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alegerea</a:t>
            </a:r>
            <a:r>
              <a:rPr lang="en-US" dirty="0"/>
              <a:t> </a:t>
            </a:r>
            <a:r>
              <a:rPr lang="en-US" dirty="0" err="1"/>
              <a:t>acestei</a:t>
            </a:r>
            <a:r>
              <a:rPr lang="en-US" dirty="0"/>
              <a:t> </a:t>
            </a:r>
            <a:r>
              <a:rPr lang="en-US" dirty="0" err="1"/>
              <a:t>locatii</a:t>
            </a:r>
            <a:r>
              <a:rPr lang="en-US" dirty="0"/>
              <a:t> </a:t>
            </a:r>
            <a:r>
              <a:rPr lang="en-US" dirty="0" err="1"/>
              <a:t>comune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740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Array based Queuing 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/>
              <a:t>fir de </a:t>
            </a:r>
            <a:r>
              <a:rPr lang="en-US" dirty="0" err="1"/>
              <a:t>executare</a:t>
            </a:r>
            <a:r>
              <a:rPr lang="en-US" dirty="0"/>
              <a:t> se “</a:t>
            </a:r>
            <a:r>
              <a:rPr lang="en-US" dirty="0" err="1"/>
              <a:t>invarte</a:t>
            </a:r>
            <a:r>
              <a:rPr lang="en-US" dirty="0"/>
              <a:t>” (</a:t>
            </a:r>
            <a:r>
              <a:rPr lang="en-US" dirty="0" err="1"/>
              <a:t>adica</a:t>
            </a:r>
            <a:r>
              <a:rPr lang="en-US" dirty="0"/>
              <a:t> intra in </a:t>
            </a:r>
            <a:r>
              <a:rPr lang="en-US" dirty="0" err="1"/>
              <a:t>acel</a:t>
            </a:r>
            <a:r>
              <a:rPr lang="en-US" dirty="0"/>
              <a:t> loop de </a:t>
            </a:r>
            <a:r>
              <a:rPr lang="en-US" dirty="0" err="1"/>
              <a:t>asteptare</a:t>
            </a:r>
            <a:r>
              <a:rPr lang="en-US" dirty="0"/>
              <a:t>) </a:t>
            </a:r>
            <a:r>
              <a:rPr lang="en-US" dirty="0" err="1"/>
              <a:t>intr</a:t>
            </a:r>
            <a:r>
              <a:rPr lang="en-US" dirty="0"/>
              <a:t>-o </a:t>
            </a:r>
            <a:r>
              <a:rPr lang="en-US" dirty="0" err="1"/>
              <a:t>zona</a:t>
            </a:r>
            <a:r>
              <a:rPr lang="en-US" dirty="0"/>
              <a:t> </a:t>
            </a:r>
            <a:r>
              <a:rPr lang="en-US" dirty="0" err="1"/>
              <a:t>unica</a:t>
            </a:r>
            <a:r>
              <a:rPr lang="en-US" dirty="0"/>
              <a:t> de </a:t>
            </a:r>
            <a:r>
              <a:rPr lang="en-US" dirty="0" err="1"/>
              <a:t>memorie</a:t>
            </a:r>
            <a:r>
              <a:rPr lang="en-US" dirty="0"/>
              <a:t>.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lucru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obtinut</a:t>
            </a:r>
            <a:r>
              <a:rPr lang="en-US" dirty="0"/>
              <a:t> </a:t>
            </a:r>
            <a:r>
              <a:rPr lang="en-US" dirty="0" err="1"/>
              <a:t>printr</a:t>
            </a:r>
            <a:r>
              <a:rPr lang="en-US" dirty="0"/>
              <a:t>-un vector de </a:t>
            </a:r>
            <a:r>
              <a:rPr lang="en-US" dirty="0" err="1"/>
              <a:t>lungime</a:t>
            </a:r>
            <a:r>
              <a:rPr lang="en-US" dirty="0"/>
              <a:t> </a:t>
            </a:r>
            <a:r>
              <a:rPr lang="en-US" dirty="0" err="1"/>
              <a:t>egala</a:t>
            </a:r>
            <a:r>
              <a:rPr lang="en-US" dirty="0"/>
              <a:t> cu </a:t>
            </a:r>
            <a:r>
              <a:rPr lang="en-US" dirty="0" err="1"/>
              <a:t>numarul</a:t>
            </a:r>
            <a:r>
              <a:rPr lang="en-US" dirty="0"/>
              <a:t> de fire de </a:t>
            </a:r>
            <a:r>
              <a:rPr lang="en-US" dirty="0" err="1"/>
              <a:t>executie</a:t>
            </a:r>
            <a:r>
              <a:rPr lang="en-US" dirty="0"/>
              <a:t> care </a:t>
            </a:r>
            <a:r>
              <a:rPr lang="en-US" dirty="0" err="1"/>
              <a:t>concureaza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acel</a:t>
            </a:r>
            <a:r>
              <a:rPr lang="en-US" dirty="0"/>
              <a:t> lock.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Toate</a:t>
            </a:r>
            <a:r>
              <a:rPr lang="en-US" dirty="0" smtClean="0"/>
              <a:t> </a:t>
            </a:r>
            <a:r>
              <a:rPr lang="en-US" dirty="0" err="1"/>
              <a:t>elementele</a:t>
            </a:r>
            <a:r>
              <a:rPr lang="en-US" dirty="0"/>
              <a:t> </a:t>
            </a:r>
            <a:r>
              <a:rPr lang="en-US" dirty="0" err="1"/>
              <a:t>vectorului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initializate</a:t>
            </a:r>
            <a:r>
              <a:rPr lang="en-US" dirty="0"/>
              <a:t> cu 0, cu </a:t>
            </a:r>
            <a:r>
              <a:rPr lang="en-US" dirty="0" err="1"/>
              <a:t>exceptia</a:t>
            </a:r>
            <a:r>
              <a:rPr lang="en-US" dirty="0"/>
              <a:t> </a:t>
            </a:r>
            <a:r>
              <a:rPr lang="en-US" dirty="0" err="1"/>
              <a:t>primului</a:t>
            </a:r>
            <a:r>
              <a:rPr lang="en-US" dirty="0"/>
              <a:t> element care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1,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asigurarea</a:t>
            </a:r>
            <a:r>
              <a:rPr lang="en-US" dirty="0"/>
              <a:t> </a:t>
            </a:r>
            <a:r>
              <a:rPr lang="en-US" dirty="0" err="1"/>
              <a:t>obtinerii</a:t>
            </a:r>
            <a:r>
              <a:rPr lang="en-US" dirty="0"/>
              <a:t> </a:t>
            </a:r>
            <a:r>
              <a:rPr lang="en-US" dirty="0" err="1"/>
              <a:t>lockului</a:t>
            </a:r>
            <a:r>
              <a:rPr lang="en-US" dirty="0"/>
              <a:t> de </a:t>
            </a:r>
            <a:r>
              <a:rPr lang="en-US" dirty="0" err="1"/>
              <a:t>catre</a:t>
            </a:r>
            <a:r>
              <a:rPr lang="en-US" dirty="0"/>
              <a:t> </a:t>
            </a:r>
            <a:r>
              <a:rPr lang="en-US" dirty="0" err="1"/>
              <a:t>primul</a:t>
            </a:r>
            <a:r>
              <a:rPr lang="en-US" dirty="0"/>
              <a:t> fir de </a:t>
            </a:r>
            <a:r>
              <a:rPr lang="en-US" dirty="0" err="1"/>
              <a:t>executare</a:t>
            </a:r>
            <a:r>
              <a:rPr lang="en-US" dirty="0"/>
              <a:t> care </a:t>
            </a:r>
            <a:r>
              <a:rPr lang="en-US" dirty="0" err="1"/>
              <a:t>sta</a:t>
            </a:r>
            <a:r>
              <a:rPr lang="en-US" dirty="0"/>
              <a:t> la </a:t>
            </a:r>
            <a:r>
              <a:rPr lang="en-US" dirty="0" err="1"/>
              <a:t>coada</a:t>
            </a:r>
            <a:r>
              <a:rPr lang="en-US" dirty="0"/>
              <a:t>. O data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lockul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eliberat</a:t>
            </a:r>
            <a:r>
              <a:rPr lang="en-US" dirty="0"/>
              <a:t>, </a:t>
            </a:r>
            <a:r>
              <a:rPr lang="en-US" dirty="0" err="1"/>
              <a:t>posesia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pasata</a:t>
            </a:r>
            <a:r>
              <a:rPr lang="en-US" dirty="0"/>
              <a:t> </a:t>
            </a:r>
            <a:r>
              <a:rPr lang="en-US" dirty="0" err="1"/>
              <a:t>urmatorului</a:t>
            </a:r>
            <a:r>
              <a:rPr lang="en-US" dirty="0"/>
              <a:t> fir de </a:t>
            </a:r>
            <a:r>
              <a:rPr lang="en-US" dirty="0" err="1"/>
              <a:t>executare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setarea</a:t>
            </a:r>
            <a:r>
              <a:rPr lang="en-US" dirty="0"/>
              <a:t> </a:t>
            </a:r>
            <a:r>
              <a:rPr lang="en-US" dirty="0" err="1"/>
              <a:t>valorii</a:t>
            </a:r>
            <a:r>
              <a:rPr lang="en-US" dirty="0"/>
              <a:t> 1 </a:t>
            </a:r>
            <a:r>
              <a:rPr lang="en-US" dirty="0" err="1"/>
              <a:t>urmatorului</a:t>
            </a:r>
            <a:r>
              <a:rPr lang="en-US" dirty="0"/>
              <a:t> element din vector.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710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Tradesoff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dirty="0" err="1"/>
              <a:t>Toate</a:t>
            </a:r>
            <a:r>
              <a:rPr lang="en-CA" dirty="0"/>
              <a:t> </a:t>
            </a:r>
            <a:r>
              <a:rPr lang="en-CA" dirty="0" err="1"/>
              <a:t>celelalte</a:t>
            </a:r>
            <a:r>
              <a:rPr lang="en-CA" dirty="0"/>
              <a:t> </a:t>
            </a:r>
            <a:r>
              <a:rPr lang="en-CA" dirty="0" err="1"/>
              <a:t>lucruri</a:t>
            </a:r>
            <a:r>
              <a:rPr lang="en-CA" dirty="0"/>
              <a:t> </a:t>
            </a:r>
            <a:r>
              <a:rPr lang="en-CA" dirty="0" err="1"/>
              <a:t>bune</a:t>
            </a:r>
            <a:r>
              <a:rPr lang="en-CA" dirty="0"/>
              <a:t> </a:t>
            </a:r>
            <a:r>
              <a:rPr lang="en-CA" dirty="0" err="1"/>
              <a:t>mentionate</a:t>
            </a:r>
            <a:endParaRPr lang="en-US" dirty="0"/>
          </a:p>
          <a:p>
            <a:pPr lvl="0"/>
            <a:r>
              <a:rPr lang="en-CA" dirty="0" err="1"/>
              <a:t>Cererile</a:t>
            </a:r>
            <a:r>
              <a:rPr lang="en-CA" dirty="0"/>
              <a:t> </a:t>
            </a:r>
            <a:r>
              <a:rPr lang="en-CA" dirty="0" err="1"/>
              <a:t>sunt</a:t>
            </a:r>
            <a:r>
              <a:rPr lang="en-CA" dirty="0"/>
              <a:t> </a:t>
            </a:r>
            <a:r>
              <a:rPr lang="en-CA" dirty="0" err="1"/>
              <a:t>rezolvate</a:t>
            </a:r>
            <a:r>
              <a:rPr lang="en-CA" dirty="0"/>
              <a:t> in </a:t>
            </a:r>
            <a:r>
              <a:rPr lang="en-CA" dirty="0" err="1"/>
              <a:t>ordine</a:t>
            </a:r>
            <a:r>
              <a:rPr lang="en-CA" dirty="0"/>
              <a:t> FIFO</a:t>
            </a:r>
            <a:endParaRPr lang="en-US" dirty="0"/>
          </a:p>
          <a:p>
            <a:pPr lvl="0"/>
            <a:r>
              <a:rPr lang="en-CA" dirty="0" err="1"/>
              <a:t>Modul</a:t>
            </a:r>
            <a:r>
              <a:rPr lang="en-CA" dirty="0"/>
              <a:t> de </a:t>
            </a:r>
            <a:r>
              <a:rPr lang="en-CA" dirty="0" err="1"/>
              <a:t>ocupare</a:t>
            </a:r>
            <a:r>
              <a:rPr lang="en-CA" dirty="0"/>
              <a:t> a lock-</a:t>
            </a:r>
            <a:r>
              <a:rPr lang="en-CA" dirty="0" err="1"/>
              <a:t>ului</a:t>
            </a:r>
            <a:r>
              <a:rPr lang="en-CA" dirty="0"/>
              <a:t> se face in </a:t>
            </a:r>
            <a:r>
              <a:rPr lang="en-CA" dirty="0" err="1"/>
              <a:t>ordinea</a:t>
            </a:r>
            <a:r>
              <a:rPr lang="en-CA" dirty="0"/>
              <a:t> in care au </a:t>
            </a:r>
            <a:r>
              <a:rPr lang="en-CA" dirty="0" err="1"/>
              <a:t>fost</a:t>
            </a:r>
            <a:r>
              <a:rPr lang="en-CA" dirty="0"/>
              <a:t> </a:t>
            </a:r>
            <a:r>
              <a:rPr lang="en-CA" dirty="0" err="1"/>
              <a:t>facute</a:t>
            </a:r>
            <a:r>
              <a:rPr lang="en-CA" dirty="0"/>
              <a:t> </a:t>
            </a:r>
            <a:r>
              <a:rPr lang="en-CA" dirty="0" err="1"/>
              <a:t>cererile</a:t>
            </a:r>
            <a:endParaRPr lang="en-US" dirty="0"/>
          </a:p>
          <a:p>
            <a:pPr lvl="0"/>
            <a:r>
              <a:rPr lang="en-CA" dirty="0" err="1"/>
              <a:t>Foloseste</a:t>
            </a:r>
            <a:r>
              <a:rPr lang="en-CA" dirty="0"/>
              <a:t> un </a:t>
            </a:r>
            <a:r>
              <a:rPr lang="en-CA" dirty="0" err="1"/>
              <a:t>spatiu</a:t>
            </a:r>
            <a:r>
              <a:rPr lang="en-CA" dirty="0"/>
              <a:t> constant </a:t>
            </a:r>
            <a:r>
              <a:rPr lang="en-CA" dirty="0" err="1"/>
              <a:t>si</a:t>
            </a:r>
            <a:r>
              <a:rPr lang="en-CA" dirty="0"/>
              <a:t> relative </a:t>
            </a:r>
            <a:r>
              <a:rPr lang="en-CA" dirty="0" err="1"/>
              <a:t>mic</a:t>
            </a:r>
            <a:r>
              <a:rPr lang="en-CA" dirty="0"/>
              <a:t> </a:t>
            </a:r>
            <a:r>
              <a:rPr lang="en-CA" dirty="0" err="1"/>
              <a:t>pentru</a:t>
            </a:r>
            <a:r>
              <a:rPr lang="en-CA" dirty="0"/>
              <a:t> lock</a:t>
            </a:r>
            <a:endParaRPr lang="en-US" dirty="0"/>
          </a:p>
          <a:p>
            <a:pPr lvl="0"/>
            <a:r>
              <a:rPr lang="en-CA" dirty="0" err="1"/>
              <a:t>Functioneaza</a:t>
            </a:r>
            <a:r>
              <a:rPr lang="en-CA" dirty="0"/>
              <a:t> la </a:t>
            </a:r>
            <a:r>
              <a:rPr lang="en-CA" dirty="0" err="1"/>
              <a:t>fel</a:t>
            </a:r>
            <a:r>
              <a:rPr lang="en-CA" dirty="0"/>
              <a:t> de bine </a:t>
            </a:r>
            <a:r>
              <a:rPr lang="en-CA" dirty="0" err="1"/>
              <a:t>pe</a:t>
            </a:r>
            <a:r>
              <a:rPr lang="en-CA" dirty="0"/>
              <a:t> </a:t>
            </a:r>
            <a:r>
              <a:rPr lang="en-CA" dirty="0" err="1"/>
              <a:t>sisteme</a:t>
            </a:r>
            <a:r>
              <a:rPr lang="en-CA" dirty="0"/>
              <a:t> </a:t>
            </a:r>
            <a:r>
              <a:rPr lang="en-CA" dirty="0" err="1"/>
              <a:t>normale</a:t>
            </a:r>
            <a:r>
              <a:rPr lang="en-CA" dirty="0"/>
              <a:t> </a:t>
            </a:r>
            <a:r>
              <a:rPr lang="en-CA" dirty="0" err="1"/>
              <a:t>sau</a:t>
            </a:r>
            <a:r>
              <a:rPr lang="en-CA" dirty="0"/>
              <a:t> </a:t>
            </a:r>
            <a:r>
              <a:rPr lang="en-CA" dirty="0" err="1"/>
              <a:t>distribuite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571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O" dirty="0" smtClean="0"/>
              <a:t>Bariere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MO" dirty="0" smtClean="0"/>
              <a:t>In programarea paralela,o bariera este o metoda de sincronizare.</a:t>
            </a:r>
          </a:p>
          <a:p>
            <a:r>
              <a:rPr lang="ro-MO" dirty="0" smtClean="0"/>
              <a:t>O bariera,pentru un grup de thread-uri sau procese,inseamna ca orice thread/proces trebuie sa se opreasca in acest punct si ca nu pot continua pana nu ajung toate procesele la bariera.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092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4860032" y="3789040"/>
            <a:ext cx="237626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O" dirty="0" smtClean="0"/>
              <a:t>Centralized barriers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132856"/>
            <a:ext cx="3332769" cy="2367485"/>
          </a:xfrm>
        </p:spPr>
      </p:pic>
      <p:sp>
        <p:nvSpPr>
          <p:cNvPr id="5" name="TextBox 4"/>
          <p:cNvSpPr txBox="1"/>
          <p:nvPr/>
        </p:nvSpPr>
        <p:spPr>
          <a:xfrm>
            <a:off x="1043608" y="148478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O" dirty="0" smtClean="0"/>
              <a:t>Counting barrier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35896" y="14847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60032" y="1854116"/>
            <a:ext cx="30243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MO" dirty="0" smtClean="0"/>
              <a:t>Count = N;</a:t>
            </a:r>
          </a:p>
          <a:p>
            <a:endParaRPr lang="ro-MO" dirty="0"/>
          </a:p>
          <a:p>
            <a:r>
              <a:rPr lang="ro-MO" dirty="0" smtClean="0"/>
              <a:t>Decrement(Count);</a:t>
            </a:r>
          </a:p>
          <a:p>
            <a:endParaRPr lang="ro-MO" dirty="0"/>
          </a:p>
          <a:p>
            <a:r>
              <a:rPr lang="ro-MO" dirty="0" smtClean="0"/>
              <a:t>If (count == 0)</a:t>
            </a:r>
          </a:p>
          <a:p>
            <a:r>
              <a:rPr lang="ro-MO" dirty="0" smtClean="0"/>
              <a:t>     count  = N;</a:t>
            </a:r>
          </a:p>
          <a:p>
            <a:r>
              <a:rPr lang="ro-MO" dirty="0" smtClean="0"/>
              <a:t>Else</a:t>
            </a:r>
          </a:p>
          <a:p>
            <a:r>
              <a:rPr lang="ro-MO" dirty="0"/>
              <a:t> </a:t>
            </a:r>
            <a:r>
              <a:rPr lang="ro-MO" dirty="0" smtClean="0"/>
              <a:t>   while(count &gt; 0);</a:t>
            </a:r>
          </a:p>
          <a:p>
            <a:r>
              <a:rPr lang="ro-MO" dirty="0" smtClean="0"/>
              <a:t>     </a:t>
            </a:r>
            <a:r>
              <a:rPr lang="ro-MO" dirty="0" smtClean="0">
                <a:solidFill>
                  <a:srgbClr val="FF0000"/>
                </a:solidFill>
              </a:rPr>
              <a:t>while(count ! = N);          </a:t>
            </a:r>
          </a:p>
          <a:p>
            <a:r>
              <a:rPr lang="ro-MO" dirty="0" smtClean="0"/>
              <a:t>          spin;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55330" y="3928410"/>
            <a:ext cx="1161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O" dirty="0" smtClean="0">
                <a:solidFill>
                  <a:srgbClr val="FF0000"/>
                </a:solidFill>
              </a:rPr>
              <a:t>Problema!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7380312" y="4113076"/>
            <a:ext cx="36004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16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O" dirty="0" smtClean="0"/>
              <a:t>Sense reversing barrier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28800"/>
            <a:ext cx="3332769" cy="2367485"/>
          </a:xfrm>
        </p:spPr>
      </p:pic>
      <p:sp>
        <p:nvSpPr>
          <p:cNvPr id="6" name="TextBox 5"/>
          <p:cNvSpPr txBox="1"/>
          <p:nvPr/>
        </p:nvSpPr>
        <p:spPr>
          <a:xfrm>
            <a:off x="3995936" y="2204864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O" dirty="0" smtClean="0"/>
              <a:t>Sense = true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55976" y="3501008"/>
            <a:ext cx="1388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O" dirty="0" smtClean="0"/>
              <a:t>Sense = false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4365104"/>
            <a:ext cx="47561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O" dirty="0" smtClean="0"/>
              <a:t>Toate thread-urile in afara de ultima:</a:t>
            </a:r>
          </a:p>
          <a:p>
            <a:r>
              <a:rPr lang="ro-MO" dirty="0"/>
              <a:t> </a:t>
            </a:r>
            <a:r>
              <a:rPr lang="ro-MO" dirty="0" smtClean="0"/>
              <a:t>   - vor decrementa variabila count</a:t>
            </a:r>
          </a:p>
          <a:p>
            <a:r>
              <a:rPr lang="ro-MO" dirty="0"/>
              <a:t> </a:t>
            </a:r>
            <a:r>
              <a:rPr lang="ro-MO" dirty="0" smtClean="0"/>
              <a:t>   - vor astepta cat variabila Sense este true</a:t>
            </a:r>
          </a:p>
          <a:p>
            <a:r>
              <a:rPr lang="ro-MO" dirty="0" smtClean="0"/>
              <a:t>Ultimul:</a:t>
            </a:r>
          </a:p>
          <a:p>
            <a:r>
              <a:rPr lang="ro-MO" dirty="0"/>
              <a:t> </a:t>
            </a:r>
            <a:r>
              <a:rPr lang="ro-MO" dirty="0" smtClean="0"/>
              <a:t>   - va reseta variabila count la valoarea initiala N</a:t>
            </a:r>
          </a:p>
          <a:p>
            <a:r>
              <a:rPr lang="ro-MO" dirty="0"/>
              <a:t> </a:t>
            </a:r>
            <a:r>
              <a:rPr lang="ro-MO" dirty="0" smtClean="0"/>
              <a:t>   - va inversa variabila Sense -&gt; Sense = 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617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O" dirty="0" smtClean="0"/>
              <a:t>Tree barrier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8636"/>
            <a:ext cx="3312368" cy="207947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49" y="2492896"/>
            <a:ext cx="8954750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56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O" dirty="0" smtClean="0"/>
              <a:t>Tournament Barrier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8229600" cy="4525963"/>
          </a:xfrm>
        </p:spPr>
      </p:pic>
      <p:sp>
        <p:nvSpPr>
          <p:cNvPr id="5" name="TextBox 4"/>
          <p:cNvSpPr txBox="1"/>
          <p:nvPr/>
        </p:nvSpPr>
        <p:spPr>
          <a:xfrm>
            <a:off x="8142828" y="1907540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O" dirty="0" smtClean="0"/>
              <a:t>Wake up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6093296"/>
            <a:ext cx="795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O" dirty="0" smtClean="0"/>
              <a:t>Arrival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39752" y="6277962"/>
            <a:ext cx="2819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MO" dirty="0" smtClean="0"/>
              <a:t>N procesoare = log2N runde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091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O" dirty="0" smtClean="0"/>
              <a:t>Dissemination Barrier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07825"/>
            <a:ext cx="8229600" cy="3510712"/>
          </a:xfrm>
        </p:spPr>
      </p:pic>
    </p:spTree>
    <p:extLst>
      <p:ext uri="{BB962C8B-B14F-4D97-AF65-F5344CB8AC3E}">
        <p14:creationId xmlns:p14="http://schemas.microsoft.com/office/powerpoint/2010/main" val="852565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206084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MO" sz="4800" dirty="0" smtClean="0"/>
              <a:t>Vă mulțumim pentru atenție!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07427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Sincronizare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	</a:t>
            </a:r>
            <a:r>
              <a:rPr lang="en-CA" dirty="0" err="1" smtClean="0"/>
              <a:t>Pentru</a:t>
            </a:r>
            <a:r>
              <a:rPr lang="en-CA" dirty="0" smtClean="0"/>
              <a:t> </a:t>
            </a:r>
            <a:r>
              <a:rPr lang="en-CA" dirty="0" err="1"/>
              <a:t>ca</a:t>
            </a:r>
            <a:r>
              <a:rPr lang="en-CA" dirty="0"/>
              <a:t> </a:t>
            </a:r>
            <a:r>
              <a:rPr lang="en-CA" dirty="0" err="1"/>
              <a:t>firele</a:t>
            </a:r>
            <a:r>
              <a:rPr lang="en-CA" dirty="0"/>
              <a:t> de </a:t>
            </a:r>
            <a:r>
              <a:rPr lang="en-CA" dirty="0" err="1"/>
              <a:t>executare</a:t>
            </a:r>
            <a:r>
              <a:rPr lang="en-CA" dirty="0"/>
              <a:t> </a:t>
            </a:r>
            <a:r>
              <a:rPr lang="en-CA" dirty="0" err="1"/>
              <a:t>sa</a:t>
            </a:r>
            <a:r>
              <a:rPr lang="en-CA" dirty="0"/>
              <a:t> </a:t>
            </a:r>
            <a:r>
              <a:rPr lang="en-CA" dirty="0" err="1"/>
              <a:t>partajeze</a:t>
            </a:r>
            <a:r>
              <a:rPr lang="en-CA" dirty="0"/>
              <a:t> </a:t>
            </a:r>
            <a:r>
              <a:rPr lang="en-CA" dirty="0" err="1"/>
              <a:t>resurse</a:t>
            </a:r>
            <a:r>
              <a:rPr lang="en-CA" dirty="0"/>
              <a:t> </a:t>
            </a:r>
            <a:r>
              <a:rPr lang="en-CA" dirty="0" err="1"/>
              <a:t>si</a:t>
            </a:r>
            <a:r>
              <a:rPr lang="en-CA" dirty="0"/>
              <a:t> date </a:t>
            </a:r>
            <a:r>
              <a:rPr lang="en-CA" dirty="0" err="1"/>
              <a:t>trebuie</a:t>
            </a:r>
            <a:r>
              <a:rPr lang="en-CA" dirty="0"/>
              <a:t> </a:t>
            </a:r>
            <a:r>
              <a:rPr lang="en-CA" dirty="0" err="1"/>
              <a:t>sa</a:t>
            </a:r>
            <a:r>
              <a:rPr lang="en-CA" dirty="0"/>
              <a:t> </a:t>
            </a:r>
            <a:r>
              <a:rPr lang="en-CA" dirty="0" err="1"/>
              <a:t>existe</a:t>
            </a:r>
            <a:r>
              <a:rPr lang="en-CA" dirty="0"/>
              <a:t> o </a:t>
            </a:r>
            <a:r>
              <a:rPr lang="en-CA" b="1" dirty="0" err="1"/>
              <a:t>cooperare</a:t>
            </a:r>
            <a:r>
              <a:rPr lang="en-CA" dirty="0"/>
              <a:t>. </a:t>
            </a:r>
            <a:r>
              <a:rPr lang="en-CA" dirty="0" err="1"/>
              <a:t>Aceasta</a:t>
            </a:r>
            <a:r>
              <a:rPr lang="en-CA" dirty="0"/>
              <a:t> </a:t>
            </a:r>
            <a:r>
              <a:rPr lang="en-CA" dirty="0" err="1"/>
              <a:t>cooperare</a:t>
            </a:r>
            <a:r>
              <a:rPr lang="en-CA" dirty="0"/>
              <a:t> se </a:t>
            </a:r>
            <a:r>
              <a:rPr lang="en-CA" dirty="0" err="1"/>
              <a:t>obtine</a:t>
            </a:r>
            <a:r>
              <a:rPr lang="en-CA" dirty="0"/>
              <a:t> </a:t>
            </a:r>
            <a:r>
              <a:rPr lang="en-CA" dirty="0" err="1"/>
              <a:t>prin</a:t>
            </a:r>
            <a:r>
              <a:rPr lang="en-CA" dirty="0"/>
              <a:t> </a:t>
            </a:r>
            <a:r>
              <a:rPr lang="en-CA" i="1" u="sng" dirty="0" err="1" smtClean="0"/>
              <a:t>sincronizare</a:t>
            </a:r>
            <a:r>
              <a:rPr lang="en-CA" dirty="0"/>
              <a:t> </a:t>
            </a:r>
            <a:r>
              <a:rPr lang="en-CA" dirty="0" smtClean="0"/>
              <a:t>care </a:t>
            </a:r>
            <a:r>
              <a:rPr lang="en-CA" dirty="0" err="1" smtClean="0"/>
              <a:t>asigura</a:t>
            </a:r>
            <a:r>
              <a:rPr lang="en-CA" dirty="0" smtClean="0"/>
              <a:t>  </a:t>
            </a:r>
            <a:r>
              <a:rPr lang="en-CA" dirty="0" err="1"/>
              <a:t>restrictionarea</a:t>
            </a:r>
            <a:r>
              <a:rPr lang="en-CA" dirty="0"/>
              <a:t> </a:t>
            </a:r>
            <a:r>
              <a:rPr lang="en-CA" dirty="0" err="1"/>
              <a:t>intercalarilor</a:t>
            </a:r>
            <a:r>
              <a:rPr lang="en-CA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033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Exemplu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 smtClean="0"/>
              <a:t>	</a:t>
            </a:r>
            <a:r>
              <a:rPr lang="en-CA" dirty="0" err="1" smtClean="0"/>
              <a:t>Implementarea</a:t>
            </a:r>
            <a:r>
              <a:rPr lang="en-CA" dirty="0" smtClean="0"/>
              <a:t> </a:t>
            </a:r>
            <a:r>
              <a:rPr lang="en-CA" dirty="0" err="1"/>
              <a:t>unei</a:t>
            </a:r>
            <a:r>
              <a:rPr lang="en-CA" dirty="0"/>
              <a:t> </a:t>
            </a:r>
            <a:r>
              <a:rPr lang="en-CA" dirty="0" err="1"/>
              <a:t>functii</a:t>
            </a:r>
            <a:r>
              <a:rPr lang="en-CA" dirty="0"/>
              <a:t> </a:t>
            </a:r>
            <a:r>
              <a:rPr lang="en-CA" dirty="0" err="1"/>
              <a:t>ce</a:t>
            </a:r>
            <a:r>
              <a:rPr lang="en-CA" dirty="0"/>
              <a:t> se </a:t>
            </a:r>
            <a:r>
              <a:rPr lang="en-CA" dirty="0" err="1"/>
              <a:t>ocupa</a:t>
            </a:r>
            <a:r>
              <a:rPr lang="en-CA" dirty="0"/>
              <a:t> de </a:t>
            </a:r>
            <a:r>
              <a:rPr lang="en-CA" dirty="0" err="1"/>
              <a:t>retragera</a:t>
            </a:r>
            <a:r>
              <a:rPr lang="en-CA" dirty="0"/>
              <a:t> </a:t>
            </a:r>
            <a:r>
              <a:rPr lang="en-CA" dirty="0" err="1" smtClean="0"/>
              <a:t>unei</a:t>
            </a:r>
            <a:r>
              <a:rPr lang="en-CA" dirty="0" smtClean="0"/>
              <a:t> </a:t>
            </a:r>
            <a:r>
              <a:rPr lang="en-CA" dirty="0" err="1" smtClean="0"/>
              <a:t>sume</a:t>
            </a:r>
            <a:r>
              <a:rPr lang="en-CA" dirty="0" smtClean="0"/>
              <a:t> din </a:t>
            </a:r>
            <a:r>
              <a:rPr lang="en-CA" dirty="0" err="1" smtClean="0"/>
              <a:t>contul</a:t>
            </a:r>
            <a:r>
              <a:rPr lang="en-CA" dirty="0" smtClean="0"/>
              <a:t> </a:t>
            </a:r>
            <a:r>
              <a:rPr lang="en-CA" dirty="0" err="1" smtClean="0"/>
              <a:t>bancar</a:t>
            </a:r>
            <a:endParaRPr lang="en-US" dirty="0" smtClean="0"/>
          </a:p>
          <a:p>
            <a:pPr marL="0" indent="0">
              <a:buNone/>
            </a:pPr>
            <a:endParaRPr lang="en-CA" dirty="0" smtClean="0"/>
          </a:p>
          <a:p>
            <a:pPr marL="800100" lvl="2" indent="0" algn="just">
              <a:buNone/>
            </a:pPr>
            <a:r>
              <a:rPr lang="en-US" i="1" dirty="0"/>
              <a:t>withdraw (account, amount) {</a:t>
            </a:r>
          </a:p>
          <a:p>
            <a:pPr marL="800100" lvl="2" indent="0" algn="just">
              <a:buNone/>
            </a:pPr>
            <a:r>
              <a:rPr lang="en-US" i="1" dirty="0"/>
              <a:t>balance = </a:t>
            </a:r>
            <a:r>
              <a:rPr lang="en-US" i="1" dirty="0" err="1"/>
              <a:t>get_balance</a:t>
            </a:r>
            <a:r>
              <a:rPr lang="en-US" i="1" dirty="0"/>
              <a:t>(account);</a:t>
            </a:r>
          </a:p>
          <a:p>
            <a:pPr marL="800100" lvl="2" indent="0" algn="just">
              <a:buNone/>
            </a:pPr>
            <a:r>
              <a:rPr lang="en-US" i="1" dirty="0"/>
              <a:t>balance = balance </a:t>
            </a:r>
            <a:r>
              <a:rPr lang="en-US" i="1" dirty="0" smtClean="0"/>
              <a:t>–amount</a:t>
            </a:r>
            <a:r>
              <a:rPr lang="en-US" i="1" dirty="0"/>
              <a:t>;</a:t>
            </a:r>
          </a:p>
          <a:p>
            <a:pPr marL="800100" lvl="2" indent="0" algn="just">
              <a:buNone/>
            </a:pPr>
            <a:r>
              <a:rPr lang="en-US" i="1" dirty="0" err="1"/>
              <a:t>put_balance</a:t>
            </a:r>
            <a:r>
              <a:rPr lang="en-US" i="1" dirty="0"/>
              <a:t>(account, balance);</a:t>
            </a:r>
          </a:p>
          <a:p>
            <a:pPr marL="800100" lvl="2" indent="0" algn="just">
              <a:buNone/>
            </a:pPr>
            <a:r>
              <a:rPr lang="en-US" i="1" dirty="0"/>
              <a:t>return balance</a:t>
            </a:r>
            <a:r>
              <a:rPr lang="en-US" i="1" dirty="0" smtClean="0"/>
              <a:t>;</a:t>
            </a:r>
          </a:p>
          <a:p>
            <a:pPr marL="800100" lvl="2" indent="0" algn="just">
              <a:buNone/>
            </a:pPr>
            <a:r>
              <a:rPr lang="en-CA" i="1" dirty="0" smtClean="0"/>
              <a:t>}</a:t>
            </a:r>
          </a:p>
          <a:p>
            <a:pPr marL="0" indent="0" algn="just">
              <a:buNone/>
            </a:pPr>
            <a:r>
              <a:rPr lang="en-CA" dirty="0" smtClean="0"/>
              <a:t>	Se </a:t>
            </a:r>
            <a:r>
              <a:rPr lang="en-CA" dirty="0" err="1"/>
              <a:t>presupune</a:t>
            </a:r>
            <a:r>
              <a:rPr lang="en-CA" dirty="0"/>
              <a:t> </a:t>
            </a:r>
            <a:r>
              <a:rPr lang="en-CA" dirty="0" err="1"/>
              <a:t>ca</a:t>
            </a:r>
            <a:r>
              <a:rPr lang="en-CA" dirty="0"/>
              <a:t> </a:t>
            </a:r>
            <a:r>
              <a:rPr lang="en-CA" dirty="0" err="1"/>
              <a:t>imparti</a:t>
            </a:r>
            <a:r>
              <a:rPr lang="en-CA" dirty="0"/>
              <a:t> </a:t>
            </a:r>
            <a:r>
              <a:rPr lang="en-CA" dirty="0" err="1"/>
              <a:t>codul</a:t>
            </a:r>
            <a:r>
              <a:rPr lang="en-CA" dirty="0"/>
              <a:t> </a:t>
            </a:r>
            <a:r>
              <a:rPr lang="en-CA" dirty="0" err="1"/>
              <a:t>bancar</a:t>
            </a:r>
            <a:r>
              <a:rPr lang="en-CA" dirty="0"/>
              <a:t> cu o </a:t>
            </a:r>
            <a:r>
              <a:rPr lang="en-CA" dirty="0" err="1"/>
              <a:t>alta</a:t>
            </a:r>
            <a:r>
              <a:rPr lang="en-CA" dirty="0"/>
              <a:t> </a:t>
            </a:r>
            <a:r>
              <a:rPr lang="en-CA" dirty="0" err="1"/>
              <a:t>persoana</a:t>
            </a:r>
            <a:r>
              <a:rPr lang="en-CA" dirty="0"/>
              <a:t>. </a:t>
            </a:r>
            <a:r>
              <a:rPr lang="en-CA" dirty="0" err="1"/>
              <a:t>Ce</a:t>
            </a:r>
            <a:r>
              <a:rPr lang="en-CA" dirty="0"/>
              <a:t> se </a:t>
            </a:r>
            <a:r>
              <a:rPr lang="en-CA" dirty="0" err="1"/>
              <a:t>intampla</a:t>
            </a:r>
            <a:r>
              <a:rPr lang="en-CA" dirty="0"/>
              <a:t> in </a:t>
            </a:r>
            <a:r>
              <a:rPr lang="en-CA" dirty="0" err="1"/>
              <a:t>momentul</a:t>
            </a:r>
            <a:r>
              <a:rPr lang="en-CA" dirty="0"/>
              <a:t> in care </a:t>
            </a:r>
            <a:r>
              <a:rPr lang="en-CA" dirty="0" err="1"/>
              <a:t>tu</a:t>
            </a:r>
            <a:r>
              <a:rPr lang="en-CA" dirty="0"/>
              <a:t> </a:t>
            </a:r>
            <a:r>
              <a:rPr lang="en-CA" dirty="0" err="1"/>
              <a:t>si</a:t>
            </a:r>
            <a:r>
              <a:rPr lang="en-CA" dirty="0"/>
              <a:t> </a:t>
            </a:r>
            <a:r>
              <a:rPr lang="en-CA" dirty="0" err="1"/>
              <a:t>persoana</a:t>
            </a:r>
            <a:r>
              <a:rPr lang="en-CA" dirty="0"/>
              <a:t> respective </a:t>
            </a:r>
            <a:r>
              <a:rPr lang="en-CA" dirty="0" err="1"/>
              <a:t>extrageti</a:t>
            </a:r>
            <a:r>
              <a:rPr lang="en-CA" dirty="0"/>
              <a:t> exact in </a:t>
            </a:r>
            <a:r>
              <a:rPr lang="en-CA" dirty="0" err="1"/>
              <a:t>acelasi</a:t>
            </a:r>
            <a:r>
              <a:rPr lang="en-CA" dirty="0"/>
              <a:t> moment o </a:t>
            </a:r>
            <a:r>
              <a:rPr lang="en-CA" dirty="0" err="1"/>
              <a:t>suma</a:t>
            </a:r>
            <a:r>
              <a:rPr lang="en-CA" dirty="0"/>
              <a:t> de 100 de lei din </a:t>
            </a:r>
            <a:r>
              <a:rPr lang="en-CA" dirty="0" err="1"/>
              <a:t>cont</a:t>
            </a:r>
            <a:r>
              <a:rPr lang="en-CA" dirty="0"/>
              <a:t>?</a:t>
            </a:r>
            <a:endParaRPr lang="en-US" dirty="0"/>
          </a:p>
          <a:p>
            <a:pPr marL="800100" lvl="2" indent="0" algn="just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22443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0630" y="1844824"/>
            <a:ext cx="6682740" cy="1790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544" y="260648"/>
            <a:ext cx="82089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err="1" smtClean="0"/>
              <a:t>Reprezentam</a:t>
            </a:r>
            <a:r>
              <a:rPr lang="en-CA" sz="2800" dirty="0" smtClean="0"/>
              <a:t>  </a:t>
            </a:r>
            <a:r>
              <a:rPr lang="en-CA" sz="2800" dirty="0" err="1" smtClean="0"/>
              <a:t>actiunea</a:t>
            </a:r>
            <a:r>
              <a:rPr lang="en-CA" sz="2800" dirty="0" smtClean="0"/>
              <a:t> de </a:t>
            </a:r>
            <a:r>
              <a:rPr lang="en-CA" sz="2800" dirty="0" err="1" smtClean="0"/>
              <a:t>retragere</a:t>
            </a:r>
            <a:r>
              <a:rPr lang="en-CA" sz="2800" dirty="0" smtClean="0"/>
              <a:t> a </a:t>
            </a:r>
            <a:r>
              <a:rPr lang="en-CA" sz="2800" dirty="0" err="1" smtClean="0"/>
              <a:t>fiecarei</a:t>
            </a:r>
            <a:r>
              <a:rPr lang="en-CA" sz="2800" dirty="0" smtClean="0"/>
              <a:t> </a:t>
            </a:r>
            <a:r>
              <a:rPr lang="en-CA" sz="2800" dirty="0" err="1" smtClean="0"/>
              <a:t>persoane</a:t>
            </a:r>
            <a:r>
              <a:rPr lang="en-CA" sz="2800" dirty="0" smtClean="0"/>
              <a:t> </a:t>
            </a:r>
            <a:r>
              <a:rPr lang="en-CA" sz="2800" dirty="0" err="1" smtClean="0"/>
              <a:t>prin</a:t>
            </a:r>
            <a:r>
              <a:rPr lang="en-CA" sz="2800" dirty="0" smtClean="0"/>
              <a:t> 2 fire de </a:t>
            </a:r>
            <a:r>
              <a:rPr lang="en-CA" sz="2800" dirty="0" err="1" smtClean="0"/>
              <a:t>executare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45684" y="4402421"/>
            <a:ext cx="8582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dirty="0" smtClean="0"/>
              <a:t>Care </a:t>
            </a:r>
            <a:r>
              <a:rPr lang="en-CA" sz="2800" dirty="0" err="1" smtClean="0"/>
              <a:t>este</a:t>
            </a:r>
            <a:r>
              <a:rPr lang="en-CA" sz="2800" dirty="0" smtClean="0"/>
              <a:t> </a:t>
            </a:r>
            <a:r>
              <a:rPr lang="en-CA" sz="2800" dirty="0" err="1" smtClean="0"/>
              <a:t>problema</a:t>
            </a:r>
            <a:r>
              <a:rPr lang="en-CA" sz="2800" dirty="0" smtClean="0"/>
              <a:t> cu </a:t>
            </a:r>
            <a:r>
              <a:rPr lang="en-CA" sz="2800" dirty="0" err="1" smtClean="0"/>
              <a:t>executia</a:t>
            </a:r>
            <a:r>
              <a:rPr lang="en-CA" sz="2800" dirty="0" smtClean="0"/>
              <a:t> </a:t>
            </a:r>
            <a:r>
              <a:rPr lang="en-CA" sz="2800" dirty="0" err="1" smtClean="0"/>
              <a:t>acestor</a:t>
            </a:r>
            <a:r>
              <a:rPr lang="en-CA" sz="2800" dirty="0" smtClean="0"/>
              <a:t> fire de </a:t>
            </a:r>
            <a:r>
              <a:rPr lang="en-CA" sz="2800" dirty="0" err="1" smtClean="0"/>
              <a:t>executare</a:t>
            </a:r>
            <a:r>
              <a:rPr lang="en-CA" sz="2800" dirty="0" smtClean="0"/>
              <a:t>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2950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CA" sz="2800" dirty="0" err="1"/>
              <a:t>Fara</a:t>
            </a:r>
            <a:r>
              <a:rPr lang="en-CA" sz="2800" dirty="0"/>
              <a:t> </a:t>
            </a:r>
            <a:r>
              <a:rPr lang="en-CA" sz="2800" dirty="0" err="1"/>
              <a:t>sincronizare</a:t>
            </a:r>
            <a:r>
              <a:rPr lang="en-CA" sz="2800" dirty="0"/>
              <a:t>, </a:t>
            </a:r>
            <a:r>
              <a:rPr lang="en-CA" sz="2800" dirty="0" err="1"/>
              <a:t>ar</a:t>
            </a:r>
            <a:r>
              <a:rPr lang="en-CA" sz="2800" dirty="0"/>
              <a:t> </a:t>
            </a:r>
            <a:r>
              <a:rPr lang="en-CA" sz="2800" dirty="0" err="1"/>
              <a:t>aparea</a:t>
            </a:r>
            <a:r>
              <a:rPr lang="en-CA" sz="2800" dirty="0"/>
              <a:t> </a:t>
            </a:r>
            <a:r>
              <a:rPr lang="en-CA" sz="2800" dirty="0" err="1"/>
              <a:t>intercalarile</a:t>
            </a:r>
            <a:r>
              <a:rPr lang="en-CA" sz="2800" dirty="0"/>
              <a:t> </a:t>
            </a:r>
            <a:r>
              <a:rPr lang="en-CA" sz="2800" dirty="0" err="1"/>
              <a:t>si</a:t>
            </a:r>
            <a:r>
              <a:rPr lang="en-CA" sz="2800" dirty="0"/>
              <a:t> </a:t>
            </a:r>
            <a:r>
              <a:rPr lang="en-CA" sz="2800" dirty="0" err="1"/>
              <a:t>firele</a:t>
            </a:r>
            <a:r>
              <a:rPr lang="en-CA" sz="2800" dirty="0"/>
              <a:t> de </a:t>
            </a:r>
            <a:r>
              <a:rPr lang="en-CA" sz="2800" dirty="0" err="1"/>
              <a:t>executare</a:t>
            </a:r>
            <a:r>
              <a:rPr lang="en-CA" sz="2800" dirty="0"/>
              <a:t> </a:t>
            </a:r>
            <a:r>
              <a:rPr lang="en-CA" sz="2800" dirty="0" err="1"/>
              <a:t>ar</a:t>
            </a:r>
            <a:r>
              <a:rPr lang="en-CA" sz="2800" dirty="0"/>
              <a:t> </a:t>
            </a:r>
            <a:r>
              <a:rPr lang="en-CA" sz="2800" dirty="0" err="1"/>
              <a:t>concura</a:t>
            </a:r>
            <a:r>
              <a:rPr lang="en-CA" sz="2800" dirty="0"/>
              <a:t> </a:t>
            </a:r>
            <a:r>
              <a:rPr lang="en-CA" sz="2800" dirty="0" err="1"/>
              <a:t>intre</a:t>
            </a:r>
            <a:r>
              <a:rPr lang="en-CA" sz="2800" dirty="0"/>
              <a:t> </a:t>
            </a:r>
            <a:r>
              <a:rPr lang="en-CA" sz="2800" dirty="0" err="1"/>
              <a:t>ele</a:t>
            </a:r>
            <a:r>
              <a:rPr lang="en-CA" sz="2800" dirty="0"/>
              <a:t> care </a:t>
            </a:r>
            <a:r>
              <a:rPr lang="en-CA" sz="2800" dirty="0" err="1"/>
              <a:t>sa</a:t>
            </a:r>
            <a:r>
              <a:rPr lang="en-CA" sz="2800" dirty="0"/>
              <a:t> </a:t>
            </a:r>
            <a:r>
              <a:rPr lang="en-CA" sz="2800" dirty="0" err="1"/>
              <a:t>ajunga</a:t>
            </a:r>
            <a:r>
              <a:rPr lang="en-CA" sz="2800" dirty="0"/>
              <a:t> prima la </a:t>
            </a:r>
            <a:r>
              <a:rPr lang="en-CA" sz="2800" dirty="0" err="1"/>
              <a:t>linia</a:t>
            </a:r>
            <a:r>
              <a:rPr lang="en-CA" sz="2800" dirty="0"/>
              <a:t> de finish: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592" y="2564904"/>
            <a:ext cx="2880360" cy="191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110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Mutual Exclusion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smtClean="0"/>
              <a:t>	O </a:t>
            </a:r>
            <a:r>
              <a:rPr lang="en-CA" dirty="0" err="1"/>
              <a:t>modalitate</a:t>
            </a:r>
            <a:r>
              <a:rPr lang="en-CA" dirty="0"/>
              <a:t> de a </a:t>
            </a:r>
            <a:r>
              <a:rPr lang="en-CA" dirty="0" err="1"/>
              <a:t>elimina</a:t>
            </a:r>
            <a:r>
              <a:rPr lang="en-CA" dirty="0"/>
              <a:t> </a:t>
            </a:r>
            <a:r>
              <a:rPr lang="en-CA" dirty="0" err="1"/>
              <a:t>concurenta</a:t>
            </a:r>
            <a:r>
              <a:rPr lang="en-CA" dirty="0"/>
              <a:t> </a:t>
            </a:r>
            <a:r>
              <a:rPr lang="en-CA" dirty="0" err="1"/>
              <a:t>este</a:t>
            </a:r>
            <a:r>
              <a:rPr lang="en-CA" dirty="0"/>
              <a:t> de a </a:t>
            </a:r>
            <a:r>
              <a:rPr lang="en-CA" dirty="0" err="1"/>
              <a:t>lasa</a:t>
            </a:r>
            <a:r>
              <a:rPr lang="en-CA" dirty="0"/>
              <a:t> </a:t>
            </a:r>
            <a:r>
              <a:rPr lang="en-CA" dirty="0" err="1"/>
              <a:t>doar</a:t>
            </a:r>
            <a:r>
              <a:rPr lang="en-CA" dirty="0"/>
              <a:t> un fir de </a:t>
            </a:r>
            <a:r>
              <a:rPr lang="en-CA" dirty="0" err="1"/>
              <a:t>executie</a:t>
            </a:r>
            <a:r>
              <a:rPr lang="en-CA" dirty="0"/>
              <a:t> participant. </a:t>
            </a:r>
            <a:r>
              <a:rPr lang="en-CA" dirty="0" err="1"/>
              <a:t>Aceasta</a:t>
            </a:r>
            <a:r>
              <a:rPr lang="en-CA" dirty="0"/>
              <a:t> </a:t>
            </a:r>
            <a:r>
              <a:rPr lang="en-CA" dirty="0" err="1"/>
              <a:t>metoda</a:t>
            </a:r>
            <a:r>
              <a:rPr lang="en-CA" dirty="0"/>
              <a:t> se </a:t>
            </a:r>
            <a:r>
              <a:rPr lang="en-CA" dirty="0" err="1"/>
              <a:t>numeste</a:t>
            </a:r>
            <a:r>
              <a:rPr lang="en-CA" dirty="0"/>
              <a:t> </a:t>
            </a:r>
            <a:r>
              <a:rPr lang="en-CA" b="1" dirty="0" err="1"/>
              <a:t>excludere</a:t>
            </a:r>
            <a:r>
              <a:rPr lang="en-CA" b="1" dirty="0"/>
              <a:t> </a:t>
            </a:r>
            <a:r>
              <a:rPr lang="en-CA" b="1" dirty="0" err="1"/>
              <a:t>mutuala</a:t>
            </a:r>
            <a:r>
              <a:rPr lang="en-CA" dirty="0" smtClean="0"/>
              <a:t>.</a:t>
            </a:r>
          </a:p>
          <a:p>
            <a:pPr marL="0" indent="0">
              <a:buNone/>
            </a:pPr>
            <a:r>
              <a:rPr lang="en-CA" dirty="0" smtClean="0"/>
              <a:t>	</a:t>
            </a:r>
            <a:r>
              <a:rPr lang="en-CA" dirty="0" err="1" smtClean="0"/>
              <a:t>Partea</a:t>
            </a:r>
            <a:r>
              <a:rPr lang="en-CA" dirty="0" smtClean="0"/>
              <a:t> </a:t>
            </a:r>
            <a:r>
              <a:rPr lang="en-CA" dirty="0"/>
              <a:t>de cod care </a:t>
            </a:r>
            <a:r>
              <a:rPr lang="en-CA" dirty="0" err="1"/>
              <a:t>foloseste</a:t>
            </a:r>
            <a:r>
              <a:rPr lang="en-CA" dirty="0"/>
              <a:t> </a:t>
            </a:r>
            <a:r>
              <a:rPr lang="en-CA" dirty="0" err="1"/>
              <a:t>excluderea</a:t>
            </a:r>
            <a:r>
              <a:rPr lang="en-CA" dirty="0"/>
              <a:t> </a:t>
            </a:r>
            <a:r>
              <a:rPr lang="en-CA" dirty="0" err="1"/>
              <a:t>mutuala</a:t>
            </a:r>
            <a:r>
              <a:rPr lang="en-CA" dirty="0"/>
              <a:t> </a:t>
            </a:r>
            <a:r>
              <a:rPr lang="en-CA" dirty="0" err="1"/>
              <a:t>pentru</a:t>
            </a:r>
            <a:r>
              <a:rPr lang="en-CA" dirty="0"/>
              <a:t> a </a:t>
            </a:r>
            <a:r>
              <a:rPr lang="en-CA" dirty="0" err="1"/>
              <a:t>sincroniza</a:t>
            </a:r>
            <a:r>
              <a:rPr lang="en-CA" dirty="0"/>
              <a:t> </a:t>
            </a:r>
            <a:r>
              <a:rPr lang="en-CA" dirty="0" err="1"/>
              <a:t>executia</a:t>
            </a:r>
            <a:r>
              <a:rPr lang="en-CA" dirty="0"/>
              <a:t> </a:t>
            </a:r>
            <a:r>
              <a:rPr lang="en-CA" dirty="0" err="1"/>
              <a:t>firelor</a:t>
            </a:r>
            <a:r>
              <a:rPr lang="en-CA" dirty="0"/>
              <a:t> se </a:t>
            </a:r>
            <a:r>
              <a:rPr lang="en-CA" dirty="0" err="1"/>
              <a:t>numeste</a:t>
            </a:r>
            <a:r>
              <a:rPr lang="en-CA" dirty="0"/>
              <a:t> </a:t>
            </a:r>
            <a:r>
              <a:rPr lang="en-CA" b="1" dirty="0" err="1"/>
              <a:t>zona</a:t>
            </a:r>
            <a:r>
              <a:rPr lang="en-CA" b="1" dirty="0"/>
              <a:t> </a:t>
            </a:r>
            <a:r>
              <a:rPr lang="en-CA" b="1" dirty="0" err="1"/>
              <a:t>critica</a:t>
            </a:r>
            <a:r>
              <a:rPr lang="en-CA" dirty="0"/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893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Zona</a:t>
            </a:r>
            <a:r>
              <a:rPr lang="en-CA" dirty="0" smtClean="0"/>
              <a:t> </a:t>
            </a:r>
            <a:r>
              <a:rPr lang="en-CA" dirty="0" err="1" smtClean="0"/>
              <a:t>critica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76872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	In </a:t>
            </a:r>
            <a:r>
              <a:rPr lang="en-CA" dirty="0" err="1"/>
              <a:t>zona</a:t>
            </a:r>
            <a:r>
              <a:rPr lang="en-CA" dirty="0"/>
              <a:t> </a:t>
            </a:r>
            <a:r>
              <a:rPr lang="en-CA" dirty="0" err="1"/>
              <a:t>critica</a:t>
            </a:r>
            <a:r>
              <a:rPr lang="en-CA" dirty="0"/>
              <a:t>: </a:t>
            </a:r>
            <a:r>
              <a:rPr lang="en-CA" dirty="0" err="1"/>
              <a:t>doar</a:t>
            </a:r>
            <a:r>
              <a:rPr lang="en-CA" dirty="0"/>
              <a:t> un </a:t>
            </a:r>
            <a:r>
              <a:rPr lang="en-CA" dirty="0" err="1"/>
              <a:t>singur</a:t>
            </a:r>
            <a:r>
              <a:rPr lang="en-CA" dirty="0"/>
              <a:t> fir se </a:t>
            </a:r>
            <a:r>
              <a:rPr lang="en-CA" dirty="0" err="1"/>
              <a:t>poate</a:t>
            </a:r>
            <a:r>
              <a:rPr lang="en-CA" dirty="0"/>
              <a:t> </a:t>
            </a:r>
            <a:r>
              <a:rPr lang="en-CA" dirty="0" err="1"/>
              <a:t>executa</a:t>
            </a:r>
            <a:r>
              <a:rPr lang="en-CA" dirty="0"/>
              <a:t>, </a:t>
            </a:r>
            <a:r>
              <a:rPr lang="en-CA" dirty="0" err="1"/>
              <a:t>toate</a:t>
            </a:r>
            <a:r>
              <a:rPr lang="en-CA" dirty="0"/>
              <a:t> </a:t>
            </a:r>
            <a:r>
              <a:rPr lang="en-CA" dirty="0" err="1"/>
              <a:t>celelalte</a:t>
            </a:r>
            <a:r>
              <a:rPr lang="en-CA" dirty="0"/>
              <a:t> fire </a:t>
            </a:r>
            <a:r>
              <a:rPr lang="en-CA" dirty="0" err="1"/>
              <a:t>sunt</a:t>
            </a:r>
            <a:r>
              <a:rPr lang="en-CA" dirty="0"/>
              <a:t> </a:t>
            </a:r>
            <a:r>
              <a:rPr lang="en-CA" dirty="0" err="1"/>
              <a:t>fortate</a:t>
            </a:r>
            <a:r>
              <a:rPr lang="en-CA" dirty="0"/>
              <a:t> </a:t>
            </a:r>
            <a:r>
              <a:rPr lang="en-CA" dirty="0" err="1"/>
              <a:t>sa</a:t>
            </a:r>
            <a:r>
              <a:rPr lang="en-CA" dirty="0"/>
              <a:t> </a:t>
            </a:r>
            <a:r>
              <a:rPr lang="en-CA" dirty="0" err="1"/>
              <a:t>astepte</a:t>
            </a:r>
            <a:r>
              <a:rPr lang="en-CA" dirty="0"/>
              <a:t> la </a:t>
            </a:r>
            <a:r>
              <a:rPr lang="en-CA" dirty="0" err="1"/>
              <a:t>linia</a:t>
            </a:r>
            <a:r>
              <a:rPr lang="en-CA" dirty="0"/>
              <a:t> de start. Si </a:t>
            </a:r>
            <a:r>
              <a:rPr lang="en-CA" dirty="0" err="1"/>
              <a:t>doar</a:t>
            </a:r>
            <a:r>
              <a:rPr lang="en-CA" dirty="0"/>
              <a:t> </a:t>
            </a:r>
            <a:r>
              <a:rPr lang="en-CA" dirty="0" err="1"/>
              <a:t>cand</a:t>
            </a:r>
            <a:r>
              <a:rPr lang="en-CA" dirty="0"/>
              <a:t> </a:t>
            </a:r>
            <a:r>
              <a:rPr lang="en-CA" dirty="0" err="1"/>
              <a:t>firul</a:t>
            </a:r>
            <a:r>
              <a:rPr lang="en-CA" dirty="0"/>
              <a:t> a </a:t>
            </a:r>
            <a:r>
              <a:rPr lang="en-CA" dirty="0" err="1"/>
              <a:t>terminat</a:t>
            </a:r>
            <a:r>
              <a:rPr lang="en-CA" dirty="0"/>
              <a:t> de </a:t>
            </a:r>
            <a:r>
              <a:rPr lang="en-CA" dirty="0" err="1"/>
              <a:t>executat</a:t>
            </a:r>
            <a:r>
              <a:rPr lang="en-CA" dirty="0"/>
              <a:t>, </a:t>
            </a:r>
            <a:r>
              <a:rPr lang="en-CA" dirty="0" err="1"/>
              <a:t>altul</a:t>
            </a:r>
            <a:r>
              <a:rPr lang="en-CA" dirty="0"/>
              <a:t> </a:t>
            </a:r>
            <a:r>
              <a:rPr lang="en-CA" dirty="0" err="1"/>
              <a:t>poate</a:t>
            </a:r>
            <a:r>
              <a:rPr lang="en-CA" dirty="0"/>
              <a:t> </a:t>
            </a:r>
            <a:r>
              <a:rPr lang="en-CA" dirty="0" err="1"/>
              <a:t>sa</a:t>
            </a:r>
            <a:r>
              <a:rPr lang="en-CA" dirty="0"/>
              <a:t> </a:t>
            </a:r>
            <a:r>
              <a:rPr lang="en-CA" dirty="0" err="1"/>
              <a:t>intre</a:t>
            </a:r>
            <a:r>
              <a:rPr lang="en-CA" dirty="0"/>
              <a:t>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03648" y="4077072"/>
            <a:ext cx="5040560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0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Spinlock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 smtClean="0"/>
              <a:t>	</a:t>
            </a:r>
            <a:r>
              <a:rPr lang="en-CA" dirty="0" err="1" smtClean="0"/>
              <a:t>Cea</a:t>
            </a:r>
            <a:r>
              <a:rPr lang="en-CA" dirty="0" smtClean="0"/>
              <a:t> </a:t>
            </a:r>
            <a:r>
              <a:rPr lang="en-CA" dirty="0" err="1"/>
              <a:t>mai</a:t>
            </a:r>
            <a:r>
              <a:rPr lang="en-CA" dirty="0"/>
              <a:t> </a:t>
            </a:r>
            <a:r>
              <a:rPr lang="en-CA" dirty="0" err="1"/>
              <a:t>simpla</a:t>
            </a:r>
            <a:r>
              <a:rPr lang="en-CA" dirty="0"/>
              <a:t> </a:t>
            </a:r>
            <a:r>
              <a:rPr lang="en-CA" dirty="0" err="1"/>
              <a:t>metoda</a:t>
            </a:r>
            <a:r>
              <a:rPr lang="en-CA" dirty="0"/>
              <a:t> de </a:t>
            </a:r>
            <a:r>
              <a:rPr lang="en-CA" dirty="0" err="1"/>
              <a:t>excludere</a:t>
            </a:r>
            <a:r>
              <a:rPr lang="en-CA" dirty="0"/>
              <a:t> </a:t>
            </a:r>
            <a:r>
              <a:rPr lang="en-CA" dirty="0" err="1"/>
              <a:t>mutuala</a:t>
            </a:r>
            <a:r>
              <a:rPr lang="en-CA" dirty="0"/>
              <a:t>, </a:t>
            </a:r>
            <a:r>
              <a:rPr lang="en-CA" dirty="0" err="1"/>
              <a:t>folosita</a:t>
            </a:r>
            <a:r>
              <a:rPr lang="en-CA" dirty="0"/>
              <a:t> </a:t>
            </a:r>
            <a:r>
              <a:rPr lang="en-CA" dirty="0" err="1"/>
              <a:t>pe</a:t>
            </a:r>
            <a:r>
              <a:rPr lang="en-CA" dirty="0"/>
              <a:t> </a:t>
            </a:r>
            <a:r>
              <a:rPr lang="en-CA" dirty="0" err="1"/>
              <a:t>scara</a:t>
            </a:r>
            <a:r>
              <a:rPr lang="en-CA" dirty="0"/>
              <a:t> </a:t>
            </a:r>
            <a:r>
              <a:rPr lang="en-CA" dirty="0" err="1"/>
              <a:t>larga</a:t>
            </a:r>
            <a:r>
              <a:rPr lang="en-CA" dirty="0"/>
              <a:t> in </a:t>
            </a:r>
            <a:r>
              <a:rPr lang="en-CA" dirty="0" err="1"/>
              <a:t>practica</a:t>
            </a:r>
            <a:r>
              <a:rPr lang="en-CA" dirty="0"/>
              <a:t> </a:t>
            </a:r>
            <a:r>
              <a:rPr lang="en-CA" dirty="0" err="1"/>
              <a:t>si</a:t>
            </a:r>
            <a:r>
              <a:rPr lang="en-CA" dirty="0"/>
              <a:t> </a:t>
            </a:r>
            <a:r>
              <a:rPr lang="en-CA" dirty="0" err="1"/>
              <a:t>gasite</a:t>
            </a:r>
            <a:r>
              <a:rPr lang="en-CA" dirty="0"/>
              <a:t> in </a:t>
            </a:r>
            <a:r>
              <a:rPr lang="en-CA" dirty="0" err="1"/>
              <a:t>toate</a:t>
            </a:r>
            <a:r>
              <a:rPr lang="en-CA" dirty="0"/>
              <a:t> </a:t>
            </a:r>
            <a:r>
              <a:rPr lang="en-CA" dirty="0" err="1"/>
              <a:t>cartile</a:t>
            </a:r>
            <a:r>
              <a:rPr lang="en-CA" dirty="0"/>
              <a:t> de </a:t>
            </a:r>
            <a:r>
              <a:rPr lang="en-CA" dirty="0" err="1"/>
              <a:t>specialitate</a:t>
            </a:r>
            <a:r>
              <a:rPr lang="en-CA" dirty="0"/>
              <a:t> </a:t>
            </a:r>
            <a:r>
              <a:rPr lang="en-CA" dirty="0" err="1"/>
              <a:t>este</a:t>
            </a:r>
            <a:r>
              <a:rPr lang="en-CA" dirty="0"/>
              <a:t> </a:t>
            </a:r>
            <a:r>
              <a:rPr lang="en-CA" dirty="0" err="1"/>
              <a:t>aceea</a:t>
            </a:r>
            <a:r>
              <a:rPr lang="en-CA" dirty="0"/>
              <a:t> </a:t>
            </a:r>
            <a:r>
              <a:rPr lang="en-CA" dirty="0" err="1"/>
              <a:t>ca</a:t>
            </a:r>
            <a:r>
              <a:rPr lang="en-CA" dirty="0"/>
              <a:t> </a:t>
            </a:r>
            <a:r>
              <a:rPr lang="en-CA" dirty="0" err="1"/>
              <a:t>firele</a:t>
            </a:r>
            <a:r>
              <a:rPr lang="en-CA" dirty="0"/>
              <a:t> de </a:t>
            </a:r>
            <a:r>
              <a:rPr lang="en-CA" dirty="0" err="1"/>
              <a:t>executare</a:t>
            </a:r>
            <a:r>
              <a:rPr lang="en-CA" dirty="0"/>
              <a:t> </a:t>
            </a:r>
            <a:r>
              <a:rPr lang="en-CA" dirty="0" err="1"/>
              <a:t>sa</a:t>
            </a:r>
            <a:r>
              <a:rPr lang="en-CA" dirty="0"/>
              <a:t> </a:t>
            </a:r>
            <a:r>
              <a:rPr lang="en-CA" dirty="0" err="1"/>
              <a:t>intre</a:t>
            </a:r>
            <a:r>
              <a:rPr lang="en-CA" dirty="0"/>
              <a:t> </a:t>
            </a:r>
            <a:r>
              <a:rPr lang="en-CA" dirty="0" err="1"/>
              <a:t>intr</a:t>
            </a:r>
            <a:r>
              <a:rPr lang="en-CA" dirty="0"/>
              <a:t>-o </a:t>
            </a:r>
            <a:r>
              <a:rPr lang="en-CA" dirty="0" err="1"/>
              <a:t>bucla</a:t>
            </a:r>
            <a:r>
              <a:rPr lang="en-CA" dirty="0"/>
              <a:t> de </a:t>
            </a:r>
            <a:r>
              <a:rPr lang="en-CA" dirty="0" err="1"/>
              <a:t>testare</a:t>
            </a:r>
            <a:r>
              <a:rPr lang="en-CA" dirty="0"/>
              <a:t> a </a:t>
            </a:r>
            <a:r>
              <a:rPr lang="en-CA" dirty="0" err="1"/>
              <a:t>unei</a:t>
            </a:r>
            <a:r>
              <a:rPr lang="en-CA" dirty="0"/>
              <a:t> </a:t>
            </a:r>
            <a:r>
              <a:rPr lang="en-CA" dirty="0" err="1"/>
              <a:t>variabile</a:t>
            </a:r>
            <a:r>
              <a:rPr lang="en-CA" dirty="0"/>
              <a:t> de tip </a:t>
            </a:r>
            <a:r>
              <a:rPr lang="en-CA" dirty="0" err="1"/>
              <a:t>bool</a:t>
            </a:r>
            <a:r>
              <a:rPr lang="en-CA" dirty="0"/>
              <a:t> </a:t>
            </a:r>
            <a:r>
              <a:rPr lang="en-CA" dirty="0" err="1"/>
              <a:t>ce</a:t>
            </a:r>
            <a:r>
              <a:rPr lang="en-CA" dirty="0"/>
              <a:t> </a:t>
            </a:r>
            <a:r>
              <a:rPr lang="en-CA" dirty="0" err="1"/>
              <a:t>idica</a:t>
            </a:r>
            <a:r>
              <a:rPr lang="en-CA" dirty="0"/>
              <a:t> </a:t>
            </a:r>
            <a:r>
              <a:rPr lang="en-CA" dirty="0" err="1"/>
              <a:t>daca</a:t>
            </a:r>
            <a:r>
              <a:rPr lang="en-CA" dirty="0"/>
              <a:t> “lock-</a:t>
            </a:r>
            <a:r>
              <a:rPr lang="en-CA" dirty="0" err="1"/>
              <a:t>ul</a:t>
            </a:r>
            <a:r>
              <a:rPr lang="en-CA" dirty="0"/>
              <a:t>” </a:t>
            </a:r>
            <a:r>
              <a:rPr lang="en-CA" dirty="0" err="1"/>
              <a:t>este</a:t>
            </a:r>
            <a:r>
              <a:rPr lang="en-CA" dirty="0"/>
              <a:t> liber </a:t>
            </a:r>
            <a:r>
              <a:rPr lang="en-CA" dirty="0" err="1"/>
              <a:t>sau</a:t>
            </a:r>
            <a:r>
              <a:rPr lang="en-CA" dirty="0"/>
              <a:t> </a:t>
            </a:r>
            <a:r>
              <a:rPr lang="en-CA" dirty="0" err="1"/>
              <a:t>ocupat</a:t>
            </a:r>
            <a:r>
              <a:rPr lang="en-CA" dirty="0" smtClean="0"/>
              <a:t>.</a:t>
            </a:r>
          </a:p>
          <a:p>
            <a:pPr marL="0" indent="0">
              <a:buNone/>
            </a:pPr>
            <a:r>
              <a:rPr lang="en-US" i="1" dirty="0" smtClean="0"/>
              <a:t>	A </a:t>
            </a:r>
            <a:r>
              <a:rPr lang="en-US" b="1" i="1" dirty="0"/>
              <a:t>lock</a:t>
            </a:r>
            <a:r>
              <a:rPr lang="en-US" i="1" dirty="0"/>
              <a:t> is an object in memory providing two operations</a:t>
            </a:r>
            <a:endParaRPr lang="en-US" dirty="0"/>
          </a:p>
          <a:p>
            <a:pPr lvl="2"/>
            <a:r>
              <a:rPr lang="en-US" i="1" dirty="0"/>
              <a:t>acquire(): before entering the critical section</a:t>
            </a:r>
            <a:endParaRPr lang="en-US" dirty="0"/>
          </a:p>
          <a:p>
            <a:pPr lvl="2"/>
            <a:r>
              <a:rPr lang="en-US" i="1" dirty="0"/>
              <a:t>release(): after leaving a critical section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456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Instructiunile</a:t>
            </a:r>
            <a:r>
              <a:rPr lang="en-CA" b="1" dirty="0"/>
              <a:t> </a:t>
            </a:r>
            <a:r>
              <a:rPr lang="en-CA" b="1" dirty="0" err="1"/>
              <a:t>test_and_set</a:t>
            </a:r>
            <a:r>
              <a:rPr lang="en-CA" b="1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dirty="0" smtClean="0"/>
              <a:t>	</a:t>
            </a:r>
            <a:r>
              <a:rPr lang="en-CA" dirty="0" err="1" smtClean="0"/>
              <a:t>Aceasta</a:t>
            </a:r>
            <a:r>
              <a:rPr lang="en-CA" dirty="0" smtClean="0"/>
              <a:t> </a:t>
            </a:r>
            <a:r>
              <a:rPr lang="en-CA" dirty="0" err="1"/>
              <a:t>testare</a:t>
            </a:r>
            <a:r>
              <a:rPr lang="en-CA" dirty="0"/>
              <a:t> se </a:t>
            </a:r>
            <a:r>
              <a:rPr lang="en-CA" dirty="0" err="1"/>
              <a:t>refera</a:t>
            </a:r>
            <a:r>
              <a:rPr lang="en-CA" dirty="0"/>
              <a:t> la </a:t>
            </a:r>
            <a:r>
              <a:rPr lang="en-CA" dirty="0" err="1"/>
              <a:t>instructiunile</a:t>
            </a:r>
            <a:r>
              <a:rPr lang="en-CA" dirty="0"/>
              <a:t>  </a:t>
            </a:r>
            <a:r>
              <a:rPr lang="en-CA" b="1" dirty="0" err="1"/>
              <a:t>test_and_set</a:t>
            </a:r>
            <a:r>
              <a:rPr lang="en-CA" dirty="0"/>
              <a:t> </a:t>
            </a:r>
            <a:r>
              <a:rPr lang="en-CA" dirty="0" err="1"/>
              <a:t>executate</a:t>
            </a:r>
            <a:r>
              <a:rPr lang="en-CA" dirty="0"/>
              <a:t> de </a:t>
            </a:r>
            <a:r>
              <a:rPr lang="en-CA" dirty="0" err="1"/>
              <a:t>fiecare</a:t>
            </a:r>
            <a:r>
              <a:rPr lang="en-CA" dirty="0"/>
              <a:t> processor in parte. </a:t>
            </a:r>
            <a:endParaRPr lang="en-US" dirty="0"/>
          </a:p>
          <a:p>
            <a:pPr marL="0" indent="0">
              <a:buNone/>
            </a:pPr>
            <a:r>
              <a:rPr lang="en-CA" dirty="0" smtClean="0"/>
              <a:t>	</a:t>
            </a:r>
            <a:r>
              <a:rPr lang="en-CA" dirty="0" err="1" smtClean="0"/>
              <a:t>Instructiunile</a:t>
            </a:r>
            <a:r>
              <a:rPr lang="en-CA" b="1" dirty="0" smtClean="0"/>
              <a:t> </a:t>
            </a:r>
            <a:r>
              <a:rPr lang="en-CA" b="1" dirty="0" err="1"/>
              <a:t>test_and_set</a:t>
            </a:r>
            <a:r>
              <a:rPr lang="en-CA" b="1" dirty="0"/>
              <a:t> </a:t>
            </a:r>
            <a:r>
              <a:rPr lang="en-CA" dirty="0"/>
              <a:t>se </a:t>
            </a:r>
            <a:r>
              <a:rPr lang="en-CA" dirty="0" err="1"/>
              <a:t>refera</a:t>
            </a:r>
            <a:r>
              <a:rPr lang="en-CA" dirty="0"/>
              <a:t> la </a:t>
            </a:r>
            <a:r>
              <a:rPr lang="en-CA" dirty="0" err="1"/>
              <a:t>scrierea</a:t>
            </a:r>
            <a:r>
              <a:rPr lang="en-CA" dirty="0"/>
              <a:t> </a:t>
            </a:r>
            <a:r>
              <a:rPr lang="en-CA" dirty="0" err="1"/>
              <a:t>valorii</a:t>
            </a:r>
            <a:r>
              <a:rPr lang="en-CA" dirty="0"/>
              <a:t> 1 la o </a:t>
            </a:r>
            <a:r>
              <a:rPr lang="en-CA" dirty="0" err="1"/>
              <a:t>locatie</a:t>
            </a:r>
            <a:r>
              <a:rPr lang="en-CA" dirty="0"/>
              <a:t> de </a:t>
            </a:r>
            <a:r>
              <a:rPr lang="en-CA" dirty="0" err="1"/>
              <a:t>memorie</a:t>
            </a:r>
            <a:r>
              <a:rPr lang="en-CA" dirty="0"/>
              <a:t> </a:t>
            </a:r>
            <a:r>
              <a:rPr lang="en-CA" dirty="0" err="1"/>
              <a:t>si</a:t>
            </a:r>
            <a:r>
              <a:rPr lang="en-CA" dirty="0"/>
              <a:t> </a:t>
            </a:r>
            <a:r>
              <a:rPr lang="en-CA" dirty="0" err="1"/>
              <a:t>returneaza</a:t>
            </a:r>
            <a:r>
              <a:rPr lang="en-CA" dirty="0"/>
              <a:t> </a:t>
            </a:r>
            <a:r>
              <a:rPr lang="en-CA" dirty="0" err="1"/>
              <a:t>valoarea</a:t>
            </a:r>
            <a:r>
              <a:rPr lang="en-CA" dirty="0"/>
              <a:t> </a:t>
            </a:r>
            <a:r>
              <a:rPr lang="en-CA" dirty="0" err="1"/>
              <a:t>anterioara</a:t>
            </a:r>
            <a:r>
              <a:rPr lang="en-CA" dirty="0"/>
              <a:t>. In </a:t>
            </a:r>
            <a:r>
              <a:rPr lang="en-CA" dirty="0" err="1"/>
              <a:t>cazul</a:t>
            </a:r>
            <a:r>
              <a:rPr lang="en-CA" dirty="0"/>
              <a:t> in care </a:t>
            </a:r>
            <a:r>
              <a:rPr lang="en-CA" dirty="0" err="1"/>
              <a:t>mai</a:t>
            </a:r>
            <a:r>
              <a:rPr lang="en-CA" dirty="0"/>
              <a:t> </a:t>
            </a:r>
            <a:r>
              <a:rPr lang="en-CA" dirty="0" err="1"/>
              <a:t>multe</a:t>
            </a:r>
            <a:r>
              <a:rPr lang="en-CA" dirty="0"/>
              <a:t> </a:t>
            </a:r>
            <a:r>
              <a:rPr lang="en-CA" dirty="0" err="1"/>
              <a:t>procese</a:t>
            </a:r>
            <a:r>
              <a:rPr lang="en-CA" dirty="0"/>
              <a:t> impart </a:t>
            </a:r>
            <a:r>
              <a:rPr lang="en-CA" dirty="0" err="1"/>
              <a:t>aceeasi</a:t>
            </a:r>
            <a:r>
              <a:rPr lang="en-CA" dirty="0"/>
              <a:t> </a:t>
            </a:r>
            <a:r>
              <a:rPr lang="en-CA" dirty="0" err="1"/>
              <a:t>zona</a:t>
            </a:r>
            <a:r>
              <a:rPr lang="en-CA" dirty="0"/>
              <a:t> de </a:t>
            </a:r>
            <a:r>
              <a:rPr lang="en-CA" dirty="0" err="1"/>
              <a:t>memorie</a:t>
            </a:r>
            <a:r>
              <a:rPr lang="en-CA" dirty="0"/>
              <a:t> </a:t>
            </a:r>
            <a:r>
              <a:rPr lang="en-CA" dirty="0" err="1"/>
              <a:t>si</a:t>
            </a:r>
            <a:r>
              <a:rPr lang="en-CA" dirty="0"/>
              <a:t> un </a:t>
            </a:r>
            <a:r>
              <a:rPr lang="en-CA" dirty="0" err="1"/>
              <a:t>proces</a:t>
            </a:r>
            <a:r>
              <a:rPr lang="en-CA" dirty="0"/>
              <a:t> </a:t>
            </a:r>
            <a:r>
              <a:rPr lang="en-CA" dirty="0" err="1"/>
              <a:t>executa</a:t>
            </a:r>
            <a:r>
              <a:rPr lang="en-CA" dirty="0"/>
              <a:t> </a:t>
            </a:r>
            <a:r>
              <a:rPr lang="en-CA" dirty="0" err="1"/>
              <a:t>deja</a:t>
            </a:r>
            <a:r>
              <a:rPr lang="en-CA" dirty="0"/>
              <a:t> un </a:t>
            </a:r>
            <a:r>
              <a:rPr lang="en-CA" dirty="0" err="1"/>
              <a:t>test_and_set</a:t>
            </a:r>
            <a:r>
              <a:rPr lang="en-CA" dirty="0"/>
              <a:t>, </a:t>
            </a:r>
            <a:r>
              <a:rPr lang="en-CA" dirty="0" err="1"/>
              <a:t>atunci</a:t>
            </a:r>
            <a:r>
              <a:rPr lang="en-CA" dirty="0"/>
              <a:t> </a:t>
            </a:r>
            <a:r>
              <a:rPr lang="en-CA" dirty="0" err="1"/>
              <a:t>nicun</a:t>
            </a:r>
            <a:r>
              <a:rPr lang="en-CA" dirty="0"/>
              <a:t> alt process nu </a:t>
            </a:r>
            <a:r>
              <a:rPr lang="en-CA" dirty="0" err="1"/>
              <a:t>poate</a:t>
            </a:r>
            <a:r>
              <a:rPr lang="en-CA" dirty="0"/>
              <a:t> </a:t>
            </a:r>
            <a:r>
              <a:rPr lang="en-CA" dirty="0" err="1"/>
              <a:t>incepe</a:t>
            </a:r>
            <a:r>
              <a:rPr lang="en-CA" dirty="0"/>
              <a:t> </a:t>
            </a:r>
            <a:r>
              <a:rPr lang="en-CA" dirty="0" err="1"/>
              <a:t>procedura</a:t>
            </a:r>
            <a:r>
              <a:rPr lang="en-CA" dirty="0"/>
              <a:t> de </a:t>
            </a:r>
            <a:r>
              <a:rPr lang="en-CA" dirty="0" err="1"/>
              <a:t>testare</a:t>
            </a:r>
            <a:r>
              <a:rPr lang="en-CA" dirty="0"/>
              <a:t>.</a:t>
            </a:r>
            <a:endParaRPr lang="en-US" dirty="0"/>
          </a:p>
          <a:p>
            <a:pPr marL="0" indent="0">
              <a:buNone/>
            </a:pPr>
            <a:r>
              <a:rPr lang="en-CA" dirty="0" smtClean="0"/>
              <a:t>	Din </a:t>
            </a:r>
            <a:r>
              <a:rPr lang="en-CA" dirty="0" err="1"/>
              <a:t>pacate</a:t>
            </a:r>
            <a:r>
              <a:rPr lang="en-CA" dirty="0"/>
              <a:t> </a:t>
            </a:r>
            <a:r>
              <a:rPr lang="en-CA" dirty="0" err="1"/>
              <a:t>aceasta</a:t>
            </a:r>
            <a:r>
              <a:rPr lang="en-CA" dirty="0"/>
              <a:t> </a:t>
            </a:r>
            <a:r>
              <a:rPr lang="en-CA" dirty="0" err="1"/>
              <a:t>metoda</a:t>
            </a:r>
            <a:r>
              <a:rPr lang="en-CA" dirty="0"/>
              <a:t> </a:t>
            </a:r>
            <a:r>
              <a:rPr lang="en-CA" dirty="0" err="1"/>
              <a:t>foloseste</a:t>
            </a:r>
            <a:r>
              <a:rPr lang="en-CA" dirty="0"/>
              <a:t> </a:t>
            </a:r>
            <a:r>
              <a:rPr lang="en-CA" dirty="0" err="1"/>
              <a:t>foarte</a:t>
            </a:r>
            <a:r>
              <a:rPr lang="en-CA" dirty="0"/>
              <a:t> </a:t>
            </a:r>
            <a:r>
              <a:rPr lang="en-CA" dirty="0" err="1"/>
              <a:t>multe</a:t>
            </a:r>
            <a:r>
              <a:rPr lang="en-CA" dirty="0"/>
              <a:t> </a:t>
            </a:r>
            <a:r>
              <a:rPr lang="en-CA" dirty="0" err="1"/>
              <a:t>instructiuni</a:t>
            </a:r>
            <a:r>
              <a:rPr lang="en-CA" dirty="0"/>
              <a:t> de tip </a:t>
            </a:r>
            <a:r>
              <a:rPr lang="en-CA" b="1" dirty="0"/>
              <a:t>read-modify-write</a:t>
            </a:r>
            <a:r>
              <a:rPr lang="en-CA" dirty="0"/>
              <a:t> </a:t>
            </a:r>
            <a:r>
              <a:rPr lang="en-CA" dirty="0" err="1"/>
              <a:t>ceea</a:t>
            </a:r>
            <a:r>
              <a:rPr lang="en-CA" dirty="0"/>
              <a:t> </a:t>
            </a:r>
            <a:r>
              <a:rPr lang="en-CA" dirty="0" err="1"/>
              <a:t>ce</a:t>
            </a:r>
            <a:r>
              <a:rPr lang="en-CA" dirty="0"/>
              <a:t> </a:t>
            </a:r>
            <a:r>
              <a:rPr lang="en-CA" dirty="0" err="1"/>
              <a:t>rezulta</a:t>
            </a:r>
            <a:r>
              <a:rPr lang="en-CA" dirty="0"/>
              <a:t> </a:t>
            </a:r>
            <a:r>
              <a:rPr lang="en-CA" dirty="0" err="1"/>
              <a:t>intr</a:t>
            </a:r>
            <a:r>
              <a:rPr lang="en-CA" dirty="0"/>
              <a:t>-o </a:t>
            </a:r>
            <a:r>
              <a:rPr lang="en-CA" dirty="0" err="1"/>
              <a:t>performanta</a:t>
            </a:r>
            <a:r>
              <a:rPr lang="en-CA" dirty="0"/>
              <a:t> </a:t>
            </a:r>
            <a:r>
              <a:rPr lang="en-CA" dirty="0" err="1"/>
              <a:t>foarte</a:t>
            </a:r>
            <a:r>
              <a:rPr lang="en-CA" dirty="0"/>
              <a:t> </a:t>
            </a:r>
            <a:r>
              <a:rPr lang="en-CA" dirty="0" err="1"/>
              <a:t>slaba</a:t>
            </a:r>
            <a:r>
              <a:rPr lang="en-CA" dirty="0"/>
              <a:t>, </a:t>
            </a:r>
            <a:r>
              <a:rPr lang="en-CA" dirty="0" err="1"/>
              <a:t>atat</a:t>
            </a:r>
            <a:r>
              <a:rPr lang="en-CA" dirty="0"/>
              <a:t> din </a:t>
            </a:r>
            <a:r>
              <a:rPr lang="en-CA" dirty="0" err="1"/>
              <a:t>punct</a:t>
            </a:r>
            <a:r>
              <a:rPr lang="en-CA" dirty="0"/>
              <a:t> de </a:t>
            </a:r>
            <a:r>
              <a:rPr lang="en-CA" dirty="0" err="1"/>
              <a:t>vedere</a:t>
            </a:r>
            <a:r>
              <a:rPr lang="en-CA" dirty="0"/>
              <a:t> al </a:t>
            </a:r>
            <a:r>
              <a:rPr lang="en-CA" i="1" dirty="0" err="1"/>
              <a:t>memoriei</a:t>
            </a:r>
            <a:r>
              <a:rPr lang="en-CA" dirty="0"/>
              <a:t> in care se </a:t>
            </a:r>
            <a:r>
              <a:rPr lang="en-CA" dirty="0" err="1"/>
              <a:t>afla</a:t>
            </a:r>
            <a:r>
              <a:rPr lang="en-CA" dirty="0"/>
              <a:t> </a:t>
            </a:r>
            <a:r>
              <a:rPr lang="en-CA" dirty="0" err="1"/>
              <a:t>lockul</a:t>
            </a:r>
            <a:r>
              <a:rPr lang="en-CA" dirty="0"/>
              <a:t> cat </a:t>
            </a:r>
            <a:r>
              <a:rPr lang="en-CA" dirty="0" err="1"/>
              <a:t>si</a:t>
            </a:r>
            <a:r>
              <a:rPr lang="en-CA" dirty="0"/>
              <a:t> a </a:t>
            </a:r>
            <a:r>
              <a:rPr lang="en-CA" i="1" dirty="0" err="1"/>
              <a:t>interconectivitatii</a:t>
            </a:r>
            <a:r>
              <a:rPr lang="en-CA" dirty="0"/>
              <a:t> </a:t>
            </a:r>
            <a:r>
              <a:rPr lang="en-CA" dirty="0" err="1"/>
              <a:t>procesoarelor</a:t>
            </a:r>
            <a:r>
              <a:rPr lang="en-CA" dirty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752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277</Words>
  <Application>Microsoft Office PowerPoint</Application>
  <PresentationFormat>On-screen Show (4:3)</PresentationFormat>
  <Paragraphs>78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Algoritmi pentru sincronizarea scalabilă pe multiprocesoare cu sistem distribuit de memorie</vt:lpstr>
      <vt:lpstr>Sincronizare</vt:lpstr>
      <vt:lpstr>Exemplu</vt:lpstr>
      <vt:lpstr>PowerPoint Presentation</vt:lpstr>
      <vt:lpstr>Fara sincronizare, ar aparea intercalarile si firele de executare ar concura intre ele care sa ajunga prima la linia de finish: </vt:lpstr>
      <vt:lpstr>Mutual Exclusion</vt:lpstr>
      <vt:lpstr>Zona critica</vt:lpstr>
      <vt:lpstr>Spinlock</vt:lpstr>
      <vt:lpstr>Instructiunile test_and_set </vt:lpstr>
      <vt:lpstr>Ticket lock </vt:lpstr>
      <vt:lpstr>Array based Queuing Locks</vt:lpstr>
      <vt:lpstr>Tradesoff </vt:lpstr>
      <vt:lpstr>Bariere</vt:lpstr>
      <vt:lpstr>Centralized barriers</vt:lpstr>
      <vt:lpstr>Sense reversing barrier</vt:lpstr>
      <vt:lpstr>Tree barrier</vt:lpstr>
      <vt:lpstr>Tournament Barrier</vt:lpstr>
      <vt:lpstr>Dissemination Barrier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Iry</dc:creator>
  <cp:lastModifiedBy>Teo</cp:lastModifiedBy>
  <cp:revision>13</cp:revision>
  <dcterms:created xsi:type="dcterms:W3CDTF">2017-11-01T19:14:41Z</dcterms:created>
  <dcterms:modified xsi:type="dcterms:W3CDTF">2017-11-02T21:41:12Z</dcterms:modified>
</cp:coreProperties>
</file>