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1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9" d="100"/>
          <a:sy n="119" d="100"/>
        </p:scale>
        <p:origin x="-114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922582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511617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377605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14690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522899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698997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711675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299839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735969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268701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222010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333164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12229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887140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75623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8950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79794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442F-0932-48AB-BEC4-C58E51E03F75}" type="datetimeFigureOut">
              <a:rPr lang="ro-RO" smtClean="0"/>
              <a:t>30.05.2018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85F8-4797-42DF-B42D-1439B4FDE1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8054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A658B-7E71-4D84-8B69-E75A274DB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GAMEPOINT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9BF2D3-C8DD-417D-9015-AB753401A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RADOIU VALERIU-TONI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SOMODI TEODOR CRISTIAN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442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TASK-URI IMPORTANTE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2EAAEAA-5838-461B-9E8E-A001353EBBE5}"/>
              </a:ext>
            </a:extLst>
          </p:cNvPr>
          <p:cNvSpPr txBox="1">
            <a:spLocks/>
          </p:cNvSpPr>
          <p:nvPr/>
        </p:nvSpPr>
        <p:spPr>
          <a:xfrm>
            <a:off x="1535185" y="2182379"/>
            <a:ext cx="9038453" cy="926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RECOMANDARI JOCURI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https://i.gyazo.com/cd3b970d9d8804762cf945d8b602aea8.png">
            <a:extLst>
              <a:ext uri="{FF2B5EF4-FFF2-40B4-BE49-F238E27FC236}">
                <a16:creationId xmlns:a16="http://schemas.microsoft.com/office/drawing/2014/main" xmlns="" id="{742A1151-834A-4AD6-9815-7F7A43357C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61" y="2645601"/>
            <a:ext cx="8072699" cy="39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95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ETAPELE DEZVOLTARII APLICATIEI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02C7A8-D46E-4282-BBFC-1829C3B7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3652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</a:t>
            </a:r>
          </a:p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Inregistrarii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Logarii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site</a:t>
            </a:r>
          </a:p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bazei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date cu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jocuri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jocurilor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Shopping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</a:t>
            </a:r>
          </a:p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Adaugarea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user-friendly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Adaugarea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Search Bar</a:t>
            </a:r>
          </a:p>
          <a:p>
            <a:pPr algn="just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Implementarea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cupoanelor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recomandarilor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jocuri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0983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TEHNOLOGII FOLOSITE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02C7A8-D46E-4282-BBFC-1829C3B7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3652"/>
          </a:xfrm>
        </p:spPr>
        <p:txBody>
          <a:bodyPr/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8" name="Picture 4" descr="Image result for asp net png">
            <a:extLst>
              <a:ext uri="{FF2B5EF4-FFF2-40B4-BE49-F238E27FC236}">
                <a16:creationId xmlns:a16="http://schemas.microsoft.com/office/drawing/2014/main" xmlns="" id="{5A79A028-8385-4891-94FC-E4668C9DB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11" y="2221970"/>
            <a:ext cx="2797412" cy="256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lated image">
            <a:extLst>
              <a:ext uri="{FF2B5EF4-FFF2-40B4-BE49-F238E27FC236}">
                <a16:creationId xmlns:a16="http://schemas.microsoft.com/office/drawing/2014/main" xmlns="" id="{B5A079C0-A047-4922-9BF9-A9498A77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74" y="2221970"/>
            <a:ext cx="9334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azure png">
            <a:extLst>
              <a:ext uri="{FF2B5EF4-FFF2-40B4-BE49-F238E27FC236}">
                <a16:creationId xmlns:a16="http://schemas.microsoft.com/office/drawing/2014/main" xmlns="" id="{FD8C1361-DAC2-44A6-8E30-6872ADFB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0" y="4297069"/>
            <a:ext cx="4048548" cy="23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bootstrap png">
            <a:extLst>
              <a:ext uri="{FF2B5EF4-FFF2-40B4-BE49-F238E27FC236}">
                <a16:creationId xmlns:a16="http://schemas.microsoft.com/office/drawing/2014/main" xmlns="" id="{462C8892-064C-48D7-B5A7-36401841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565" y="5010662"/>
            <a:ext cx="6511895" cy="140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85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 A MERS BINE?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02C7A8-D46E-4282-BBFC-1829C3B7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3652"/>
          </a:xfrm>
        </p:spPr>
        <p:txBody>
          <a:bodyPr/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LUCRUL IN ECHIPA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GASIREA MATERIALELOR NECESARE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PUBLICAREA SERVICIILOR IN CLOUD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FUNCTIONALITATILE SITE-ULUI</a:t>
            </a:r>
          </a:p>
          <a:p>
            <a:pPr algn="just"/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 descr="Image result for happy png">
            <a:extLst>
              <a:ext uri="{FF2B5EF4-FFF2-40B4-BE49-F238E27FC236}">
                <a16:creationId xmlns:a16="http://schemas.microsoft.com/office/drawing/2014/main" xmlns="" id="{D8214FC2-34BA-4D23-A30B-1A2510BE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28" y="2336873"/>
            <a:ext cx="3905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10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 NU A MERS BINE?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02C7A8-D46E-4282-BBFC-1829C3B7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3652"/>
          </a:xfrm>
        </p:spPr>
        <p:txBody>
          <a:bodyPr/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DIFICULTATI IN IMPLEMENTAREA SHOPPING CART-ULUI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CREAREA UNOR TASK-URI FOARTE COMPLEXE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DIFICULTATI LA CREAREA DESIGN-ULUI</a:t>
            </a:r>
          </a:p>
          <a:p>
            <a:pPr algn="just"/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6" name="Picture 4" descr="Image result for sad png">
            <a:extLst>
              <a:ext uri="{FF2B5EF4-FFF2-40B4-BE49-F238E27FC236}">
                <a16:creationId xmlns:a16="http://schemas.microsoft.com/office/drawing/2014/main" xmlns="" id="{316BCC8E-B457-47C2-9C16-0BF87E78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72" y="2249611"/>
            <a:ext cx="285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96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 AM INVATAT?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02C7A8-D46E-4282-BBFC-1829C3B7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3652"/>
          </a:xfrm>
        </p:spPr>
        <p:txBody>
          <a:bodyPr/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ETAPELE DEZVOLTARII UNEI APLICATII WEB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CREAREA DE SERVICII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FOLOSIREA MODELULUI ARHITECTURAL MVC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UTILIZAREA VERSION CONTROL-ULUI (TFS)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Image result for smart png">
            <a:extLst>
              <a:ext uri="{FF2B5EF4-FFF2-40B4-BE49-F238E27FC236}">
                <a16:creationId xmlns:a16="http://schemas.microsoft.com/office/drawing/2014/main" xmlns="" id="{B7C520F0-ED8A-4F8D-9A98-58D92604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460" y="2752725"/>
            <a:ext cx="41052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77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4A082-745E-45AD-9B13-6FC6E50EC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SFARSIT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2CCD72-F420-4658-8F34-1C29D0FD4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MULTUMIM!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935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 APLICATIEI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02C7A8-D46E-4282-BBFC-1829C3B7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3652"/>
          </a:xfrm>
        </p:spPr>
        <p:txBody>
          <a:bodyPr/>
          <a:lstStyle/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GamePoint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magazine online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distribuire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jocurilor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video.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Utilizatorii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produsele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cautare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cat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asemenea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pot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achizitiona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produsele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folosind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cupoane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diferite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9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UML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A46AF2-31C7-4398-9CD7-D56DE54F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4" y="3012434"/>
            <a:ext cx="11385329" cy="27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6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ECHIPA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02C7A8-D46E-4282-BBFC-1829C3B7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3652"/>
          </a:xfrm>
        </p:spPr>
        <p:txBody>
          <a:bodyPr/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RADOIU VALERIU-TONI  (Front-End)</a:t>
            </a:r>
          </a:p>
          <a:p>
            <a:pPr marL="0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Adaugare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Afisarea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jocurilor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Design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HTML/CSS</a:t>
            </a:r>
          </a:p>
          <a:p>
            <a:pPr marL="0" indent="0" algn="just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SOMODI TEODOR CRISTIAN  (Back-End)</a:t>
            </a:r>
          </a:p>
          <a:p>
            <a:pPr marL="0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bazei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date</a:t>
            </a:r>
          </a:p>
          <a:p>
            <a:pPr marL="0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Shopping Cart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xmlns="" id="{D1EE5592-3166-42FD-A65D-CCF3EDEB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59" y="2231472"/>
            <a:ext cx="2435353" cy="462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67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TASK-URI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01" y="2097584"/>
            <a:ext cx="9914023" cy="464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260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TASK-URI IMPORTANTE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i.gyazo.com/dfa579fff9222bf2f1fb2baf495a7136.png">
            <a:extLst>
              <a:ext uri="{FF2B5EF4-FFF2-40B4-BE49-F238E27FC236}">
                <a16:creationId xmlns:a16="http://schemas.microsoft.com/office/drawing/2014/main" xmlns="" id="{0C264686-CABF-4685-86EE-B0F3475E4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62" y="2755539"/>
            <a:ext cx="8955277" cy="381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837468E-A09F-46E2-A01A-95435B4BD39D}"/>
              </a:ext>
            </a:extLst>
          </p:cNvPr>
          <p:cNvSpPr txBox="1">
            <a:spLocks/>
          </p:cNvSpPr>
          <p:nvPr/>
        </p:nvSpPr>
        <p:spPr>
          <a:xfrm>
            <a:off x="1535185" y="2182379"/>
            <a:ext cx="9038453" cy="926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FILTRARE JOCURI DUPA CATEGORIE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74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TASK-URI IMPORTANTE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https://i.gyazo.com/3721516aea743124b2c4aa6cf5907a29.png">
            <a:extLst>
              <a:ext uri="{FF2B5EF4-FFF2-40B4-BE49-F238E27FC236}">
                <a16:creationId xmlns:a16="http://schemas.microsoft.com/office/drawing/2014/main" xmlns="" id="{86AAAD0A-6D09-41E2-8DFF-23F27B278F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81" y="2883414"/>
            <a:ext cx="9122334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A88DFD8-D014-45BB-8B09-0480E6BDF6D5}"/>
              </a:ext>
            </a:extLst>
          </p:cNvPr>
          <p:cNvSpPr txBox="1">
            <a:spLocks/>
          </p:cNvSpPr>
          <p:nvPr/>
        </p:nvSpPr>
        <p:spPr>
          <a:xfrm>
            <a:off x="1535185" y="2182379"/>
            <a:ext cx="9038453" cy="926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SHOPPING CART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385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TASK-URI IMPORTANTE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2EAAEAA-5838-461B-9E8E-A001353EBBE5}"/>
              </a:ext>
            </a:extLst>
          </p:cNvPr>
          <p:cNvSpPr txBox="1">
            <a:spLocks/>
          </p:cNvSpPr>
          <p:nvPr/>
        </p:nvSpPr>
        <p:spPr>
          <a:xfrm>
            <a:off x="1535185" y="2182379"/>
            <a:ext cx="9038453" cy="926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CUPOANE DE REDUCERE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s://i.gyazo.com/3caeafdf743a80673140899883290d13.png">
            <a:extLst>
              <a:ext uri="{FF2B5EF4-FFF2-40B4-BE49-F238E27FC236}">
                <a16:creationId xmlns:a16="http://schemas.microsoft.com/office/drawing/2014/main" xmlns="" id="{CBA9791E-E253-46F2-A016-D60E371622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57" y="2814972"/>
            <a:ext cx="9352308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37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1B98-3D63-4CD6-AD7D-6C136E3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TASK-URI IMPORTANTE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s://i.gyazo.com/786a6c44277f0b855497813bb54b9f37.png">
            <a:extLst>
              <a:ext uri="{FF2B5EF4-FFF2-40B4-BE49-F238E27FC236}">
                <a16:creationId xmlns:a16="http://schemas.microsoft.com/office/drawing/2014/main" xmlns="" id="{10F7C55D-29B1-4FC9-BDBE-7483053D7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78" y="2856917"/>
            <a:ext cx="9035443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2EAAEAA-5838-461B-9E8E-A001353EBBE5}"/>
              </a:ext>
            </a:extLst>
          </p:cNvPr>
          <p:cNvSpPr txBox="1">
            <a:spLocks/>
          </p:cNvSpPr>
          <p:nvPr/>
        </p:nvSpPr>
        <p:spPr>
          <a:xfrm>
            <a:off x="1535185" y="2182379"/>
            <a:ext cx="9038453" cy="926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ISTORIC CUMPARATURI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217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78</TotalTime>
  <Words>200</Words>
  <Application>Microsoft Office PowerPoint</Application>
  <PresentationFormat>Custom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Berlin</vt:lpstr>
      <vt:lpstr>GAMEPOINT</vt:lpstr>
      <vt:lpstr>TEMA APLICATIEI</vt:lpstr>
      <vt:lpstr>DIAGRAMA UML</vt:lpstr>
      <vt:lpstr>ECHIPA</vt:lpstr>
      <vt:lpstr>TASK-URI</vt:lpstr>
      <vt:lpstr>TASK-URI IMPORTANTE</vt:lpstr>
      <vt:lpstr>TASK-URI IMPORTANTE</vt:lpstr>
      <vt:lpstr>TASK-URI IMPORTANTE</vt:lpstr>
      <vt:lpstr>TASK-URI IMPORTANTE</vt:lpstr>
      <vt:lpstr>TASK-URI IMPORTANTE</vt:lpstr>
      <vt:lpstr>ETAPELE DEZVOLTARII APLICATIEI</vt:lpstr>
      <vt:lpstr>TEHNOLOGII FOLOSITE</vt:lpstr>
      <vt:lpstr>CE A MERS BINE?</vt:lpstr>
      <vt:lpstr>CE NU A MERS BINE?</vt:lpstr>
      <vt:lpstr>CE AM INVATAT?</vt:lpstr>
      <vt:lpstr>SFARSIT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GAMEPOINT</dc:title>
  <dc:creator>Toni</dc:creator>
  <cp:lastModifiedBy>T</cp:lastModifiedBy>
  <cp:revision>26</cp:revision>
  <dcterms:created xsi:type="dcterms:W3CDTF">2018-05-30T19:07:47Z</dcterms:created>
  <dcterms:modified xsi:type="dcterms:W3CDTF">2018-05-30T20:27:38Z</dcterms:modified>
</cp:coreProperties>
</file>