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10" r:id="rId1"/>
  </p:sldMasterIdLst>
  <p:notesMasterIdLst>
    <p:notesMasterId r:id="rId28"/>
  </p:notesMasterIdLst>
  <p:handoutMasterIdLst>
    <p:handoutMasterId r:id="rId29"/>
  </p:handoutMasterIdLst>
  <p:sldIdLst>
    <p:sldId id="256" r:id="rId2"/>
    <p:sldId id="280" r:id="rId3"/>
    <p:sldId id="281" r:id="rId4"/>
    <p:sldId id="290" r:id="rId5"/>
    <p:sldId id="2502" r:id="rId6"/>
    <p:sldId id="2503" r:id="rId7"/>
    <p:sldId id="291" r:id="rId8"/>
    <p:sldId id="292" r:id="rId9"/>
    <p:sldId id="294" r:id="rId10"/>
    <p:sldId id="2500" r:id="rId11"/>
    <p:sldId id="2499" r:id="rId12"/>
    <p:sldId id="2484" r:id="rId13"/>
    <p:sldId id="285" r:id="rId14"/>
    <p:sldId id="282" r:id="rId15"/>
    <p:sldId id="283" r:id="rId16"/>
    <p:sldId id="2504" r:id="rId17"/>
    <p:sldId id="2486" r:id="rId18"/>
    <p:sldId id="2505" r:id="rId19"/>
    <p:sldId id="2490" r:id="rId20"/>
    <p:sldId id="2491" r:id="rId21"/>
    <p:sldId id="2506" r:id="rId22"/>
    <p:sldId id="2495" r:id="rId23"/>
    <p:sldId id="2507" r:id="rId24"/>
    <p:sldId id="2509" r:id="rId25"/>
    <p:sldId id="296" r:id="rId26"/>
    <p:sldId id="354" r:id="rId27"/>
  </p:sldIdLst>
  <p:sldSz cx="12192000" cy="6858000"/>
  <p:notesSz cx="6797675" cy="9926638"/>
  <p:embeddedFontLst>
    <p:embeddedFont>
      <p:font typeface="Gill Sans MT" panose="020B0502020104020203" pitchFamily="34" charset="0"/>
      <p:regular r:id="rId30"/>
      <p:bold r:id="rId31"/>
      <p:italic r:id="rId32"/>
      <p:boldItalic r:id="rId33"/>
    </p:embeddedFont>
    <p:embeddedFont>
      <p:font typeface="ShellMedium" panose="020B0604020202020204" charset="0"/>
      <p:regular r:id="rId34"/>
    </p:embeddedFont>
    <p:embeddedFont>
      <p:font typeface="Wingdings 2" panose="05020102010507070707" pitchFamily="18" charset="2"/>
      <p:regular r:id="rId35"/>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DEA91E-B86C-4BBA-A874-A58F3E0B4E27}" v="19" dt="2024-03-14T12:31:10.709"/>
    <p1510:client id="{EECDCD84-7057-4051-9A3C-656634FA2493}" v="51" dt="2024-03-14T12:36:56.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60" autoAdjust="0"/>
    <p:restoredTop sz="41504" autoAdjust="0"/>
  </p:normalViewPr>
  <p:slideViewPr>
    <p:cSldViewPr snapToGrid="0" snapToObjects="1" showGuides="1">
      <p:cViewPr>
        <p:scale>
          <a:sx n="100" d="100"/>
          <a:sy n="100" d="100"/>
        </p:scale>
        <p:origin x="738"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2" d="100"/>
          <a:sy n="62" d="100"/>
        </p:scale>
        <p:origin x="3240" y="67"/>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Cipriani" userId="242b3960e37d3d50" providerId="Windows Live" clId="Web-{EECDCD84-7057-4051-9A3C-656634FA2493}"/>
    <pc:docChg chg="delSld modSld">
      <pc:chgData name="Ivan Cipriani" userId="242b3960e37d3d50" providerId="Windows Live" clId="Web-{EECDCD84-7057-4051-9A3C-656634FA2493}" dt="2024-03-14T12:36:59.915" v="46"/>
      <pc:docMkLst>
        <pc:docMk/>
      </pc:docMkLst>
      <pc:sldChg chg="addSp modSp mod setBg">
        <pc:chgData name="Ivan Cipriani" userId="242b3960e37d3d50" providerId="Windows Live" clId="Web-{EECDCD84-7057-4051-9A3C-656634FA2493}" dt="2024-03-14T12:32:16.249" v="0"/>
        <pc:sldMkLst>
          <pc:docMk/>
          <pc:sldMk cId="0" sldId="256"/>
        </pc:sldMkLst>
        <pc:spChg chg="mod">
          <ac:chgData name="Ivan Cipriani" userId="242b3960e37d3d50" providerId="Windows Live" clId="Web-{EECDCD84-7057-4051-9A3C-656634FA2493}" dt="2024-03-14T12:32:16.249" v="0"/>
          <ac:spMkLst>
            <pc:docMk/>
            <pc:sldMk cId="0" sldId="256"/>
            <ac:spMk id="2" creationId="{00000000-0000-0000-0000-000000000000}"/>
          </ac:spMkLst>
        </pc:spChg>
        <pc:spChg chg="mod">
          <ac:chgData name="Ivan Cipriani" userId="242b3960e37d3d50" providerId="Windows Live" clId="Web-{EECDCD84-7057-4051-9A3C-656634FA2493}" dt="2024-03-14T12:32:16.249" v="0"/>
          <ac:spMkLst>
            <pc:docMk/>
            <pc:sldMk cId="0" sldId="256"/>
            <ac:spMk id="4" creationId="{00000000-0000-0000-0000-000000000000}"/>
          </ac:spMkLst>
        </pc:spChg>
        <pc:spChg chg="mod ord">
          <ac:chgData name="Ivan Cipriani" userId="242b3960e37d3d50" providerId="Windows Live" clId="Web-{EECDCD84-7057-4051-9A3C-656634FA2493}" dt="2024-03-14T12:32:16.249" v="0"/>
          <ac:spMkLst>
            <pc:docMk/>
            <pc:sldMk cId="0" sldId="256"/>
            <ac:spMk id="5" creationId="{00000000-0000-0000-0000-000000000000}"/>
          </ac:spMkLst>
        </pc:spChg>
        <pc:spChg chg="mod">
          <ac:chgData name="Ivan Cipriani" userId="242b3960e37d3d50" providerId="Windows Live" clId="Web-{EECDCD84-7057-4051-9A3C-656634FA2493}" dt="2024-03-14T12:32:16.249" v="0"/>
          <ac:spMkLst>
            <pc:docMk/>
            <pc:sldMk cId="0" sldId="256"/>
            <ac:spMk id="22" creationId="{00000000-0000-0000-0000-000000000000}"/>
          </ac:spMkLst>
        </pc:spChg>
        <pc:spChg chg="mod">
          <ac:chgData name="Ivan Cipriani" userId="242b3960e37d3d50" providerId="Windows Live" clId="Web-{EECDCD84-7057-4051-9A3C-656634FA2493}" dt="2024-03-14T12:32:16.249" v="0"/>
          <ac:spMkLst>
            <pc:docMk/>
            <pc:sldMk cId="0" sldId="256"/>
            <ac:spMk id="23" creationId="{00000000-0000-0000-0000-000000000000}"/>
          </ac:spMkLst>
        </pc:spChg>
        <pc:spChg chg="add">
          <ac:chgData name="Ivan Cipriani" userId="242b3960e37d3d50" providerId="Windows Live" clId="Web-{EECDCD84-7057-4051-9A3C-656634FA2493}" dt="2024-03-14T12:32:16.249" v="0"/>
          <ac:spMkLst>
            <pc:docMk/>
            <pc:sldMk cId="0" sldId="256"/>
            <ac:spMk id="28" creationId="{34BFB7C5-23B6-4047-BF5E-F9EEBB437CD0}"/>
          </ac:spMkLst>
        </pc:spChg>
        <pc:spChg chg="add">
          <ac:chgData name="Ivan Cipriani" userId="242b3960e37d3d50" providerId="Windows Live" clId="Web-{EECDCD84-7057-4051-9A3C-656634FA2493}" dt="2024-03-14T12:32:16.249" v="0"/>
          <ac:spMkLst>
            <pc:docMk/>
            <pc:sldMk cId="0" sldId="256"/>
            <ac:spMk id="30" creationId="{FBC3CD9F-A361-4496-A6E0-24338B2A6901}"/>
          </ac:spMkLst>
        </pc:spChg>
        <pc:spChg chg="add">
          <ac:chgData name="Ivan Cipriani" userId="242b3960e37d3d50" providerId="Windows Live" clId="Web-{EECDCD84-7057-4051-9A3C-656634FA2493}" dt="2024-03-14T12:32:16.249" v="0"/>
          <ac:spMkLst>
            <pc:docMk/>
            <pc:sldMk cId="0" sldId="256"/>
            <ac:spMk id="32" creationId="{D37DA931-62D6-4B32-9103-84C0960AEA6D}"/>
          </ac:spMkLst>
        </pc:spChg>
        <pc:spChg chg="add">
          <ac:chgData name="Ivan Cipriani" userId="242b3960e37d3d50" providerId="Windows Live" clId="Web-{EECDCD84-7057-4051-9A3C-656634FA2493}" dt="2024-03-14T12:32:16.249" v="0"/>
          <ac:spMkLst>
            <pc:docMk/>
            <pc:sldMk cId="0" sldId="256"/>
            <ac:spMk id="34" creationId="{4695E140-9B6E-43E9-B17E-CDFE3FCA8AFB}"/>
          </ac:spMkLst>
        </pc:spChg>
      </pc:sldChg>
      <pc:sldChg chg="modSp">
        <pc:chgData name="Ivan Cipriani" userId="242b3960e37d3d50" providerId="Windows Live" clId="Web-{EECDCD84-7057-4051-9A3C-656634FA2493}" dt="2024-03-14T12:34:24.035" v="13" actId="1076"/>
        <pc:sldMkLst>
          <pc:docMk/>
          <pc:sldMk cId="3438563940" sldId="283"/>
        </pc:sldMkLst>
        <pc:spChg chg="mod">
          <ac:chgData name="Ivan Cipriani" userId="242b3960e37d3d50" providerId="Windows Live" clId="Web-{EECDCD84-7057-4051-9A3C-656634FA2493}" dt="2024-03-14T12:34:24.035" v="13" actId="1076"/>
          <ac:spMkLst>
            <pc:docMk/>
            <pc:sldMk cId="3438563940" sldId="283"/>
            <ac:spMk id="8" creationId="{A5896A94-FFD6-54FE-4321-33DD5185C229}"/>
          </ac:spMkLst>
        </pc:spChg>
      </pc:sldChg>
      <pc:sldChg chg="modSp">
        <pc:chgData name="Ivan Cipriani" userId="242b3960e37d3d50" providerId="Windows Live" clId="Web-{EECDCD84-7057-4051-9A3C-656634FA2493}" dt="2024-03-14T12:34:17.925" v="12" actId="1076"/>
        <pc:sldMkLst>
          <pc:docMk/>
          <pc:sldMk cId="239318817" sldId="285"/>
        </pc:sldMkLst>
        <pc:spChg chg="mod">
          <ac:chgData name="Ivan Cipriani" userId="242b3960e37d3d50" providerId="Windows Live" clId="Web-{EECDCD84-7057-4051-9A3C-656634FA2493}" dt="2024-03-14T12:34:17.925" v="12" actId="1076"/>
          <ac:spMkLst>
            <pc:docMk/>
            <pc:sldMk cId="239318817" sldId="285"/>
            <ac:spMk id="6" creationId="{F989FA08-D158-2AB5-8EAB-4BA930D2F7B7}"/>
          </ac:spMkLst>
        </pc:spChg>
      </pc:sldChg>
      <pc:sldChg chg="modSp">
        <pc:chgData name="Ivan Cipriani" userId="242b3960e37d3d50" providerId="Windows Live" clId="Web-{EECDCD84-7057-4051-9A3C-656634FA2493}" dt="2024-03-14T12:32:53.469" v="3" actId="1076"/>
        <pc:sldMkLst>
          <pc:docMk/>
          <pc:sldMk cId="391425518" sldId="290"/>
        </pc:sldMkLst>
        <pc:spChg chg="mod">
          <ac:chgData name="Ivan Cipriani" userId="242b3960e37d3d50" providerId="Windows Live" clId="Web-{EECDCD84-7057-4051-9A3C-656634FA2493}" dt="2024-03-14T12:32:53.469" v="3" actId="1076"/>
          <ac:spMkLst>
            <pc:docMk/>
            <pc:sldMk cId="391425518" sldId="290"/>
            <ac:spMk id="7" creationId="{6312C9CE-63BA-9067-41A1-FC9A1DC676F9}"/>
          </ac:spMkLst>
        </pc:spChg>
      </pc:sldChg>
      <pc:sldChg chg="modSp">
        <pc:chgData name="Ivan Cipriani" userId="242b3960e37d3d50" providerId="Windows Live" clId="Web-{EECDCD84-7057-4051-9A3C-656634FA2493}" dt="2024-03-14T12:33:44.830" v="6" actId="1076"/>
        <pc:sldMkLst>
          <pc:docMk/>
          <pc:sldMk cId="113574933" sldId="291"/>
        </pc:sldMkLst>
        <pc:spChg chg="mod">
          <ac:chgData name="Ivan Cipriani" userId="242b3960e37d3d50" providerId="Windows Live" clId="Web-{EECDCD84-7057-4051-9A3C-656634FA2493}" dt="2024-03-14T12:33:44.830" v="6" actId="1076"/>
          <ac:spMkLst>
            <pc:docMk/>
            <pc:sldMk cId="113574933" sldId="291"/>
            <ac:spMk id="7" creationId="{F907C249-6B1A-69CE-D4D3-60AE9DC308EA}"/>
          </ac:spMkLst>
        </pc:spChg>
      </pc:sldChg>
      <pc:sldChg chg="modSp">
        <pc:chgData name="Ivan Cipriani" userId="242b3960e37d3d50" providerId="Windows Live" clId="Web-{EECDCD84-7057-4051-9A3C-656634FA2493}" dt="2024-03-14T12:33:51.362" v="7" actId="1076"/>
        <pc:sldMkLst>
          <pc:docMk/>
          <pc:sldMk cId="2385888168" sldId="292"/>
        </pc:sldMkLst>
        <pc:spChg chg="mod">
          <ac:chgData name="Ivan Cipriani" userId="242b3960e37d3d50" providerId="Windows Live" clId="Web-{EECDCD84-7057-4051-9A3C-656634FA2493}" dt="2024-03-14T12:33:51.362" v="7" actId="1076"/>
          <ac:spMkLst>
            <pc:docMk/>
            <pc:sldMk cId="2385888168" sldId="292"/>
            <ac:spMk id="7" creationId="{D545BCCF-78F1-C113-7690-E8950F16ADAE}"/>
          </ac:spMkLst>
        </pc:spChg>
      </pc:sldChg>
      <pc:sldChg chg="modSp">
        <pc:chgData name="Ivan Cipriani" userId="242b3960e37d3d50" providerId="Windows Live" clId="Web-{EECDCD84-7057-4051-9A3C-656634FA2493}" dt="2024-03-14T12:33:55.596" v="8" actId="1076"/>
        <pc:sldMkLst>
          <pc:docMk/>
          <pc:sldMk cId="2286824842" sldId="294"/>
        </pc:sldMkLst>
        <pc:spChg chg="mod">
          <ac:chgData name="Ivan Cipriani" userId="242b3960e37d3d50" providerId="Windows Live" clId="Web-{EECDCD84-7057-4051-9A3C-656634FA2493}" dt="2024-03-14T12:33:55.596" v="8" actId="1076"/>
          <ac:spMkLst>
            <pc:docMk/>
            <pc:sldMk cId="2286824842" sldId="294"/>
            <ac:spMk id="13" creationId="{CA367D70-6633-7845-1E5C-C5C4A66EF02C}"/>
          </ac:spMkLst>
        </pc:spChg>
      </pc:sldChg>
      <pc:sldChg chg="modSp">
        <pc:chgData name="Ivan Cipriani" userId="242b3960e37d3d50" providerId="Windows Live" clId="Web-{EECDCD84-7057-4051-9A3C-656634FA2493}" dt="2024-03-14T12:35:29.069" v="23"/>
        <pc:sldMkLst>
          <pc:docMk/>
          <pc:sldMk cId="1927808611" sldId="296"/>
        </pc:sldMkLst>
        <pc:spChg chg="mod">
          <ac:chgData name="Ivan Cipriani" userId="242b3960e37d3d50" providerId="Windows Live" clId="Web-{EECDCD84-7057-4051-9A3C-656634FA2493}" dt="2024-03-14T12:35:29.069" v="23"/>
          <ac:spMkLst>
            <pc:docMk/>
            <pc:sldMk cId="1927808611" sldId="296"/>
            <ac:spMk id="14" creationId="{68433961-B962-E524-2194-B5C2438144FE}"/>
          </ac:spMkLst>
        </pc:spChg>
      </pc:sldChg>
      <pc:sldChg chg="addSp delSp modSp mod setBg modClrScheme chgLayout">
        <pc:chgData name="Ivan Cipriani" userId="242b3960e37d3d50" providerId="Windows Live" clId="Web-{EECDCD84-7057-4051-9A3C-656634FA2493}" dt="2024-03-14T12:36:59.915" v="46"/>
        <pc:sldMkLst>
          <pc:docMk/>
          <pc:sldMk cId="0" sldId="354"/>
        </pc:sldMkLst>
        <pc:spChg chg="add mod">
          <ac:chgData name="Ivan Cipriani" userId="242b3960e37d3d50" providerId="Windows Live" clId="Web-{EECDCD84-7057-4051-9A3C-656634FA2493}" dt="2024-03-14T12:36:59.915" v="46"/>
          <ac:spMkLst>
            <pc:docMk/>
            <pc:sldMk cId="0" sldId="354"/>
            <ac:spMk id="2" creationId="{04BAEE83-28A2-E098-79C2-450862312A48}"/>
          </ac:spMkLst>
        </pc:spChg>
        <pc:spChg chg="add mod">
          <ac:chgData name="Ivan Cipriani" userId="242b3960e37d3d50" providerId="Windows Live" clId="Web-{EECDCD84-7057-4051-9A3C-656634FA2493}" dt="2024-03-14T12:36:59.915" v="46"/>
          <ac:spMkLst>
            <pc:docMk/>
            <pc:sldMk cId="0" sldId="354"/>
            <ac:spMk id="3" creationId="{4E857F7F-ADAE-FF8B-EB87-984942325944}"/>
          </ac:spMkLst>
        </pc:spChg>
        <pc:spChg chg="add del">
          <ac:chgData name="Ivan Cipriani" userId="242b3960e37d3d50" providerId="Windows Live" clId="Web-{EECDCD84-7057-4051-9A3C-656634FA2493}" dt="2024-03-14T12:36:59.915" v="46"/>
          <ac:spMkLst>
            <pc:docMk/>
            <pc:sldMk cId="0" sldId="354"/>
            <ac:spMk id="8" creationId="{34BFB7C5-23B6-4047-BF5E-F9EEBB437CD0}"/>
          </ac:spMkLst>
        </pc:spChg>
        <pc:spChg chg="add del">
          <ac:chgData name="Ivan Cipriani" userId="242b3960e37d3d50" providerId="Windows Live" clId="Web-{EECDCD84-7057-4051-9A3C-656634FA2493}" dt="2024-03-14T12:36:59.915" v="46"/>
          <ac:spMkLst>
            <pc:docMk/>
            <pc:sldMk cId="0" sldId="354"/>
            <ac:spMk id="10" creationId="{FBC3CD9F-A361-4496-A6E0-24338B2A6901}"/>
          </ac:spMkLst>
        </pc:spChg>
        <pc:spChg chg="add del">
          <ac:chgData name="Ivan Cipriani" userId="242b3960e37d3d50" providerId="Windows Live" clId="Web-{EECDCD84-7057-4051-9A3C-656634FA2493}" dt="2024-03-14T12:36:59.915" v="46"/>
          <ac:spMkLst>
            <pc:docMk/>
            <pc:sldMk cId="0" sldId="354"/>
            <ac:spMk id="12" creationId="{D37DA931-62D6-4B32-9103-84C0960AEA6D}"/>
          </ac:spMkLst>
        </pc:spChg>
        <pc:spChg chg="add del">
          <ac:chgData name="Ivan Cipriani" userId="242b3960e37d3d50" providerId="Windows Live" clId="Web-{EECDCD84-7057-4051-9A3C-656634FA2493}" dt="2024-03-14T12:36:59.915" v="46"/>
          <ac:spMkLst>
            <pc:docMk/>
            <pc:sldMk cId="0" sldId="354"/>
            <ac:spMk id="14" creationId="{4695E140-9B6E-43E9-B17E-CDFE3FCA8AFB}"/>
          </ac:spMkLst>
        </pc:spChg>
        <pc:spChg chg="add">
          <ac:chgData name="Ivan Cipriani" userId="242b3960e37d3d50" providerId="Windows Live" clId="Web-{EECDCD84-7057-4051-9A3C-656634FA2493}" dt="2024-03-14T12:36:59.915" v="46"/>
          <ac:spMkLst>
            <pc:docMk/>
            <pc:sldMk cId="0" sldId="354"/>
            <ac:spMk id="19" creationId="{DEA81853-BCE1-4B7C-922E-A502B7B5FDD6}"/>
          </ac:spMkLst>
        </pc:spChg>
        <pc:spChg chg="add">
          <ac:chgData name="Ivan Cipriani" userId="242b3960e37d3d50" providerId="Windows Live" clId="Web-{EECDCD84-7057-4051-9A3C-656634FA2493}" dt="2024-03-14T12:36:59.915" v="46"/>
          <ac:spMkLst>
            <pc:docMk/>
            <pc:sldMk cId="0" sldId="354"/>
            <ac:spMk id="21" creationId="{4A53F3F5-328C-4AC3-B3C4-6A9D4C3D370C}"/>
          </ac:spMkLst>
        </pc:spChg>
        <pc:spChg chg="add">
          <ac:chgData name="Ivan Cipriani" userId="242b3960e37d3d50" providerId="Windows Live" clId="Web-{EECDCD84-7057-4051-9A3C-656634FA2493}" dt="2024-03-14T12:36:59.915" v="46"/>
          <ac:spMkLst>
            <pc:docMk/>
            <pc:sldMk cId="0" sldId="354"/>
            <ac:spMk id="23" creationId="{60ECACBD-42EC-44A4-B0DE-2DEDB73E1301}"/>
          </ac:spMkLst>
        </pc:spChg>
        <pc:spChg chg="add">
          <ac:chgData name="Ivan Cipriani" userId="242b3960e37d3d50" providerId="Windows Live" clId="Web-{EECDCD84-7057-4051-9A3C-656634FA2493}" dt="2024-03-14T12:36:59.915" v="46"/>
          <ac:spMkLst>
            <pc:docMk/>
            <pc:sldMk cId="0" sldId="354"/>
            <ac:spMk id="25" creationId="{9BBB5757-5277-4AC5-8E2C-46B13387BCA7}"/>
          </ac:spMkLst>
        </pc:spChg>
      </pc:sldChg>
      <pc:sldChg chg="delSp modSp del">
        <pc:chgData name="Ivan Cipriani" userId="242b3960e37d3d50" providerId="Windows Live" clId="Web-{EECDCD84-7057-4051-9A3C-656634FA2493}" dt="2024-03-14T12:35:51.679" v="29"/>
        <pc:sldMkLst>
          <pc:docMk/>
          <pc:sldMk cId="4223202" sldId="376"/>
        </pc:sldMkLst>
        <pc:spChg chg="del mod">
          <ac:chgData name="Ivan Cipriani" userId="242b3960e37d3d50" providerId="Windows Live" clId="Web-{EECDCD84-7057-4051-9A3C-656634FA2493}" dt="2024-03-14T12:35:44.710" v="28"/>
          <ac:spMkLst>
            <pc:docMk/>
            <pc:sldMk cId="4223202" sldId="376"/>
            <ac:spMk id="3" creationId="{9BFCC73D-890C-9A22-1B5B-431E1DD74213}"/>
          </ac:spMkLst>
        </pc:spChg>
        <pc:picChg chg="del">
          <ac:chgData name="Ivan Cipriani" userId="242b3960e37d3d50" providerId="Windows Live" clId="Web-{EECDCD84-7057-4051-9A3C-656634FA2493}" dt="2024-03-14T12:35:36.147" v="24"/>
          <ac:picMkLst>
            <pc:docMk/>
            <pc:sldMk cId="4223202" sldId="376"/>
            <ac:picMk id="2" creationId="{64DC14CC-A860-EACA-3E9C-65FFA253BC5D}"/>
          </ac:picMkLst>
        </pc:picChg>
      </pc:sldChg>
      <pc:sldChg chg="modSp">
        <pc:chgData name="Ivan Cipriani" userId="242b3960e37d3d50" providerId="Windows Live" clId="Web-{EECDCD84-7057-4051-9A3C-656634FA2493}" dt="2024-03-14T12:34:09.628" v="11" actId="20577"/>
        <pc:sldMkLst>
          <pc:docMk/>
          <pc:sldMk cId="2495321851" sldId="2484"/>
        </pc:sldMkLst>
        <pc:spChg chg="mod">
          <ac:chgData name="Ivan Cipriani" userId="242b3960e37d3d50" providerId="Windows Live" clId="Web-{EECDCD84-7057-4051-9A3C-656634FA2493}" dt="2024-03-14T12:34:09.628" v="11" actId="20577"/>
          <ac:spMkLst>
            <pc:docMk/>
            <pc:sldMk cId="2495321851" sldId="2484"/>
            <ac:spMk id="7" creationId="{06F27C9F-C3B2-FE62-E8D4-4A1E44A251D4}"/>
          </ac:spMkLst>
        </pc:spChg>
      </pc:sldChg>
      <pc:sldChg chg="modSp">
        <pc:chgData name="Ivan Cipriani" userId="242b3960e37d3d50" providerId="Windows Live" clId="Web-{EECDCD84-7057-4051-9A3C-656634FA2493}" dt="2024-03-14T12:34:36.989" v="15" actId="1076"/>
        <pc:sldMkLst>
          <pc:docMk/>
          <pc:sldMk cId="3919348499" sldId="2486"/>
        </pc:sldMkLst>
        <pc:spChg chg="mod">
          <ac:chgData name="Ivan Cipriani" userId="242b3960e37d3d50" providerId="Windows Live" clId="Web-{EECDCD84-7057-4051-9A3C-656634FA2493}" dt="2024-03-14T12:34:36.989" v="15" actId="1076"/>
          <ac:spMkLst>
            <pc:docMk/>
            <pc:sldMk cId="3919348499" sldId="2486"/>
            <ac:spMk id="8" creationId="{A5896A94-FFD6-54FE-4321-33DD5185C229}"/>
          </ac:spMkLst>
        </pc:spChg>
      </pc:sldChg>
      <pc:sldChg chg="modSp">
        <pc:chgData name="Ivan Cipriani" userId="242b3960e37d3d50" providerId="Windows Live" clId="Web-{EECDCD84-7057-4051-9A3C-656634FA2493}" dt="2024-03-14T12:34:48.458" v="17" actId="1076"/>
        <pc:sldMkLst>
          <pc:docMk/>
          <pc:sldMk cId="3538653850" sldId="2490"/>
        </pc:sldMkLst>
        <pc:spChg chg="mod">
          <ac:chgData name="Ivan Cipriani" userId="242b3960e37d3d50" providerId="Windows Live" clId="Web-{EECDCD84-7057-4051-9A3C-656634FA2493}" dt="2024-03-14T12:34:48.458" v="17" actId="1076"/>
          <ac:spMkLst>
            <pc:docMk/>
            <pc:sldMk cId="3538653850" sldId="2490"/>
            <ac:spMk id="8" creationId="{A5896A94-FFD6-54FE-4321-33DD5185C229}"/>
          </ac:spMkLst>
        </pc:spChg>
      </pc:sldChg>
      <pc:sldChg chg="modSp">
        <pc:chgData name="Ivan Cipriani" userId="242b3960e37d3d50" providerId="Windows Live" clId="Web-{EECDCD84-7057-4051-9A3C-656634FA2493}" dt="2024-03-14T12:34:52.567" v="18" actId="1076"/>
        <pc:sldMkLst>
          <pc:docMk/>
          <pc:sldMk cId="3790070813" sldId="2491"/>
        </pc:sldMkLst>
        <pc:spChg chg="mod">
          <ac:chgData name="Ivan Cipriani" userId="242b3960e37d3d50" providerId="Windows Live" clId="Web-{EECDCD84-7057-4051-9A3C-656634FA2493}" dt="2024-03-14T12:34:52.567" v="18" actId="1076"/>
          <ac:spMkLst>
            <pc:docMk/>
            <pc:sldMk cId="3790070813" sldId="2491"/>
            <ac:spMk id="8" creationId="{A5896A94-FFD6-54FE-4321-33DD5185C229}"/>
          </ac:spMkLst>
        </pc:spChg>
      </pc:sldChg>
      <pc:sldChg chg="modSp">
        <pc:chgData name="Ivan Cipriani" userId="242b3960e37d3d50" providerId="Windows Live" clId="Web-{EECDCD84-7057-4051-9A3C-656634FA2493}" dt="2024-03-14T12:35:04.583" v="20" actId="1076"/>
        <pc:sldMkLst>
          <pc:docMk/>
          <pc:sldMk cId="2640115575" sldId="2495"/>
        </pc:sldMkLst>
        <pc:spChg chg="mod">
          <ac:chgData name="Ivan Cipriani" userId="242b3960e37d3d50" providerId="Windows Live" clId="Web-{EECDCD84-7057-4051-9A3C-656634FA2493}" dt="2024-03-14T12:35:04.583" v="20" actId="1076"/>
          <ac:spMkLst>
            <pc:docMk/>
            <pc:sldMk cId="2640115575" sldId="2495"/>
            <ac:spMk id="8" creationId="{A5896A94-FFD6-54FE-4321-33DD5185C229}"/>
          </ac:spMkLst>
        </pc:spChg>
      </pc:sldChg>
      <pc:sldChg chg="del">
        <pc:chgData name="Ivan Cipriani" userId="242b3960e37d3d50" providerId="Windows Live" clId="Web-{EECDCD84-7057-4051-9A3C-656634FA2493}" dt="2024-03-14T12:35:53.569" v="30"/>
        <pc:sldMkLst>
          <pc:docMk/>
          <pc:sldMk cId="3268763615" sldId="2496"/>
        </pc:sldMkLst>
      </pc:sldChg>
      <pc:sldChg chg="del">
        <pc:chgData name="Ivan Cipriani" userId="242b3960e37d3d50" providerId="Windows Live" clId="Web-{EECDCD84-7057-4051-9A3C-656634FA2493}" dt="2024-03-14T12:35:55.819" v="32"/>
        <pc:sldMkLst>
          <pc:docMk/>
          <pc:sldMk cId="3141208283" sldId="2497"/>
        </pc:sldMkLst>
      </pc:sldChg>
      <pc:sldChg chg="del">
        <pc:chgData name="Ivan Cipriani" userId="242b3960e37d3d50" providerId="Windows Live" clId="Web-{EECDCD84-7057-4051-9A3C-656634FA2493}" dt="2024-03-14T12:35:54.929" v="31"/>
        <pc:sldMkLst>
          <pc:docMk/>
          <pc:sldMk cId="1691508597" sldId="2498"/>
        </pc:sldMkLst>
      </pc:sldChg>
      <pc:sldChg chg="modSp">
        <pc:chgData name="Ivan Cipriani" userId="242b3960e37d3d50" providerId="Windows Live" clId="Web-{EECDCD84-7057-4051-9A3C-656634FA2493}" dt="2024-03-14T12:34:03.940" v="10" actId="1076"/>
        <pc:sldMkLst>
          <pc:docMk/>
          <pc:sldMk cId="3668628699" sldId="2499"/>
        </pc:sldMkLst>
        <pc:spChg chg="mod">
          <ac:chgData name="Ivan Cipriani" userId="242b3960e37d3d50" providerId="Windows Live" clId="Web-{EECDCD84-7057-4051-9A3C-656634FA2493}" dt="2024-03-14T12:34:03.940" v="10" actId="1076"/>
          <ac:spMkLst>
            <pc:docMk/>
            <pc:sldMk cId="3668628699" sldId="2499"/>
            <ac:spMk id="7" creationId="{D545BCCF-78F1-C113-7690-E8950F16ADAE}"/>
          </ac:spMkLst>
        </pc:spChg>
      </pc:sldChg>
      <pc:sldChg chg="modSp">
        <pc:chgData name="Ivan Cipriani" userId="242b3960e37d3d50" providerId="Windows Live" clId="Web-{EECDCD84-7057-4051-9A3C-656634FA2493}" dt="2024-03-14T12:33:59.862" v="9" actId="1076"/>
        <pc:sldMkLst>
          <pc:docMk/>
          <pc:sldMk cId="3773359027" sldId="2500"/>
        </pc:sldMkLst>
        <pc:spChg chg="mod">
          <ac:chgData name="Ivan Cipriani" userId="242b3960e37d3d50" providerId="Windows Live" clId="Web-{EECDCD84-7057-4051-9A3C-656634FA2493}" dt="2024-03-14T12:33:59.862" v="9" actId="1076"/>
          <ac:spMkLst>
            <pc:docMk/>
            <pc:sldMk cId="3773359027" sldId="2500"/>
            <ac:spMk id="7" creationId="{D545BCCF-78F1-C113-7690-E8950F16ADAE}"/>
          </ac:spMkLst>
        </pc:spChg>
      </pc:sldChg>
      <pc:sldChg chg="del">
        <pc:chgData name="Ivan Cipriani" userId="242b3960e37d3d50" providerId="Windows Live" clId="Web-{EECDCD84-7057-4051-9A3C-656634FA2493}" dt="2024-03-14T12:35:56.554" v="33"/>
        <pc:sldMkLst>
          <pc:docMk/>
          <pc:sldMk cId="3262183938" sldId="2501"/>
        </pc:sldMkLst>
      </pc:sldChg>
      <pc:sldChg chg="modSp">
        <pc:chgData name="Ivan Cipriani" userId="242b3960e37d3d50" providerId="Windows Live" clId="Web-{EECDCD84-7057-4051-9A3C-656634FA2493}" dt="2024-03-14T12:33:13.392" v="5" actId="20577"/>
        <pc:sldMkLst>
          <pc:docMk/>
          <pc:sldMk cId="1130187776" sldId="2503"/>
        </pc:sldMkLst>
        <pc:spChg chg="mod">
          <ac:chgData name="Ivan Cipriani" userId="242b3960e37d3d50" providerId="Windows Live" clId="Web-{EECDCD84-7057-4051-9A3C-656634FA2493}" dt="2024-03-14T12:33:13.392" v="5" actId="20577"/>
          <ac:spMkLst>
            <pc:docMk/>
            <pc:sldMk cId="1130187776" sldId="2503"/>
            <ac:spMk id="3" creationId="{88248B66-528D-5F7E-DB35-778DCEE60DE9}"/>
          </ac:spMkLst>
        </pc:spChg>
      </pc:sldChg>
      <pc:sldChg chg="modSp">
        <pc:chgData name="Ivan Cipriani" userId="242b3960e37d3d50" providerId="Windows Live" clId="Web-{EECDCD84-7057-4051-9A3C-656634FA2493}" dt="2024-03-14T12:34:31.066" v="14" actId="20577"/>
        <pc:sldMkLst>
          <pc:docMk/>
          <pc:sldMk cId="1676352507" sldId="2504"/>
        </pc:sldMkLst>
        <pc:spChg chg="mod">
          <ac:chgData name="Ivan Cipriani" userId="242b3960e37d3d50" providerId="Windows Live" clId="Web-{EECDCD84-7057-4051-9A3C-656634FA2493}" dt="2024-03-14T12:34:31.066" v="14" actId="20577"/>
          <ac:spMkLst>
            <pc:docMk/>
            <pc:sldMk cId="1676352507" sldId="2504"/>
            <ac:spMk id="7" creationId="{06F27C9F-C3B2-FE62-E8D4-4A1E44A251D4}"/>
          </ac:spMkLst>
        </pc:spChg>
      </pc:sldChg>
      <pc:sldChg chg="modSp">
        <pc:chgData name="Ivan Cipriani" userId="242b3960e37d3d50" providerId="Windows Live" clId="Web-{EECDCD84-7057-4051-9A3C-656634FA2493}" dt="2024-03-14T12:34:42.582" v="16" actId="20577"/>
        <pc:sldMkLst>
          <pc:docMk/>
          <pc:sldMk cId="3623266672" sldId="2505"/>
        </pc:sldMkLst>
        <pc:spChg chg="mod">
          <ac:chgData name="Ivan Cipriani" userId="242b3960e37d3d50" providerId="Windows Live" clId="Web-{EECDCD84-7057-4051-9A3C-656634FA2493}" dt="2024-03-14T12:34:42.582" v="16" actId="20577"/>
          <ac:spMkLst>
            <pc:docMk/>
            <pc:sldMk cId="3623266672" sldId="2505"/>
            <ac:spMk id="7" creationId="{06F27C9F-C3B2-FE62-E8D4-4A1E44A251D4}"/>
          </ac:spMkLst>
        </pc:spChg>
      </pc:sldChg>
      <pc:sldChg chg="modSp">
        <pc:chgData name="Ivan Cipriani" userId="242b3960e37d3d50" providerId="Windows Live" clId="Web-{EECDCD84-7057-4051-9A3C-656634FA2493}" dt="2024-03-14T12:34:57.161" v="19" actId="20577"/>
        <pc:sldMkLst>
          <pc:docMk/>
          <pc:sldMk cId="2910744801" sldId="2506"/>
        </pc:sldMkLst>
        <pc:spChg chg="mod">
          <ac:chgData name="Ivan Cipriani" userId="242b3960e37d3d50" providerId="Windows Live" clId="Web-{EECDCD84-7057-4051-9A3C-656634FA2493}" dt="2024-03-14T12:34:57.161" v="19" actId="20577"/>
          <ac:spMkLst>
            <pc:docMk/>
            <pc:sldMk cId="2910744801" sldId="2506"/>
            <ac:spMk id="7" creationId="{06F27C9F-C3B2-FE62-E8D4-4A1E44A251D4}"/>
          </ac:spMkLst>
        </pc:spChg>
      </pc:sldChg>
      <pc:sldChg chg="modSp">
        <pc:chgData name="Ivan Cipriani" userId="242b3960e37d3d50" providerId="Windows Live" clId="Web-{EECDCD84-7057-4051-9A3C-656634FA2493}" dt="2024-03-14T12:35:08.037" v="21" actId="1076"/>
        <pc:sldMkLst>
          <pc:docMk/>
          <pc:sldMk cId="373260381" sldId="2507"/>
        </pc:sldMkLst>
        <pc:spChg chg="mod">
          <ac:chgData name="Ivan Cipriani" userId="242b3960e37d3d50" providerId="Windows Live" clId="Web-{EECDCD84-7057-4051-9A3C-656634FA2493}" dt="2024-03-14T12:35:08.037" v="21" actId="1076"/>
          <ac:spMkLst>
            <pc:docMk/>
            <pc:sldMk cId="373260381" sldId="2507"/>
            <ac:spMk id="8" creationId="{A5896A94-FFD6-54FE-4321-33DD5185C229}"/>
          </ac:spMkLst>
        </pc:spChg>
      </pc:sldChg>
      <pc:sldChg chg="modSp">
        <pc:chgData name="Ivan Cipriani" userId="242b3960e37d3d50" providerId="Windows Live" clId="Web-{EECDCD84-7057-4051-9A3C-656634FA2493}" dt="2024-03-14T12:35:15.896" v="22" actId="1076"/>
        <pc:sldMkLst>
          <pc:docMk/>
          <pc:sldMk cId="2180012539" sldId="2509"/>
        </pc:sldMkLst>
        <pc:spChg chg="mod">
          <ac:chgData name="Ivan Cipriani" userId="242b3960e37d3d50" providerId="Windows Live" clId="Web-{EECDCD84-7057-4051-9A3C-656634FA2493}" dt="2024-03-14T12:35:15.896" v="22" actId="1076"/>
          <ac:spMkLst>
            <pc:docMk/>
            <pc:sldMk cId="2180012539" sldId="2509"/>
            <ac:spMk id="8" creationId="{A5896A94-FFD6-54FE-4321-33DD5185C22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ShellMedium" panose="00000600000000000000" pitchFamily="50"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ShellMedium" panose="00000600000000000000" pitchFamily="50" charset="0"/>
              </a:rPr>
              <a:pPr/>
              <a:t>14/03/2024</a:t>
            </a:fld>
            <a:endParaRPr lang="en-GB" dirty="0">
              <a:latin typeface="ShellMedium" panose="00000600000000000000" pitchFamily="50"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ShellMedium" panose="00000600000000000000" pitchFamily="50"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ShellMedium" panose="00000600000000000000" pitchFamily="50" charset="0"/>
              </a:rPr>
              <a:pPr/>
              <a:t>‹N›</a:t>
            </a:fld>
            <a:endParaRPr lang="en-GB" dirty="0">
              <a:latin typeface="ShellMedium" panose="00000600000000000000" pitchFamily="50"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latin typeface="ShellMedium" panose="00000600000000000000" pitchFamily="50" charset="0"/>
            </a:endParaRPr>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latin typeface="ShellMedium" panose="00000600000000000000" pitchFamily="50" charset="0"/>
              </a:rPr>
              <a:pPr/>
              <a:t>14/03/2024</a:t>
            </a:fld>
            <a:endParaRPr lang="en-GB" dirty="0">
              <a:latin typeface="ShellMedium" panose="00000600000000000000" pitchFamily="50" charset="0"/>
            </a:endParaRP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latin typeface="ShellMedium" panose="00000600000000000000" pitchFamily="50" charset="0"/>
            </a:endParaRP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latin typeface="ShellMedium" panose="00000600000000000000" pitchFamily="50" charset="0"/>
            </a:endParaRPr>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latin typeface="ShellMedium" panose="00000600000000000000" pitchFamily="50" charset="0"/>
              </a:rPr>
              <a:pPr/>
              <a:t>‹N›</a:t>
            </a:fld>
            <a:endParaRPr lang="en-GB" dirty="0">
              <a:latin typeface="ShellMedium" panose="00000600000000000000" pitchFamily="50" charset="0"/>
            </a:endParaRPr>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ShellMedium" panose="00000600000000000000" pitchFamily="50" charset="0"/>
        <a:ea typeface="+mn-ea"/>
        <a:cs typeface="+mn-cs"/>
      </a:defRPr>
    </a:lvl1pPr>
    <a:lvl2pPr marL="609585" algn="l" defTabSz="1219170" rtl="0" eaLnBrk="1" latinLnBrk="0" hangingPunct="1">
      <a:defRPr sz="1600" kern="1200">
        <a:solidFill>
          <a:schemeClr val="tx1"/>
        </a:solidFill>
        <a:latin typeface="ShellMedium" panose="00000600000000000000" pitchFamily="50" charset="0"/>
        <a:ea typeface="+mn-ea"/>
        <a:cs typeface="+mn-cs"/>
      </a:defRPr>
    </a:lvl2pPr>
    <a:lvl3pPr marL="1219170" algn="l" defTabSz="1219170" rtl="0" eaLnBrk="1" latinLnBrk="0" hangingPunct="1">
      <a:defRPr sz="1600" kern="1200">
        <a:solidFill>
          <a:schemeClr val="tx1"/>
        </a:solidFill>
        <a:latin typeface="ShellMedium" panose="00000600000000000000" pitchFamily="50" charset="0"/>
        <a:ea typeface="+mn-ea"/>
        <a:cs typeface="+mn-cs"/>
      </a:defRPr>
    </a:lvl3pPr>
    <a:lvl4pPr marL="1828754" algn="l" defTabSz="1219170" rtl="0" eaLnBrk="1" latinLnBrk="0" hangingPunct="1">
      <a:defRPr sz="1600" kern="1200">
        <a:solidFill>
          <a:schemeClr val="tx1"/>
        </a:solidFill>
        <a:latin typeface="ShellMedium" panose="00000600000000000000" pitchFamily="50" charset="0"/>
        <a:ea typeface="+mn-ea"/>
        <a:cs typeface="+mn-cs"/>
      </a:defRPr>
    </a:lvl4pPr>
    <a:lvl5pPr marL="2438339" algn="l" defTabSz="1219170" rtl="0" eaLnBrk="1" latinLnBrk="0" hangingPunct="1">
      <a:defRPr sz="1600" kern="1200">
        <a:solidFill>
          <a:schemeClr val="tx1"/>
        </a:solidFill>
        <a:latin typeface="ShellMedium" panose="00000600000000000000" pitchFamily="50"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kernel.org/pub/software/scm/git/docs/git-ls-files.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www.kernel.org/pub/software/scm/git/docs/git-commit.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initialcommit.com/blog/git-branch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master@%7bone.week.ago"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it-scm.com/docs/gitrevision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It contain all the information to </a:t>
            </a:r>
            <a:r>
              <a:rPr lang="en-US" dirty="0" err="1"/>
              <a:t>retieve</a:t>
            </a:r>
            <a:r>
              <a:rPr lang="en-US" dirty="0"/>
              <a:t> the whole history and revision</a:t>
            </a:r>
          </a:p>
          <a:p>
            <a:r>
              <a:rPr lang="en-US" dirty="0"/>
              <a:t>Here object store</a:t>
            </a:r>
          </a:p>
          <a:p>
            <a:r>
              <a:rPr lang="en-US" dirty="0"/>
              <a:t>Make easy to clone</a:t>
            </a:r>
          </a:p>
          <a:p>
            <a:r>
              <a:rPr lang="en-US" dirty="0"/>
              <a:t>Contains data file log message author information dates </a:t>
            </a:r>
            <a:r>
              <a:rPr lang="en-US" dirty="0" err="1"/>
              <a:t>ans</a:t>
            </a:r>
            <a:r>
              <a:rPr lang="en-US" dirty="0"/>
              <a:t> all the information need to recreate the project state at a given moment in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Zlib</a:t>
            </a:r>
            <a:r>
              <a:rPr lang="en-US" dirty="0"/>
              <a:t> to package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in angular for redux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Commit </a:t>
            </a:r>
            <a:r>
              <a:rPr lang="en-US" dirty="0" err="1"/>
              <a:t>rappresent</a:t>
            </a:r>
            <a:r>
              <a:rPr lang="en-US" dirty="0"/>
              <a:t> a snapshot of all the files but only the one modifies or added are stored in a separated object and reuse the other blob</a:t>
            </a:r>
            <a:endParaRPr lang="LID4096" dirty="0"/>
          </a:p>
          <a:p>
            <a:endParaRPr lang="LID4096" dirty="0"/>
          </a:p>
        </p:txBody>
      </p:sp>
      <p:sp>
        <p:nvSpPr>
          <p:cNvPr id="4" name="Segnaposto numero diapositiva 3"/>
          <p:cNvSpPr>
            <a:spLocks noGrp="1"/>
          </p:cNvSpPr>
          <p:nvPr>
            <p:ph type="sldNum" sz="quarter" idx="5"/>
          </p:nvPr>
        </p:nvSpPr>
        <p:spPr/>
        <p:txBody>
          <a:bodyPr/>
          <a:lstStyle/>
          <a:p>
            <a:fld id="{5071D96E-4CA2-485E-9EE5-CEB7143ACC3B}" type="slidenum">
              <a:rPr lang="en-US" smtClean="0"/>
              <a:t>10</a:t>
            </a:fld>
            <a:endParaRPr lang="en-US"/>
          </a:p>
        </p:txBody>
      </p:sp>
    </p:spTree>
    <p:extLst>
      <p:ext uri="{BB962C8B-B14F-4D97-AF65-F5344CB8AC3E}">
        <p14:creationId xmlns:p14="http://schemas.microsoft.com/office/powerpoint/2010/main" val="429857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It contain all the information to retrieve the whole history and revision</a:t>
            </a:r>
          </a:p>
          <a:p>
            <a:r>
              <a:rPr lang="en-US" dirty="0"/>
              <a:t>Here object store</a:t>
            </a:r>
          </a:p>
          <a:p>
            <a:r>
              <a:rPr lang="en-US" dirty="0"/>
              <a:t>Make easy to clone</a:t>
            </a:r>
          </a:p>
          <a:p>
            <a:r>
              <a:rPr lang="en-US" dirty="0"/>
              <a:t>Contains data file log message author information dates </a:t>
            </a:r>
            <a:r>
              <a:rPr lang="en-US" dirty="0" err="1"/>
              <a:t>ans</a:t>
            </a:r>
            <a:r>
              <a:rPr lang="en-US" dirty="0"/>
              <a:t> all the information need to recreate the project state at a given moment in time</a:t>
            </a:r>
          </a:p>
          <a:p>
            <a:r>
              <a:rPr lang="en-US" dirty="0"/>
              <a:t>Branch is not an object in git</a:t>
            </a:r>
          </a:p>
          <a:p>
            <a:r>
              <a:rPr lang="en-US" dirty="0"/>
              <a:t>This is  DAG for the commit</a:t>
            </a:r>
          </a:p>
          <a:p>
            <a:r>
              <a:rPr lang="en-US" dirty="0"/>
              <a:t>DRY </a:t>
            </a:r>
            <a:r>
              <a:rPr lang="en-US" dirty="0">
                <a:sym typeface="Wingdings" panose="05000000000000000000" pitchFamily="2" charset="2"/>
              </a:rPr>
              <a:t> </a:t>
            </a:r>
            <a:endParaRPr lang="LID4096" dirty="0"/>
          </a:p>
        </p:txBody>
      </p:sp>
      <p:sp>
        <p:nvSpPr>
          <p:cNvPr id="4" name="Segnaposto numero diapositiva 3"/>
          <p:cNvSpPr>
            <a:spLocks noGrp="1"/>
          </p:cNvSpPr>
          <p:nvPr>
            <p:ph type="sldNum" sz="quarter" idx="5"/>
          </p:nvPr>
        </p:nvSpPr>
        <p:spPr/>
        <p:txBody>
          <a:bodyPr/>
          <a:lstStyle/>
          <a:p>
            <a:fld id="{5071D96E-4CA2-485E-9EE5-CEB7143ACC3B}" type="slidenum">
              <a:rPr lang="en-US" smtClean="0"/>
              <a:t>11</a:t>
            </a:fld>
            <a:endParaRPr lang="en-US"/>
          </a:p>
        </p:txBody>
      </p:sp>
    </p:spTree>
    <p:extLst>
      <p:ext uri="{BB962C8B-B14F-4D97-AF65-F5344CB8AC3E}">
        <p14:creationId xmlns:p14="http://schemas.microsoft.com/office/powerpoint/2010/main" val="2149641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GB" dirty="0">
                <a:latin typeface="ShellMedium"/>
              </a:rPr>
              <a:t>Create a project in the repo (working directory change) show </a:t>
            </a:r>
            <a:r>
              <a:rPr lang="en-GB" dirty="0" err="1">
                <a:latin typeface="ShellMedium"/>
              </a:rPr>
              <a:t>nothig</a:t>
            </a:r>
            <a:r>
              <a:rPr lang="en-GB" dirty="0">
                <a:latin typeface="ShellMedium"/>
              </a:rPr>
              <a:t> is created in the local repo or in index and create a commit</a:t>
            </a:r>
          </a:p>
          <a:p>
            <a:pPr marL="285750" indent="-285750">
              <a:buFont typeface="Arial"/>
              <a:buChar char="•"/>
            </a:pPr>
            <a:r>
              <a:rPr lang="en-GB" dirty="0">
                <a:latin typeface="ShellMedium"/>
              </a:rPr>
              <a:t>Go to </a:t>
            </a:r>
            <a:r>
              <a:rPr lang="en-GB" i="1" dirty="0">
                <a:latin typeface="ShellMedium"/>
              </a:rPr>
              <a:t>HEAD </a:t>
            </a:r>
            <a:r>
              <a:rPr lang="en-GB" dirty="0">
                <a:latin typeface="ShellMedium"/>
              </a:rPr>
              <a:t>--&gt; name of the branch go to </a:t>
            </a:r>
            <a:r>
              <a:rPr lang="en-GB" i="1" dirty="0">
                <a:latin typeface="ShellMedium"/>
              </a:rPr>
              <a:t>refs heads </a:t>
            </a:r>
            <a:r>
              <a:rPr lang="en-GB" dirty="0">
                <a:latin typeface="ShellMedium"/>
              </a:rPr>
              <a:t>click on the name of the branch see the hash and copy</a:t>
            </a:r>
          </a:p>
          <a:p>
            <a:pPr marL="285750" indent="-285750">
              <a:buFont typeface="Arial"/>
              <a:buChar char="•"/>
            </a:pPr>
            <a:r>
              <a:rPr lang="en-GB" dirty="0">
                <a:latin typeface="ShellMedium"/>
              </a:rPr>
              <a:t>Go to </a:t>
            </a:r>
            <a:r>
              <a:rPr lang="en-GB" dirty="0" err="1">
                <a:latin typeface="ShellMedium"/>
              </a:rPr>
              <a:t>powershell</a:t>
            </a:r>
            <a:r>
              <a:rPr lang="en-GB" dirty="0">
                <a:latin typeface="ShellMedium"/>
              </a:rPr>
              <a:t> open the commit with cat-file --&gt; then the tree see the tree and the object tree is another folder in this case</a:t>
            </a:r>
          </a:p>
          <a:p>
            <a:pPr marL="285750" indent="-285750">
              <a:buFont typeface="Arial"/>
              <a:buChar char="•"/>
            </a:pPr>
            <a:r>
              <a:rPr lang="en-GB" dirty="0">
                <a:latin typeface="ShellMedium"/>
              </a:rPr>
              <a:t>Stage 2 files --&gt; git ls-files –stage  cat-file one object that you change see that has the difference respect that in your local </a:t>
            </a:r>
          </a:p>
          <a:p>
            <a:pPr marL="285750" indent="-285750">
              <a:buFont typeface="Arial"/>
              <a:buChar char="•"/>
            </a:pPr>
            <a:r>
              <a:rPr lang="en-GB" err="1">
                <a:latin typeface="ShellMedium"/>
              </a:rPr>
              <a:t>Optionall</a:t>
            </a:r>
            <a:r>
              <a:rPr lang="en-GB" dirty="0">
                <a:latin typeface="ShellMedium"/>
              </a:rPr>
              <a:t> see how two tree point to the same object if they have the same content</a:t>
            </a:r>
            <a:endParaRPr lang="en-GB" dirty="0"/>
          </a:p>
          <a:p>
            <a:pPr marL="285750" indent="-285750">
              <a:buFont typeface="Arial"/>
              <a:buChar char="•"/>
            </a:pPr>
            <a:r>
              <a:rPr lang="en-GB" dirty="0">
                <a:latin typeface="ShellMedium"/>
              </a:rPr>
              <a:t>Why commit is not possible to have same hash (author or </a:t>
            </a:r>
            <a:r>
              <a:rPr lang="en-GB" dirty="0" err="1">
                <a:latin typeface="ShellMedium"/>
              </a:rPr>
              <a:t>tiem</a:t>
            </a:r>
            <a:r>
              <a:rPr lang="en-GB" dirty="0">
                <a:latin typeface="ShellMedium"/>
              </a:rPr>
              <a:t> is </a:t>
            </a:r>
            <a:r>
              <a:rPr lang="en-GB" dirty="0" err="1">
                <a:latin typeface="ShellMedium"/>
              </a:rPr>
              <a:t>deiffernt</a:t>
            </a:r>
            <a:endParaRPr lang="en-GB" dirty="0" err="1"/>
          </a:p>
          <a:p>
            <a:pPr marL="285750" indent="-285750">
              <a:buFont typeface="Arial"/>
              <a:buChar char="•"/>
            </a:pPr>
            <a:endParaRPr lang="en-GB" dirty="0"/>
          </a:p>
          <a:p>
            <a:r>
              <a:rPr lang="en-US" b="1" dirty="0">
                <a:latin typeface="ShellMedium"/>
              </a:rPr>
              <a:t>Do not create an object from the tree you can see only file and path of the file</a:t>
            </a:r>
            <a:endParaRPr lang="en-GB" dirty="0">
              <a:latin typeface="ShellMedium"/>
            </a:endParaRPr>
          </a:p>
          <a:p>
            <a:r>
              <a:rPr lang="en-US" dirty="0">
                <a:latin typeface="ShellMedium"/>
              </a:rPr>
              <a:t>The index is a binary file (generally kept in .git/index) containing a sorted list of path names, each with permissions and the SHA1 of a blob object; </a:t>
            </a:r>
            <a:r>
              <a:rPr lang="en-US" dirty="0">
                <a:latin typeface="ShellMedium"/>
                <a:hlinkClick r:id="rId3"/>
              </a:rPr>
              <a:t>git ls-files</a:t>
            </a:r>
            <a:r>
              <a:rPr lang="en-US" dirty="0">
                <a:latin typeface="ShellMedium"/>
              </a:rPr>
              <a:t> can show you the contents of the index:</a:t>
            </a:r>
          </a:p>
          <a:p>
            <a:r>
              <a:rPr lang="en-US" dirty="0">
                <a:latin typeface="ShellMedium"/>
              </a:rPr>
              <a:t>$ git ls-files --stage</a:t>
            </a:r>
            <a:br>
              <a:rPr lang="en-US" dirty="0"/>
            </a:br>
            <a:r>
              <a:rPr lang="en-US" dirty="0">
                <a:latin typeface="ShellMedium"/>
              </a:rPr>
              <a:t>100644 63c918c667fa005ff12ad89437f2fdc80926e21c 0   .</a:t>
            </a:r>
            <a:r>
              <a:rPr lang="en-US" dirty="0" err="1">
                <a:latin typeface="ShellMedium"/>
              </a:rPr>
              <a:t>gitignore</a:t>
            </a:r>
            <a:br>
              <a:rPr lang="en-US" dirty="0"/>
            </a:br>
            <a:r>
              <a:rPr lang="en-US" dirty="0">
                <a:latin typeface="ShellMedium"/>
              </a:rPr>
              <a:t>100644 5529b198e8d14decbe4ad99db3f7fb632de0439d 0   .</a:t>
            </a:r>
            <a:r>
              <a:rPr lang="en-US" dirty="0" err="1">
                <a:latin typeface="ShellMedium"/>
              </a:rPr>
              <a:t>mailmap</a:t>
            </a:r>
            <a:br>
              <a:rPr lang="en-US" dirty="0"/>
            </a:br>
            <a:r>
              <a:rPr lang="en-US" dirty="0">
                <a:latin typeface="ShellMedium"/>
              </a:rPr>
              <a:t>100644 6ff87c4664981e4397625791c8ea3bbb5f2279a3 0   COPYING</a:t>
            </a:r>
            <a:br>
              <a:rPr lang="en-US" dirty="0"/>
            </a:br>
            <a:r>
              <a:rPr lang="en-US" dirty="0">
                <a:latin typeface="ShellMedium"/>
              </a:rPr>
              <a:t>100644 a37b2152bd26be2c2289e1f57a292534a51a93c7 0   Documentation/.</a:t>
            </a:r>
            <a:r>
              <a:rPr lang="en-US" dirty="0" err="1">
                <a:latin typeface="ShellMedium"/>
              </a:rPr>
              <a:t>gitignore</a:t>
            </a:r>
            <a:br>
              <a:rPr lang="en-US" dirty="0"/>
            </a:br>
            <a:r>
              <a:rPr lang="en-US" dirty="0">
                <a:latin typeface="ShellMedium"/>
              </a:rPr>
              <a:t>100644 fbefe9a45b00a54b58d94d06eca48b03d40a50e0 0   Documentation/</a:t>
            </a:r>
            <a:r>
              <a:rPr lang="en-US" dirty="0" err="1">
                <a:latin typeface="ShellMedium"/>
              </a:rPr>
              <a:t>Makefile</a:t>
            </a:r>
            <a:br>
              <a:rPr lang="en-US" dirty="0"/>
            </a:br>
            <a:r>
              <a:rPr lang="en-US" dirty="0">
                <a:latin typeface="ShellMedium"/>
              </a:rPr>
              <a:t>...</a:t>
            </a:r>
            <a:br>
              <a:rPr lang="en-US" dirty="0"/>
            </a:br>
            <a:r>
              <a:rPr lang="en-US" dirty="0">
                <a:latin typeface="ShellMedium"/>
              </a:rPr>
              <a:t>100644 2511aef8d89ab52be5ec6a5e46236b4b6bcd07ea 0   </a:t>
            </a:r>
            <a:r>
              <a:rPr lang="en-US" dirty="0" err="1">
                <a:latin typeface="ShellMedium"/>
              </a:rPr>
              <a:t>xdiff</a:t>
            </a:r>
            <a:r>
              <a:rPr lang="en-US" dirty="0">
                <a:latin typeface="ShellMedium"/>
              </a:rPr>
              <a:t>/</a:t>
            </a:r>
            <a:r>
              <a:rPr lang="en-US" dirty="0" err="1">
                <a:latin typeface="ShellMedium"/>
              </a:rPr>
              <a:t>xtypes.h</a:t>
            </a:r>
            <a:br>
              <a:rPr lang="en-US" dirty="0"/>
            </a:br>
            <a:r>
              <a:rPr lang="en-US" dirty="0">
                <a:latin typeface="ShellMedium"/>
              </a:rPr>
              <a:t>100644 2ade97b2574a9f77e7ae4002a4e07a6a38e46d07 0   </a:t>
            </a:r>
            <a:r>
              <a:rPr lang="en-US" dirty="0" err="1">
                <a:latin typeface="ShellMedium"/>
              </a:rPr>
              <a:t>xdiff</a:t>
            </a:r>
            <a:r>
              <a:rPr lang="en-US" dirty="0">
                <a:latin typeface="ShellMedium"/>
              </a:rPr>
              <a:t>/</a:t>
            </a:r>
            <a:r>
              <a:rPr lang="en-US" dirty="0" err="1">
                <a:latin typeface="ShellMedium"/>
              </a:rPr>
              <a:t>xutils.c</a:t>
            </a:r>
            <a:br>
              <a:rPr lang="en-US" dirty="0"/>
            </a:br>
            <a:r>
              <a:rPr lang="en-US" dirty="0">
                <a:latin typeface="ShellMedium"/>
              </a:rPr>
              <a:t>100644 d5de8292e05e7c36c4b68857c1cf9855e3d2f70a 0   </a:t>
            </a:r>
            <a:r>
              <a:rPr lang="en-US" dirty="0" err="1">
                <a:latin typeface="ShellMedium"/>
              </a:rPr>
              <a:t>xdiff</a:t>
            </a:r>
            <a:r>
              <a:rPr lang="en-US" dirty="0">
                <a:latin typeface="ShellMedium"/>
              </a:rPr>
              <a:t>/</a:t>
            </a:r>
            <a:r>
              <a:rPr lang="en-US" dirty="0" err="1">
                <a:latin typeface="ShellMedium"/>
              </a:rPr>
              <a:t>xutils.h</a:t>
            </a:r>
            <a:endParaRPr lang="en-US">
              <a:latin typeface="ShellMedium"/>
            </a:endParaRPr>
          </a:p>
          <a:p>
            <a:endParaRPr lang="en-US" dirty="0"/>
          </a:p>
          <a:p>
            <a:r>
              <a:rPr lang="en-US" dirty="0">
                <a:latin typeface="ShellMedium"/>
              </a:rPr>
              <a:t>Note that in older documentation you may see the index called the "current directory cache" or just the "cache". It has three important properties:</a:t>
            </a:r>
          </a:p>
          <a:p>
            <a:pPr marL="171450" indent="-171450">
              <a:buFont typeface="Arial,Sans-Serif"/>
              <a:buChar char="•"/>
            </a:pPr>
            <a:r>
              <a:rPr lang="en-US" dirty="0">
                <a:latin typeface="ShellMedium"/>
              </a:rPr>
              <a:t>The index contains all the information necessary to generate a single (uniquely determined) tree object.</a:t>
            </a:r>
          </a:p>
          <a:p>
            <a:r>
              <a:rPr lang="en-US" b="1" u="sng" dirty="0">
                <a:latin typeface="ShellMedium"/>
              </a:rPr>
              <a:t>For example, running </a:t>
            </a:r>
            <a:r>
              <a:rPr lang="en-US" b="1" u="sng" dirty="0">
                <a:latin typeface="ShellMedium"/>
                <a:hlinkClick r:id="rId4"/>
              </a:rPr>
              <a:t>git commit</a:t>
            </a:r>
            <a:r>
              <a:rPr lang="en-US" b="1" u="sng" dirty="0">
                <a:latin typeface="ShellMedium"/>
              </a:rPr>
              <a:t> generates this tree object from the index, stores it in the object database, and uses it as the tree object associated with the new commit.</a:t>
            </a:r>
          </a:p>
          <a:p>
            <a:pPr marL="171450" indent="-171450">
              <a:buFont typeface="Arial,Sans-Serif"/>
              <a:buChar char="•"/>
            </a:pPr>
            <a:r>
              <a:rPr lang="en-US" dirty="0">
                <a:latin typeface="ShellMedium"/>
              </a:rPr>
              <a:t>The index enables fast comparisons between the tree object it defines and the working tree.</a:t>
            </a:r>
          </a:p>
          <a:p>
            <a:r>
              <a:rPr lang="en-US" dirty="0">
                <a:latin typeface="ShellMedium"/>
              </a:rPr>
              <a:t>It does this by storing some additional data for each entry (such as the last modified time). This data is not displayed above, and is not stored in the created tree object, but it can be used to determine quickly which files in the working directory differ from what was stored in the index, and thus save git from having to read all of the data from such files to look for changes.</a:t>
            </a:r>
          </a:p>
          <a:p>
            <a:pPr marL="171450" indent="-171450">
              <a:buFont typeface="Arial,Sans-Serif"/>
              <a:buChar char="•"/>
            </a:pPr>
            <a:r>
              <a:rPr lang="en-US" dirty="0">
                <a:latin typeface="ShellMedium"/>
              </a:rPr>
              <a:t>It can efficiently represent information about merge conflicts between different tree objects, allowing each pathname to be associated with sufficient information about the trees involved that you can create a three-way merge between them.</a:t>
            </a:r>
          </a:p>
          <a:p>
            <a:r>
              <a:rPr lang="en-US" dirty="0">
                <a:latin typeface="ShellMedium"/>
              </a:rPr>
              <a:t>During a merge, the index can store multiple versions of a single file (called "stages"). The third column in the </a:t>
            </a:r>
            <a:r>
              <a:rPr lang="en-US" dirty="0">
                <a:latin typeface="ShellMedium"/>
                <a:hlinkClick r:id="rId3"/>
              </a:rPr>
              <a:t>git ls-files</a:t>
            </a:r>
            <a:r>
              <a:rPr lang="en-US" dirty="0">
                <a:latin typeface="ShellMedium"/>
              </a:rPr>
              <a:t> output above is the stage number, and will take on values other than 0 for files with merge conflicts.</a:t>
            </a:r>
          </a:p>
          <a:p>
            <a:r>
              <a:rPr lang="en-US" dirty="0">
                <a:latin typeface="ShellMedium"/>
              </a:rPr>
              <a:t>The index is thus a sort of temporary staging area, which is filled with a tree which you are in the process of working on.</a:t>
            </a:r>
            <a:endParaRPr lang="en-GB"/>
          </a:p>
          <a:p>
            <a:endParaRPr lang="en-US" dirty="0"/>
          </a:p>
          <a:p>
            <a:r>
              <a:rPr lang="en-US" dirty="0">
                <a:latin typeface="ShellMedium"/>
              </a:rPr>
              <a:t>Hash is true function</a:t>
            </a:r>
            <a:endParaRPr lang="en-US" dirty="0"/>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12</a:t>
            </a:fld>
            <a:endParaRPr lang="en-GB" dirty="0">
              <a:latin typeface="ShellMedium" panose="00000600000000000000" pitchFamily="50" charset="0"/>
            </a:endParaRPr>
          </a:p>
        </p:txBody>
      </p:sp>
    </p:spTree>
    <p:extLst>
      <p:ext uri="{BB962C8B-B14F-4D97-AF65-F5344CB8AC3E}">
        <p14:creationId xmlns:p14="http://schemas.microsoft.com/office/powerpoint/2010/main" val="2670667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remove something in one commit and add that in a second commit difficult to see bot atomic</a:t>
            </a:r>
          </a:p>
          <a:p>
            <a:endParaRPr lang="en-US" dirty="0"/>
          </a:p>
          <a:p>
            <a:r>
              <a:rPr lang="en-US" dirty="0"/>
              <a:t>Realistic </a:t>
            </a:r>
            <a:r>
              <a:rPr lang="en-US" dirty="0" err="1"/>
              <a:t>hystoric</a:t>
            </a:r>
            <a:r>
              <a:rPr lang="en-US" dirty="0"/>
              <a:t> every commit is retained and nothing is changed </a:t>
            </a:r>
          </a:p>
          <a:p>
            <a:r>
              <a:rPr lang="en-US" dirty="0"/>
              <a:t>	fine grained</a:t>
            </a:r>
          </a:p>
          <a:p>
            <a:r>
              <a:rPr lang="en-US" dirty="0"/>
              <a:t>	didactic only best work</a:t>
            </a:r>
          </a:p>
          <a:p>
            <a:r>
              <a:rPr lang="en-US" dirty="0"/>
              <a:t>Pay attention to clean history if you are not alone of work on that branch </a:t>
            </a:r>
          </a:p>
          <a:p>
            <a:r>
              <a:rPr lang="en-US" dirty="0"/>
              <a:t>Use always Push with lease so that if there are new change in the remote repo you will be notify</a:t>
            </a:r>
          </a:p>
        </p:txBody>
      </p:sp>
      <p:sp>
        <p:nvSpPr>
          <p:cNvPr id="4" name="Slide Number Placeholder 3"/>
          <p:cNvSpPr>
            <a:spLocks noGrp="1"/>
          </p:cNvSpPr>
          <p:nvPr>
            <p:ph type="sldNum" sz="quarter" idx="5"/>
          </p:nvPr>
        </p:nvSpPr>
        <p:spPr/>
        <p:txBody>
          <a:bodyPr/>
          <a:lstStyle/>
          <a:p>
            <a:fld id="{5071D96E-4CA2-485E-9EE5-CEB7143ACC3B}" type="slidenum">
              <a:rPr lang="en-US" smtClean="0"/>
              <a:t>13</a:t>
            </a:fld>
            <a:endParaRPr lang="en-US"/>
          </a:p>
        </p:txBody>
      </p:sp>
    </p:spTree>
    <p:extLst>
      <p:ext uri="{BB962C8B-B14F-4D97-AF65-F5344CB8AC3E}">
        <p14:creationId xmlns:p14="http://schemas.microsoft.com/office/powerpoint/2010/main" val="1715656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Bynary</a:t>
            </a:r>
            <a:r>
              <a:rPr lang="en-US" dirty="0"/>
              <a:t> search algorithm</a:t>
            </a:r>
          </a:p>
          <a:p>
            <a:r>
              <a:rPr lang="en-US" dirty="0">
                <a:latin typeface="ShellMedium"/>
              </a:rPr>
              <a:t>You can use a script or </a:t>
            </a:r>
            <a:r>
              <a:rPr lang="en-US" err="1">
                <a:latin typeface="ShellMedium"/>
              </a:rPr>
              <a:t>sayd</a:t>
            </a:r>
            <a:r>
              <a:rPr lang="en-US" dirty="0">
                <a:latin typeface="ShellMedium"/>
              </a:rPr>
              <a:t> god </a:t>
            </a:r>
            <a:r>
              <a:rPr lang="en-US" err="1">
                <a:latin typeface="ShellMedium"/>
              </a:rPr>
              <a:t>badi</a:t>
            </a:r>
            <a:endParaRPr lang="en-US">
              <a:latin typeface="ShellMedium"/>
            </a:endParaRPr>
          </a:p>
          <a:p>
            <a:r>
              <a:rPr lang="en-US" dirty="0">
                <a:latin typeface="ShellMedium"/>
              </a:rPr>
              <a:t>Do thing different from command line</a:t>
            </a:r>
            <a:endParaRPr lang="en-US" dirty="0"/>
          </a:p>
        </p:txBody>
      </p:sp>
      <p:sp>
        <p:nvSpPr>
          <p:cNvPr id="4" name="Slide Number Placeholder 3"/>
          <p:cNvSpPr>
            <a:spLocks noGrp="1"/>
          </p:cNvSpPr>
          <p:nvPr>
            <p:ph type="sldNum" sz="quarter" idx="5"/>
          </p:nvPr>
        </p:nvSpPr>
        <p:spPr/>
        <p:txBody>
          <a:bodyPr/>
          <a:lstStyle/>
          <a:p>
            <a:fld id="{5071D96E-4CA2-485E-9EE5-CEB7143ACC3B}" type="slidenum">
              <a:rPr lang="en-US" smtClean="0"/>
              <a:t>15</a:t>
            </a:fld>
            <a:endParaRPr lang="en-US"/>
          </a:p>
        </p:txBody>
      </p:sp>
    </p:spTree>
    <p:extLst>
      <p:ext uri="{BB962C8B-B14F-4D97-AF65-F5344CB8AC3E}">
        <p14:creationId xmlns:p14="http://schemas.microsoft.com/office/powerpoint/2010/main" val="3474666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GB" dirty="0">
                <a:latin typeface="ShellMedium"/>
              </a:rPr>
              <a:t>Bisect need to check-out the commit and then you can mark good bad or skip you are in detach mode</a:t>
            </a:r>
          </a:p>
          <a:p>
            <a:pPr marL="285750" indent="-285750">
              <a:buFont typeface="Arial"/>
              <a:buChar char="•"/>
            </a:pPr>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16</a:t>
            </a:fld>
            <a:endParaRPr lang="en-GB" dirty="0">
              <a:latin typeface="ShellMedium" panose="00000600000000000000" pitchFamily="50" charset="0"/>
            </a:endParaRPr>
          </a:p>
        </p:txBody>
      </p:sp>
    </p:spTree>
    <p:extLst>
      <p:ext uri="{BB962C8B-B14F-4D97-AF65-F5344CB8AC3E}">
        <p14:creationId xmlns:p14="http://schemas.microsoft.com/office/powerpoint/2010/main" val="1252724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285750" indent="-285750">
              <a:buFont typeface="Arial"/>
              <a:buChar char="•"/>
            </a:pPr>
            <a:r>
              <a:rPr lang="en-US" dirty="0">
                <a:solidFill>
                  <a:srgbClr val="212529"/>
                </a:solidFill>
                <a:latin typeface="Avenir Next"/>
              </a:rPr>
              <a:t>Just a pointer to a specific  </a:t>
            </a:r>
            <a:r>
              <a:rPr lang="en-US" err="1">
                <a:solidFill>
                  <a:srgbClr val="212529"/>
                </a:solidFill>
                <a:latin typeface="Avenir Next"/>
              </a:rPr>
              <a:t>comit</a:t>
            </a:r>
            <a:r>
              <a:rPr lang="en-US" dirty="0">
                <a:solidFill>
                  <a:srgbClr val="212529"/>
                </a:solidFill>
                <a:latin typeface="Avenir Next"/>
              </a:rPr>
              <a:t> </a:t>
            </a:r>
            <a:r>
              <a:rPr lang="en-US" err="1">
                <a:solidFill>
                  <a:srgbClr val="212529"/>
                </a:solidFill>
                <a:latin typeface="Avenir Next"/>
              </a:rPr>
              <a:t>lightwigh</a:t>
            </a:r>
            <a:r>
              <a:rPr lang="en-US" dirty="0">
                <a:solidFill>
                  <a:srgbClr val="212529"/>
                </a:solidFill>
                <a:latin typeface="Avenir Next"/>
              </a:rPr>
              <a:t> not expensive</a:t>
            </a:r>
            <a:endParaRPr lang="it-IT"/>
          </a:p>
          <a:p>
            <a:pPr marL="285750" indent="-285750">
              <a:buFont typeface="Arial"/>
              <a:buChar char="•"/>
            </a:pPr>
            <a:r>
              <a:rPr lang="en-US" dirty="0">
                <a:solidFill>
                  <a:srgbClr val="212529"/>
                </a:solidFill>
                <a:latin typeface="Avenir Next"/>
              </a:rPr>
              <a:t>Active branch is the one in the working directory</a:t>
            </a:r>
          </a:p>
          <a:p>
            <a:pPr marL="285750" indent="-285750">
              <a:buFont typeface="Arial"/>
              <a:buChar char="•"/>
            </a:pPr>
            <a:r>
              <a:rPr lang="en-US" dirty="0">
                <a:solidFill>
                  <a:srgbClr val="212529"/>
                </a:solidFill>
                <a:latin typeface="Avenir Next"/>
              </a:rPr>
              <a:t>Branch versus tag they are static head and so branch name is moving with the commits in the branch</a:t>
            </a:r>
          </a:p>
          <a:p>
            <a:pPr marL="285750" indent="-285750">
              <a:buFont typeface="Arial"/>
              <a:buChar char="•"/>
            </a:pPr>
            <a:r>
              <a:rPr lang="en-US" dirty="0">
                <a:solidFill>
                  <a:srgbClr val="212529"/>
                </a:solidFill>
                <a:latin typeface="Avenir Next"/>
              </a:rPr>
              <a:t>Checkout when something </a:t>
            </a:r>
            <a:r>
              <a:rPr lang="en-US" err="1">
                <a:solidFill>
                  <a:srgbClr val="212529"/>
                </a:solidFill>
                <a:latin typeface="Avenir Next"/>
              </a:rPr>
              <a:t>modiied</a:t>
            </a:r>
            <a:r>
              <a:rPr lang="en-US" dirty="0">
                <a:solidFill>
                  <a:srgbClr val="212529"/>
                </a:solidFill>
                <a:latin typeface="Avenir Next"/>
              </a:rPr>
              <a:t> in working directory Not </a:t>
            </a:r>
            <a:r>
              <a:rPr lang="en-US" err="1">
                <a:solidFill>
                  <a:srgbClr val="212529"/>
                </a:solidFill>
                <a:latin typeface="Avenir Next"/>
              </a:rPr>
              <a:t>loosing</a:t>
            </a:r>
            <a:r>
              <a:rPr lang="en-US" dirty="0">
                <a:solidFill>
                  <a:srgbClr val="212529"/>
                </a:solidFill>
                <a:latin typeface="Avenir Next"/>
              </a:rPr>
              <a:t> data use stash</a:t>
            </a:r>
          </a:p>
          <a:p>
            <a:pPr marL="285750" indent="-285750">
              <a:buFont typeface="Arial"/>
              <a:buChar char="•"/>
            </a:pPr>
            <a:r>
              <a:rPr lang="en-US" dirty="0">
                <a:solidFill>
                  <a:srgbClr val="212529"/>
                </a:solidFill>
                <a:latin typeface="Avenir Next"/>
              </a:rPr>
              <a:t>Otherwise you can merge --&gt; three way merging 1) current branch 2)working directory 3) target branch</a:t>
            </a:r>
          </a:p>
          <a:p>
            <a:pPr marL="285750" indent="-285750">
              <a:buFont typeface="Arial"/>
              <a:buChar char="•"/>
            </a:pPr>
            <a:r>
              <a:rPr lang="en-US" dirty="0">
                <a:solidFill>
                  <a:srgbClr val="212529"/>
                </a:solidFill>
                <a:latin typeface="Avenir Next"/>
              </a:rPr>
              <a:t>Detach head (check out a commit not in the last place, start a git </a:t>
            </a:r>
            <a:r>
              <a:rPr lang="en-US" err="1">
                <a:solidFill>
                  <a:srgbClr val="212529"/>
                </a:solidFill>
                <a:latin typeface="Avenir Next"/>
              </a:rPr>
              <a:t>biset</a:t>
            </a:r>
            <a:endParaRPr lang="en-US">
              <a:solidFill>
                <a:srgbClr val="212529"/>
              </a:solidFill>
              <a:latin typeface="Avenir Next"/>
            </a:endParaRPr>
          </a:p>
          <a:p>
            <a:pPr marL="285750" indent="-285750">
              <a:buFont typeface="Arial"/>
              <a:buChar char="•"/>
            </a:pPr>
            <a:r>
              <a:rPr lang="en-US" dirty="0">
                <a:solidFill>
                  <a:srgbClr val="212529"/>
                </a:solidFill>
                <a:latin typeface="Avenir Next"/>
              </a:rPr>
              <a:t>Garbage collect not reachable otherwise need git </a:t>
            </a:r>
            <a:r>
              <a:rPr lang="en-US" dirty="0" err="1">
                <a:solidFill>
                  <a:srgbClr val="212529"/>
                </a:solidFill>
                <a:latin typeface="Avenir Next"/>
              </a:rPr>
              <a:t>reflog</a:t>
            </a:r>
            <a:endParaRPr lang="en-US" dirty="0">
              <a:solidFill>
                <a:srgbClr val="212529"/>
              </a:solidFill>
              <a:latin typeface="Avenir Next"/>
            </a:endParaRPr>
          </a:p>
          <a:p>
            <a:pPr marL="285750" indent="-285750">
              <a:buFont typeface="Arial"/>
              <a:buChar char="•"/>
            </a:pPr>
            <a:endParaRPr lang="en-US" dirty="0">
              <a:solidFill>
                <a:srgbClr val="212529"/>
              </a:solidFill>
              <a:latin typeface="Avenir Next"/>
            </a:endParaRPr>
          </a:p>
          <a:p>
            <a:r>
              <a:rPr lang="en-US" b="0" i="0" dirty="0">
                <a:solidFill>
                  <a:srgbClr val="212529"/>
                </a:solidFill>
                <a:effectLst/>
                <a:latin typeface="Avenir Next"/>
              </a:rPr>
              <a:t>In Git, a </a:t>
            </a:r>
            <a:r>
              <a:rPr lang="en-US" b="1" i="0" dirty="0">
                <a:solidFill>
                  <a:srgbClr val="212529"/>
                </a:solidFill>
                <a:effectLst/>
                <a:latin typeface="Avenir Next"/>
              </a:rPr>
              <a:t>ref</a:t>
            </a:r>
            <a:r>
              <a:rPr lang="en-US" b="0" i="0" dirty="0">
                <a:solidFill>
                  <a:srgbClr val="212529"/>
                </a:solidFill>
                <a:effectLst/>
                <a:latin typeface="Avenir Next"/>
              </a:rPr>
              <a:t> is a human readable name that references a Git commit ID. A ref is essentially a pointer to a commit. Examples of refs are </a:t>
            </a:r>
            <a:r>
              <a:rPr lang="en-US" b="0" i="0" u="none" strike="noStrike" dirty="0">
                <a:solidFill>
                  <a:srgbClr val="039BE5"/>
                </a:solidFill>
                <a:effectLst/>
                <a:latin typeface="Avenir Next"/>
                <a:hlinkClick r:id="rId3"/>
              </a:rPr>
              <a:t>Git branch</a:t>
            </a:r>
            <a:r>
              <a:rPr lang="en-US" b="0" i="0" dirty="0">
                <a:solidFill>
                  <a:srgbClr val="212529"/>
                </a:solidFill>
                <a:effectLst/>
                <a:latin typeface="Avenir Next"/>
              </a:rPr>
              <a:t> names such as </a:t>
            </a:r>
            <a:r>
              <a:rPr lang="en-US" dirty="0">
                <a:latin typeface="ShellMedium"/>
              </a:rPr>
              <a:t>master</a:t>
            </a:r>
            <a:r>
              <a:rPr lang="en-US" b="0" i="0" dirty="0">
                <a:solidFill>
                  <a:srgbClr val="212529"/>
                </a:solidFill>
                <a:effectLst/>
                <a:latin typeface="Avenir Next"/>
              </a:rPr>
              <a:t> and </a:t>
            </a:r>
            <a:r>
              <a:rPr lang="en-US" dirty="0">
                <a:latin typeface="ShellMedium"/>
              </a:rPr>
              <a:t>dev</a:t>
            </a:r>
            <a:r>
              <a:rPr lang="en-US" b="0" i="0" dirty="0">
                <a:solidFill>
                  <a:srgbClr val="212529"/>
                </a:solidFill>
                <a:effectLst/>
                <a:latin typeface="Avenir Next"/>
              </a:rPr>
              <a:t>. Another example of refs are Git tags such as </a:t>
            </a:r>
            <a:r>
              <a:rPr lang="en-US" dirty="0">
                <a:latin typeface="ShellMedium"/>
              </a:rPr>
              <a:t>v0.1</a:t>
            </a:r>
            <a:r>
              <a:rPr lang="en-US" b="0" i="0" dirty="0">
                <a:solidFill>
                  <a:srgbClr val="212529"/>
                </a:solidFill>
                <a:effectLst/>
                <a:latin typeface="Avenir Next"/>
              </a:rPr>
              <a:t> or </a:t>
            </a:r>
            <a:r>
              <a:rPr lang="en-US" dirty="0">
                <a:latin typeface="ShellMedium"/>
              </a:rPr>
              <a:t>v0.2</a:t>
            </a:r>
            <a:r>
              <a:rPr lang="en-US" b="0" i="0" dirty="0">
                <a:solidFill>
                  <a:srgbClr val="212529"/>
                </a:solidFill>
                <a:effectLst/>
                <a:latin typeface="Avenir Next"/>
              </a:rPr>
              <a:t>. You can think of each of these as a variable name that points to a commit ID. The commit ID that a ref points to is dynamic so it can change over time.</a:t>
            </a:r>
            <a:endParaRPr lang="en-US"/>
          </a:p>
          <a:p>
            <a:r>
              <a:rPr lang="en-US" b="0" i="0" dirty="0">
                <a:solidFill>
                  <a:srgbClr val="212529"/>
                </a:solidFill>
                <a:effectLst/>
                <a:latin typeface="Avenir Next"/>
              </a:rPr>
              <a:t>In Git, a </a:t>
            </a:r>
            <a:r>
              <a:rPr lang="en-US" b="1" i="0" dirty="0">
                <a:solidFill>
                  <a:srgbClr val="212529"/>
                </a:solidFill>
                <a:effectLst/>
                <a:latin typeface="Avenir Next"/>
              </a:rPr>
              <a:t>head</a:t>
            </a:r>
            <a:r>
              <a:rPr lang="en-US" b="0" i="0" dirty="0">
                <a:solidFill>
                  <a:srgbClr val="212529"/>
                </a:solidFill>
                <a:effectLst/>
                <a:latin typeface="Avenir Next"/>
              </a:rPr>
              <a:t> is a ref that points to the tip (latest commit) of a branch. You can view your repository’s heads in the path </a:t>
            </a:r>
            <a:r>
              <a:rPr lang="en-US" dirty="0"/>
              <a:t>.git/refs/heads/</a:t>
            </a:r>
            <a:r>
              <a:rPr lang="en-US" b="0" i="0" dirty="0">
                <a:solidFill>
                  <a:srgbClr val="212529"/>
                </a:solidFill>
                <a:effectLst/>
                <a:latin typeface="Avenir Next"/>
              </a:rPr>
              <a:t>. In this path you will find one file for each branch, and the content in each file will be the commit ID of the tip (most recent commit) of that branch.</a:t>
            </a:r>
          </a:p>
          <a:p>
            <a:endParaRPr lang="en-US" b="0" i="0" dirty="0">
              <a:solidFill>
                <a:srgbClr val="212529"/>
              </a:solidFill>
              <a:effectLst/>
              <a:latin typeface="Avenir Next"/>
            </a:endParaRPr>
          </a:p>
          <a:p>
            <a:r>
              <a:rPr lang="en-US" b="1" i="0" dirty="0">
                <a:solidFill>
                  <a:srgbClr val="212529"/>
                </a:solidFill>
                <a:effectLst/>
                <a:latin typeface="Avenir Next"/>
              </a:rPr>
              <a:t>Git refs and Git heads are simply pointers to commits, in the form of text files where the file name represents the name of the ref/head and the content is the commit ID that the ref points to.</a:t>
            </a:r>
            <a:endParaRPr lang="en-US" b="0" i="0" dirty="0">
              <a:solidFill>
                <a:srgbClr val="212529"/>
              </a:solidFill>
              <a:effectLst/>
              <a:latin typeface="Avenir Next"/>
            </a:endParaRPr>
          </a:p>
          <a:p>
            <a:endParaRPr lang="en-US" b="0" i="0" dirty="0">
              <a:solidFill>
                <a:srgbClr val="212529"/>
              </a:solidFill>
              <a:effectLst/>
              <a:latin typeface="Avenir Next"/>
            </a:endParaRPr>
          </a:p>
          <a:p>
            <a:r>
              <a:rPr lang="en-US" b="0" i="0" dirty="0">
                <a:solidFill>
                  <a:srgbClr val="212529"/>
                </a:solidFill>
                <a:effectLst/>
                <a:latin typeface="Avenir Next"/>
              </a:rPr>
              <a:t>HEAD is a special ref that points to the commit you are currently working on</a:t>
            </a:r>
          </a:p>
          <a:p>
            <a:endParaRPr lang="en-US" b="0" i="0" dirty="0">
              <a:solidFill>
                <a:srgbClr val="212529"/>
              </a:solidFill>
              <a:effectLst/>
              <a:latin typeface="Avenir Next"/>
            </a:endParaRPr>
          </a:p>
          <a:p>
            <a:r>
              <a:rPr lang="en-US" b="1" i="0" dirty="0">
                <a:solidFill>
                  <a:srgbClr val="212529"/>
                </a:solidFill>
                <a:effectLst/>
                <a:latin typeface="Avenir Next"/>
              </a:rPr>
              <a:t>In lowercase, "head" is a general term that means any commit that represents a branch tip. In uppercase, "HEAD" is a specific Git ref that always points to the commit currently checked out in the working directory.</a:t>
            </a:r>
          </a:p>
          <a:p>
            <a:endParaRPr lang="en-US" b="1" i="0" dirty="0">
              <a:solidFill>
                <a:srgbClr val="212529"/>
              </a:solidFill>
              <a:effectLst/>
              <a:latin typeface="Avenir Next"/>
            </a:endParaRPr>
          </a:p>
          <a:p>
            <a:r>
              <a:rPr lang="en-US" b="1" i="0" dirty="0">
                <a:solidFill>
                  <a:srgbClr val="212529"/>
                </a:solidFill>
                <a:effectLst/>
                <a:latin typeface="Avenir Next"/>
              </a:rPr>
              <a:t>This places Git into a detached HEAD state, which means that HEAD is not currently pointing to a branch head (branch tip). In this state, you can view and edit any files in your working directory, exactly as they were in that commit.</a:t>
            </a:r>
            <a:endParaRPr lang="en-US" dirty="0"/>
          </a:p>
        </p:txBody>
      </p:sp>
      <p:sp>
        <p:nvSpPr>
          <p:cNvPr id="4" name="Slide Number Placeholder 3"/>
          <p:cNvSpPr>
            <a:spLocks noGrp="1"/>
          </p:cNvSpPr>
          <p:nvPr>
            <p:ph type="sldNum" sz="quarter" idx="5"/>
          </p:nvPr>
        </p:nvSpPr>
        <p:spPr/>
        <p:txBody>
          <a:bodyPr/>
          <a:lstStyle/>
          <a:p>
            <a:fld id="{5071D96E-4CA2-485E-9EE5-CEB7143ACC3B}" type="slidenum">
              <a:rPr lang="en-US" smtClean="0"/>
              <a:t>17</a:t>
            </a:fld>
            <a:endParaRPr lang="en-US"/>
          </a:p>
        </p:txBody>
      </p:sp>
    </p:spTree>
    <p:extLst>
      <p:ext uri="{BB962C8B-B14F-4D97-AF65-F5344CB8AC3E}">
        <p14:creationId xmlns:p14="http://schemas.microsoft.com/office/powerpoint/2010/main" val="4177318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18</a:t>
            </a:fld>
            <a:endParaRPr lang="en-GB" dirty="0">
              <a:latin typeface="ShellMedium" panose="00000600000000000000" pitchFamily="50" charset="0"/>
            </a:endParaRPr>
          </a:p>
        </p:txBody>
      </p:sp>
    </p:spTree>
    <p:extLst>
      <p:ext uri="{BB962C8B-B14F-4D97-AF65-F5344CB8AC3E}">
        <p14:creationId xmlns:p14="http://schemas.microsoft.com/office/powerpoint/2010/main" val="2582069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71D96E-4CA2-485E-9EE5-CEB7143ACC3B}" type="slidenum">
              <a:rPr lang="en-US" smtClean="0"/>
              <a:t>19</a:t>
            </a:fld>
            <a:endParaRPr lang="en-US"/>
          </a:p>
        </p:txBody>
      </p:sp>
    </p:spTree>
    <p:extLst>
      <p:ext uri="{BB962C8B-B14F-4D97-AF65-F5344CB8AC3E}">
        <p14:creationId xmlns:p14="http://schemas.microsoft.com/office/powerpoint/2010/main" val="4182437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71D96E-4CA2-485E-9EE5-CEB7143ACC3B}" type="slidenum">
              <a:rPr lang="en-US" smtClean="0"/>
              <a:t>20</a:t>
            </a:fld>
            <a:endParaRPr lang="en-US"/>
          </a:p>
        </p:txBody>
      </p:sp>
    </p:spTree>
    <p:extLst>
      <p:ext uri="{BB962C8B-B14F-4D97-AF65-F5344CB8AC3E}">
        <p14:creationId xmlns:p14="http://schemas.microsoft.com/office/powerpoint/2010/main" val="3098347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5071D96E-4CA2-485E-9EE5-CEB7143ACC3B}" type="slidenum">
              <a:rPr lang="en-US" smtClean="0"/>
              <a:t>2</a:t>
            </a:fld>
            <a:endParaRPr lang="en-US"/>
          </a:p>
        </p:txBody>
      </p:sp>
    </p:spTree>
    <p:extLst>
      <p:ext uri="{BB962C8B-B14F-4D97-AF65-F5344CB8AC3E}">
        <p14:creationId xmlns:p14="http://schemas.microsoft.com/office/powerpoint/2010/main" val="2793957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21</a:t>
            </a:fld>
            <a:endParaRPr lang="en-GB" dirty="0">
              <a:latin typeface="ShellMedium" panose="00000600000000000000" pitchFamily="50" charset="0"/>
            </a:endParaRPr>
          </a:p>
        </p:txBody>
      </p:sp>
    </p:spTree>
    <p:extLst>
      <p:ext uri="{BB962C8B-B14F-4D97-AF65-F5344CB8AC3E}">
        <p14:creationId xmlns:p14="http://schemas.microsoft.com/office/powerpoint/2010/main" val="2324145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71D96E-4CA2-485E-9EE5-CEB7143ACC3B}" type="slidenum">
              <a:rPr lang="en-US" smtClean="0"/>
              <a:t>22</a:t>
            </a:fld>
            <a:endParaRPr lang="en-US"/>
          </a:p>
        </p:txBody>
      </p:sp>
    </p:spTree>
    <p:extLst>
      <p:ext uri="{BB962C8B-B14F-4D97-AF65-F5344CB8AC3E}">
        <p14:creationId xmlns:p14="http://schemas.microsoft.com/office/powerpoint/2010/main" val="234947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71D96E-4CA2-485E-9EE5-CEB7143ACC3B}" type="slidenum">
              <a:rPr lang="en-US" smtClean="0"/>
              <a:t>23</a:t>
            </a:fld>
            <a:endParaRPr lang="en-US"/>
          </a:p>
        </p:txBody>
      </p:sp>
    </p:spTree>
    <p:extLst>
      <p:ext uri="{BB962C8B-B14F-4D97-AF65-F5344CB8AC3E}">
        <p14:creationId xmlns:p14="http://schemas.microsoft.com/office/powerpoint/2010/main" val="1143291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71D96E-4CA2-485E-9EE5-CEB7143ACC3B}" type="slidenum">
              <a:rPr lang="en-US" smtClean="0"/>
              <a:t>24</a:t>
            </a:fld>
            <a:endParaRPr lang="en-US"/>
          </a:p>
        </p:txBody>
      </p:sp>
    </p:spTree>
    <p:extLst>
      <p:ext uri="{BB962C8B-B14F-4D97-AF65-F5344CB8AC3E}">
        <p14:creationId xmlns:p14="http://schemas.microsoft.com/office/powerpoint/2010/main" val="1331277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So  subtrees</a:t>
            </a:r>
            <a:endParaRPr lang="LID4096" dirty="0"/>
          </a:p>
        </p:txBody>
      </p:sp>
      <p:sp>
        <p:nvSpPr>
          <p:cNvPr id="4" name="Segnaposto numero diapositiva 3"/>
          <p:cNvSpPr>
            <a:spLocks noGrp="1"/>
          </p:cNvSpPr>
          <p:nvPr>
            <p:ph type="sldNum" sz="quarter" idx="5"/>
          </p:nvPr>
        </p:nvSpPr>
        <p:spPr/>
        <p:txBody>
          <a:bodyPr/>
          <a:lstStyle/>
          <a:p>
            <a:fld id="{5071D96E-4CA2-485E-9EE5-CEB7143ACC3B}" type="slidenum">
              <a:rPr lang="en-US" smtClean="0"/>
              <a:t>25</a:t>
            </a:fld>
            <a:endParaRPr lang="en-US"/>
          </a:p>
        </p:txBody>
      </p:sp>
    </p:spTree>
    <p:extLst>
      <p:ext uri="{BB962C8B-B14F-4D97-AF65-F5344CB8AC3E}">
        <p14:creationId xmlns:p14="http://schemas.microsoft.com/office/powerpoint/2010/main" val="693607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27</a:t>
            </a:fld>
            <a:endParaRPr lang="en-GB" dirty="0">
              <a:latin typeface="ShellMedium" panose="00000600000000000000" pitchFamily="50" charset="0"/>
            </a:endParaRPr>
          </a:p>
        </p:txBody>
      </p:sp>
    </p:spTree>
    <p:extLst>
      <p:ext uri="{BB962C8B-B14F-4D97-AF65-F5344CB8AC3E}">
        <p14:creationId xmlns:p14="http://schemas.microsoft.com/office/powerpoint/2010/main" val="2746980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latin typeface="ShellMedium"/>
              </a:rPr>
              <a:t>Documentation free book</a:t>
            </a:r>
            <a:endParaRPr lang="en-US" dirty="0"/>
          </a:p>
        </p:txBody>
      </p:sp>
      <p:sp>
        <p:nvSpPr>
          <p:cNvPr id="4" name="Segnaposto numero diapositiva 3"/>
          <p:cNvSpPr>
            <a:spLocks noGrp="1"/>
          </p:cNvSpPr>
          <p:nvPr>
            <p:ph type="sldNum" sz="quarter" idx="5"/>
          </p:nvPr>
        </p:nvSpPr>
        <p:spPr/>
        <p:txBody>
          <a:bodyPr/>
          <a:lstStyle/>
          <a:p>
            <a:fld id="{5071D96E-4CA2-485E-9EE5-CEB7143ACC3B}" type="slidenum">
              <a:rPr lang="en-US" smtClean="0"/>
              <a:t>3</a:t>
            </a:fld>
            <a:endParaRPr lang="en-US"/>
          </a:p>
        </p:txBody>
      </p:sp>
    </p:spTree>
    <p:extLst>
      <p:ext uri="{BB962C8B-B14F-4D97-AF65-F5344CB8AC3E}">
        <p14:creationId xmlns:p14="http://schemas.microsoft.com/office/powerpoint/2010/main" val="2102973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defTabSz="914400">
              <a:defRPr/>
            </a:pPr>
            <a:r>
              <a:rPr lang="en-US" dirty="0">
                <a:latin typeface="ShellMedium"/>
              </a:rPr>
              <a:t>Git is not only for software developer but also for data science, </a:t>
            </a:r>
            <a:r>
              <a:rPr lang="en-US" dirty="0" err="1">
                <a:latin typeface="ShellMedium"/>
              </a:rPr>
              <a:t>grahic</a:t>
            </a:r>
            <a:r>
              <a:rPr lang="en-US" dirty="0">
                <a:latin typeface="ShellMedium"/>
              </a:rPr>
              <a:t> editor, writers etc.. You can use for your football teams to keep an history of static e...</a:t>
            </a:r>
            <a:endParaRPr lang="LID4096" dirty="0"/>
          </a:p>
          <a:p>
            <a:r>
              <a:rPr lang="en-US" dirty="0"/>
              <a:t>Local repository allow to work also disconnected from internet</a:t>
            </a:r>
            <a:endParaRPr lang="en-US" dirty="0">
              <a:cs typeface="Calibri"/>
            </a:endParaRPr>
          </a:p>
          <a:p>
            <a:r>
              <a:rPr lang="en-US" dirty="0"/>
              <a:t>Git is </a:t>
            </a:r>
            <a:r>
              <a:rPr lang="en-US" dirty="0" err="1"/>
              <a:t>definit</a:t>
            </a:r>
            <a:r>
              <a:rPr lang="en-US" dirty="0"/>
              <a:t> command are explicit </a:t>
            </a:r>
            <a:endParaRPr lang="LID4096"/>
          </a:p>
          <a:p>
            <a:r>
              <a:rPr lang="en-US" dirty="0">
                <a:cs typeface="Calibri"/>
              </a:rPr>
              <a:t>Thinking GIT</a:t>
            </a:r>
          </a:p>
          <a:p>
            <a:r>
              <a:rPr lang="en-US" b="1" dirty="0">
                <a:latin typeface="ShellMedium"/>
              </a:rPr>
              <a:t>Git content-addressable database under the hood</a:t>
            </a:r>
          </a:p>
          <a:p>
            <a:r>
              <a:rPr lang="en-US" b="1" dirty="0">
                <a:latin typeface="ShellMedium"/>
              </a:rPr>
              <a:t>To with branching you can work in </a:t>
            </a:r>
            <a:r>
              <a:rPr lang="en-US" b="1" dirty="0" err="1">
                <a:latin typeface="ShellMedium"/>
              </a:rPr>
              <a:t>parallelto</a:t>
            </a:r>
            <a:r>
              <a:rPr lang="en-US" b="1" dirty="0">
                <a:latin typeface="ShellMedium"/>
              </a:rPr>
              <a:t> your main branch</a:t>
            </a:r>
          </a:p>
          <a:p>
            <a:endParaRPr lang="en-US" b="1" dirty="0">
              <a:latin typeface="ShellMedium"/>
            </a:endParaRPr>
          </a:p>
          <a:p>
            <a:endParaRPr lang="en-US" dirty="0"/>
          </a:p>
          <a:p>
            <a:endParaRPr lang="en-US" b="1" dirty="0">
              <a:latin typeface="ShellMedium"/>
            </a:endParaRPr>
          </a:p>
        </p:txBody>
      </p:sp>
      <p:sp>
        <p:nvSpPr>
          <p:cNvPr id="4" name="Segnaposto numero diapositiva 3"/>
          <p:cNvSpPr>
            <a:spLocks noGrp="1"/>
          </p:cNvSpPr>
          <p:nvPr>
            <p:ph type="sldNum" sz="quarter" idx="5"/>
          </p:nvPr>
        </p:nvSpPr>
        <p:spPr/>
        <p:txBody>
          <a:bodyPr/>
          <a:lstStyle/>
          <a:p>
            <a:fld id="{5071D96E-4CA2-485E-9EE5-CEB7143ACC3B}" type="slidenum">
              <a:rPr lang="en-US" smtClean="0"/>
              <a:t>4</a:t>
            </a:fld>
            <a:endParaRPr lang="en-US"/>
          </a:p>
        </p:txBody>
      </p:sp>
    </p:spTree>
    <p:extLst>
      <p:ext uri="{BB962C8B-B14F-4D97-AF65-F5344CB8AC3E}">
        <p14:creationId xmlns:p14="http://schemas.microsoft.com/office/powerpoint/2010/main" val="894712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latin typeface="Calibri"/>
                <a:cs typeface="Calibri"/>
              </a:rPr>
              <a:t>Git server is not need but make easier to collaborate.</a:t>
            </a:r>
          </a:p>
          <a:p>
            <a:r>
              <a:rPr lang="en-US" dirty="0">
                <a:latin typeface="Calibri"/>
                <a:cs typeface="Calibri"/>
              </a:rPr>
              <a:t>Git GUI use command line but can call them in a different way or combine some together so they suggest to start with command line and then move to </a:t>
            </a:r>
            <a:r>
              <a:rPr lang="en-US" dirty="0" err="1">
                <a:latin typeface="Calibri"/>
                <a:cs typeface="Calibri"/>
              </a:rPr>
              <a:t>gui</a:t>
            </a:r>
          </a:p>
        </p:txBody>
      </p:sp>
      <p:sp>
        <p:nvSpPr>
          <p:cNvPr id="4" name="Segnaposto numero diapositiva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5</a:t>
            </a:fld>
            <a:endParaRPr lang="en-GB" dirty="0">
              <a:latin typeface="ShellMedium" panose="00000600000000000000" pitchFamily="50" charset="0"/>
            </a:endParaRPr>
          </a:p>
        </p:txBody>
      </p:sp>
    </p:spTree>
    <p:extLst>
      <p:ext uri="{BB962C8B-B14F-4D97-AF65-F5344CB8AC3E}">
        <p14:creationId xmlns:p14="http://schemas.microsoft.com/office/powerpoint/2010/main" val="845001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latin typeface="ShellMedium"/>
              </a:rPr>
              <a:t>Create a repo in </a:t>
            </a:r>
            <a:r>
              <a:rPr lang="en-US" dirty="0" err="1">
                <a:latin typeface="ShellMedium"/>
              </a:rPr>
              <a:t>github</a:t>
            </a:r>
            <a:r>
              <a:rPr lang="en-US" dirty="0">
                <a:latin typeface="ShellMedium"/>
              </a:rPr>
              <a:t> (server) --&gt; name git ignore </a:t>
            </a:r>
            <a:r>
              <a:rPr lang="en-US" dirty="0" err="1">
                <a:latin typeface="ShellMedium"/>
              </a:rPr>
              <a:t>visualstudio</a:t>
            </a:r>
            <a:r>
              <a:rPr lang="en-US" dirty="0">
                <a:latin typeface="ShellMedium"/>
              </a:rPr>
              <a:t> readme file repository template</a:t>
            </a:r>
          </a:p>
          <a:p>
            <a:pPr marL="285750" indent="-285750">
              <a:buFont typeface="Arial"/>
              <a:buChar char="•"/>
            </a:pPr>
            <a:r>
              <a:rPr lang="en-GB" dirty="0">
                <a:latin typeface="ShellMedium"/>
              </a:rPr>
              <a:t>Show </a:t>
            </a:r>
            <a:r>
              <a:rPr lang="en-GB" dirty="0" err="1">
                <a:latin typeface="ShellMedium"/>
              </a:rPr>
              <a:t>reflog</a:t>
            </a:r>
            <a:r>
              <a:rPr lang="en-GB" dirty="0">
                <a:latin typeface="ShellMedium"/>
              </a:rPr>
              <a:t> and history of commit and how to keep dialog open to see the command that the </a:t>
            </a:r>
            <a:r>
              <a:rPr lang="en-GB" dirty="0" err="1">
                <a:latin typeface="ShellMedium"/>
              </a:rPr>
              <a:t>gui</a:t>
            </a:r>
            <a:r>
              <a:rPr lang="en-GB" dirty="0">
                <a:latin typeface="ShellMedium"/>
              </a:rPr>
              <a:t> run</a:t>
            </a:r>
          </a:p>
          <a:p>
            <a:endParaRPr lang="en-GB" dirty="0"/>
          </a:p>
          <a:p>
            <a:r>
              <a:rPr lang="en-US" dirty="0">
                <a:latin typeface="ShellMedium"/>
              </a:rPr>
              <a:t>The non-bare repository is the one developers use - it has a working copy checked out, i.e. the code is directly available.</a:t>
            </a:r>
          </a:p>
          <a:p>
            <a:r>
              <a:rPr lang="en-US" dirty="0">
                <a:latin typeface="ShellMedium"/>
              </a:rPr>
              <a:t>In case of a bare repository all that's there is the contents of the .git folder. This is great for pushing/pulling to/from the repository but for obvious reasons not suitable to view the code directly or work on the code.</a:t>
            </a:r>
          </a:p>
          <a:p>
            <a:r>
              <a:rPr lang="en-US" dirty="0">
                <a:latin typeface="ShellMedium"/>
              </a:rPr>
              <a:t>So, when you want to develop stuff you want a non-bare repository. When you want to push to another machine create a bare one there and push to it from your non-bare one. If you use e.g. GitHub you won't create that bare repository manually - you create it on the website (which usually creates a bare one internally and sets up access control) and then setup it as a remote locally (the address of the repository is displayed so you just need to </a:t>
            </a:r>
            <a:r>
              <a:rPr lang="en-US" dirty="0" err="1">
                <a:latin typeface="ShellMedium"/>
              </a:rPr>
              <a:t>copy&amp;paste</a:t>
            </a:r>
            <a:r>
              <a:rPr lang="en-US" dirty="0">
                <a:latin typeface="ShellMedium"/>
              </a:rPr>
              <a:t> it).</a:t>
            </a:r>
            <a:endParaRPr lang="en-GB" dirty="0">
              <a:latin typeface="ShellMedium"/>
            </a:endParaRPr>
          </a:p>
          <a:p>
            <a:endParaRPr lang="en-US" dirty="0"/>
          </a:p>
          <a:p>
            <a:r>
              <a:rPr lang="en-US" dirty="0">
                <a:latin typeface="ShellMedium"/>
              </a:rPr>
              <a:t>This command manages the information recorded in the </a:t>
            </a:r>
            <a:r>
              <a:rPr lang="en-US" dirty="0" err="1">
                <a:latin typeface="ShellMedium"/>
              </a:rPr>
              <a:t>reflogs</a:t>
            </a:r>
            <a:r>
              <a:rPr lang="en-US" dirty="0">
                <a:latin typeface="ShellMedium"/>
              </a:rPr>
              <a:t>.</a:t>
            </a:r>
          </a:p>
          <a:p>
            <a:r>
              <a:rPr lang="en-US" dirty="0">
                <a:latin typeface="ShellMedium"/>
              </a:rPr>
              <a:t>Reference logs, or "</a:t>
            </a:r>
            <a:r>
              <a:rPr lang="en-US" dirty="0" err="1">
                <a:latin typeface="ShellMedium"/>
              </a:rPr>
              <a:t>reflogs</a:t>
            </a:r>
            <a:r>
              <a:rPr lang="en-US" dirty="0">
                <a:latin typeface="ShellMedium"/>
              </a:rPr>
              <a:t>", record when the tips of branches and other references were updated in the local repository. </a:t>
            </a:r>
            <a:r>
              <a:rPr lang="en-US" dirty="0" err="1">
                <a:latin typeface="ShellMedium"/>
              </a:rPr>
              <a:t>Reflogs</a:t>
            </a:r>
            <a:r>
              <a:rPr lang="en-US" dirty="0">
                <a:latin typeface="ShellMedium"/>
              </a:rPr>
              <a:t> are useful in various Git commands, to specify the old value of a reference. For example, HEAD@{2} means "where HEAD used to be two moves ago", </a:t>
            </a:r>
            <a:r>
              <a:rPr lang="en-US" dirty="0">
                <a:latin typeface="ShellMedium"/>
                <a:hlinkClick r:id="rId3"/>
              </a:rPr>
              <a:t>master@{one.week.ago</a:t>
            </a:r>
            <a:r>
              <a:rPr lang="en-US" dirty="0">
                <a:latin typeface="ShellMedium"/>
              </a:rPr>
              <a:t>} means "where master used to point to one week ago in this local repository", and so on. See </a:t>
            </a:r>
            <a:r>
              <a:rPr lang="en-US" dirty="0">
                <a:latin typeface="ShellMedium"/>
                <a:hlinkClick r:id="rId4"/>
              </a:rPr>
              <a:t>gitrevisions[7]</a:t>
            </a:r>
            <a:r>
              <a:rPr lang="en-US" dirty="0">
                <a:latin typeface="ShellMedium"/>
              </a:rPr>
              <a:t> for more details.</a:t>
            </a:r>
          </a:p>
          <a:p>
            <a:r>
              <a:rPr lang="en-US" dirty="0">
                <a:latin typeface="ShellMedium"/>
              </a:rPr>
              <a:t>The command takes various subcommands, and different options depending on the subcommand:</a:t>
            </a:r>
          </a:p>
          <a:p>
            <a:endParaRPr lang="en-US" dirty="0"/>
          </a:p>
          <a:p>
            <a:pPr marL="285750" indent="-285750">
              <a:buFont typeface="Arial"/>
              <a:buChar char="•"/>
            </a:pPr>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6</a:t>
            </a:fld>
            <a:endParaRPr lang="en-GB" dirty="0">
              <a:latin typeface="ShellMedium" panose="00000600000000000000" pitchFamily="50" charset="0"/>
            </a:endParaRPr>
          </a:p>
        </p:txBody>
      </p:sp>
    </p:spTree>
    <p:extLst>
      <p:ext uri="{BB962C8B-B14F-4D97-AF65-F5344CB8AC3E}">
        <p14:creationId xmlns:p14="http://schemas.microsoft.com/office/powerpoint/2010/main" val="167247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cs typeface="Calibri"/>
              </a:rPr>
              <a:t>Working directory where you alter your files</a:t>
            </a:r>
          </a:p>
          <a:p>
            <a:r>
              <a:rPr lang="en-US" dirty="0">
                <a:cs typeface="Calibri"/>
              </a:rPr>
              <a:t>Local history --&gt; repo history</a:t>
            </a:r>
          </a:p>
          <a:p>
            <a:r>
              <a:rPr lang="en-US" dirty="0">
                <a:cs typeface="Calibri"/>
              </a:rPr>
              <a:t>Shared repository git clone</a:t>
            </a:r>
          </a:p>
          <a:p>
            <a:r>
              <a:rPr lang="en-US" dirty="0">
                <a:latin typeface="ShellMedium"/>
              </a:rPr>
              <a:t>Working directory is "clean" empty in the image above if equal to the remote one</a:t>
            </a:r>
          </a:p>
        </p:txBody>
      </p:sp>
      <p:sp>
        <p:nvSpPr>
          <p:cNvPr id="4" name="Segnaposto numero diapositiva 3"/>
          <p:cNvSpPr>
            <a:spLocks noGrp="1"/>
          </p:cNvSpPr>
          <p:nvPr>
            <p:ph type="sldNum" sz="quarter" idx="5"/>
          </p:nvPr>
        </p:nvSpPr>
        <p:spPr/>
        <p:txBody>
          <a:bodyPr/>
          <a:lstStyle/>
          <a:p>
            <a:fld id="{5071D96E-4CA2-485E-9EE5-CEB7143ACC3B}" type="slidenum">
              <a:rPr lang="en-US" smtClean="0"/>
              <a:t>7</a:t>
            </a:fld>
            <a:endParaRPr lang="en-US"/>
          </a:p>
        </p:txBody>
      </p:sp>
    </p:spTree>
    <p:extLst>
      <p:ext uri="{BB962C8B-B14F-4D97-AF65-F5344CB8AC3E}">
        <p14:creationId xmlns:p14="http://schemas.microsoft.com/office/powerpoint/2010/main" val="718053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This concept it will be important later in another slide</a:t>
            </a:r>
          </a:p>
          <a:p>
            <a:r>
              <a:rPr lang="en-US" dirty="0"/>
              <a:t>Key distinguish feature pf git</a:t>
            </a:r>
          </a:p>
          <a:p>
            <a:r>
              <a:rPr lang="en-US" dirty="0"/>
              <a:t>Does not create a tree for your </a:t>
            </a:r>
            <a:r>
              <a:rPr lang="en-US" dirty="0" err="1"/>
              <a:t>objets</a:t>
            </a:r>
            <a:r>
              <a:rPr lang="en-US" dirty="0"/>
              <a:t> </a:t>
            </a:r>
            <a:r>
              <a:rPr lang="en-US" dirty="0" err="1"/>
              <a:t>creted</a:t>
            </a:r>
            <a:r>
              <a:rPr lang="en-US" dirty="0"/>
              <a:t> but update git/index</a:t>
            </a:r>
          </a:p>
          <a:p>
            <a:r>
              <a:rPr lang="en-US" dirty="0">
                <a:latin typeface="ShellMedium"/>
              </a:rPr>
              <a:t>Do not care of the name of the file only of the content</a:t>
            </a:r>
          </a:p>
          <a:p>
            <a:r>
              <a:rPr lang="en-US" err="1">
                <a:latin typeface="ShellMedium"/>
              </a:rPr>
              <a:t>Rappresnt</a:t>
            </a:r>
            <a:r>
              <a:rPr lang="en-US">
                <a:latin typeface="ShellMedium"/>
              </a:rPr>
              <a:t> a tree object candidate to be a commit</a:t>
            </a:r>
            <a:endParaRPr lang="en-US" dirty="0"/>
          </a:p>
          <a:p>
            <a:r>
              <a:rPr lang="en-US" dirty="0">
                <a:latin typeface="ShellMedium"/>
              </a:rPr>
              <a:t>List of pathnames with </a:t>
            </a:r>
            <a:r>
              <a:rPr lang="en-US" err="1">
                <a:latin typeface="ShellMedium"/>
              </a:rPr>
              <a:t>persmission</a:t>
            </a:r>
            <a:r>
              <a:rPr lang="en-US" dirty="0">
                <a:latin typeface="ShellMedium"/>
              </a:rPr>
              <a:t> and reference to objects in the .git/objects folder (file or other tree)</a:t>
            </a:r>
          </a:p>
          <a:p>
            <a:r>
              <a:rPr lang="en-US" dirty="0">
                <a:latin typeface="ShellMedium"/>
              </a:rPr>
              <a:t>Git commit check the index to see what to commit</a:t>
            </a:r>
            <a:endParaRPr lang="en-US" dirty="0"/>
          </a:p>
        </p:txBody>
      </p:sp>
      <p:sp>
        <p:nvSpPr>
          <p:cNvPr id="4" name="Segnaposto numero diapositiva 3"/>
          <p:cNvSpPr>
            <a:spLocks noGrp="1"/>
          </p:cNvSpPr>
          <p:nvPr>
            <p:ph type="sldNum" sz="quarter" idx="5"/>
          </p:nvPr>
        </p:nvSpPr>
        <p:spPr/>
        <p:txBody>
          <a:bodyPr/>
          <a:lstStyle/>
          <a:p>
            <a:fld id="{5071D96E-4CA2-485E-9EE5-CEB7143ACC3B}" type="slidenum">
              <a:rPr lang="en-US" smtClean="0"/>
              <a:t>8</a:t>
            </a:fld>
            <a:endParaRPr lang="en-US"/>
          </a:p>
        </p:txBody>
      </p:sp>
    </p:spTree>
    <p:extLst>
      <p:ext uri="{BB962C8B-B14F-4D97-AF65-F5344CB8AC3E}">
        <p14:creationId xmlns:p14="http://schemas.microsoft.com/office/powerpoint/2010/main" val="3042255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latin typeface="ShellMedium"/>
              </a:rPr>
              <a:t>So two files with the same content are identical and treated like on object (same</a:t>
            </a:r>
            <a:r>
              <a:rPr lang="en-US">
                <a:latin typeface="ShellMedium"/>
              </a:rPr>
              <a:t> hash always)</a:t>
            </a:r>
            <a:endParaRPr lang="en-US" dirty="0"/>
          </a:p>
          <a:p>
            <a:r>
              <a:rPr lang="en-US" dirty="0"/>
              <a:t>Commit is not identical to other commit in the world because they have date and name of the author… still possible but…</a:t>
            </a:r>
          </a:p>
          <a:p>
            <a:r>
              <a:rPr lang="en-US" dirty="0"/>
              <a:t>If you hired a trillion of people to produce a trillion new unique blobs per second per a trillion years only 10 elevate to 43 and you have about 10 </a:t>
            </a:r>
            <a:r>
              <a:rPr lang="en-US" dirty="0" err="1"/>
              <a:t>elvetae</a:t>
            </a:r>
            <a:r>
              <a:rPr lang="en-US" dirty="0"/>
              <a:t> 48 with 160 bits</a:t>
            </a:r>
          </a:p>
          <a:p>
            <a:r>
              <a:rPr lang="en-US" dirty="0"/>
              <a:t>It is a </a:t>
            </a:r>
            <a:r>
              <a:rPr lang="en-US" dirty="0" err="1"/>
              <a:t>collosion</a:t>
            </a:r>
            <a:r>
              <a:rPr lang="en-US" dirty="0"/>
              <a:t> only if two different content create the same hash</a:t>
            </a:r>
            <a:endParaRPr lang="LID4096" dirty="0"/>
          </a:p>
        </p:txBody>
      </p:sp>
      <p:sp>
        <p:nvSpPr>
          <p:cNvPr id="4" name="Segnaposto numero diapositiva 3"/>
          <p:cNvSpPr>
            <a:spLocks noGrp="1"/>
          </p:cNvSpPr>
          <p:nvPr>
            <p:ph type="sldNum" sz="quarter" idx="5"/>
          </p:nvPr>
        </p:nvSpPr>
        <p:spPr/>
        <p:txBody>
          <a:bodyPr/>
          <a:lstStyle/>
          <a:p>
            <a:fld id="{5071D96E-4CA2-485E-9EE5-CEB7143ACC3B}" type="slidenum">
              <a:rPr lang="en-US" smtClean="0"/>
              <a:t>9</a:t>
            </a:fld>
            <a:endParaRPr lang="en-US"/>
          </a:p>
        </p:txBody>
      </p:sp>
    </p:spTree>
    <p:extLst>
      <p:ext uri="{BB962C8B-B14F-4D97-AF65-F5344CB8AC3E}">
        <p14:creationId xmlns:p14="http://schemas.microsoft.com/office/powerpoint/2010/main" val="378236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373779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09938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692672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24"/>
            <a:ext cx="12193293" cy="6857276"/>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28" name="Rectangle 2"/>
          <p:cNvSpPr>
            <a:spLocks noGrp="1" noChangeArrowheads="1"/>
          </p:cNvSpPr>
          <p:nvPr userDrawn="1">
            <p:ph type="ctrTitle"/>
          </p:nvPr>
        </p:nvSpPr>
        <p:spPr>
          <a:xfrm>
            <a:off x="766800" y="2754403"/>
            <a:ext cx="9973373" cy="918000"/>
          </a:xfrm>
          <a:noFill/>
        </p:spPr>
        <p:txBody>
          <a:bodyPr lIns="0" tIns="0" rIns="0" anchor="b" anchorCtr="0"/>
          <a:lstStyle>
            <a:lvl1pPr>
              <a:lnSpc>
                <a:spcPct val="110000"/>
              </a:lnSpc>
              <a:defRPr sz="36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766800" y="3805856"/>
            <a:ext cx="9976548" cy="749808"/>
          </a:xfrm>
        </p:spPr>
        <p:txBody>
          <a:bodyPr anchor="t" anchorCtr="0"/>
          <a:lstStyle>
            <a:lvl1pPr marL="0" indent="0">
              <a:lnSpc>
                <a:spcPct val="10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766800" y="4832087"/>
            <a:ext cx="7871121"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766800" y="5083916"/>
            <a:ext cx="7871121" cy="237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‹N›</a:t>
            </a:fld>
            <a:endParaRPr lang="en-GB" noProof="1"/>
          </a:p>
        </p:txBody>
      </p:sp>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November 2023</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Box 2" descr="CONFIDENTIAL_TAG_0xFFEE">
            <a:extLst>
              <a:ext uri="{FF2B5EF4-FFF2-40B4-BE49-F238E27FC236}">
                <a16:creationId xmlns:a16="http://schemas.microsoft.com/office/drawing/2014/main" id="{3462BFF4-4B0D-4321-5883-CC41DF992EA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321223825"/>
      </p:ext>
    </p:extLst>
  </p:cSld>
  <p:clrMapOvr>
    <a:masterClrMapping/>
  </p:clrMapOvr>
  <p:transition/>
  <p:hf hdr="0"/>
  <p:extLst>
    <p:ext uri="{DCECCB84-F9BA-43D5-87BE-67443E8EF086}">
      <p15:sldGuideLst xmlns:p15="http://schemas.microsoft.com/office/powerpoint/2012/main">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mpany Overview">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E757B982-FF4B-4902-B808-FC325983FD9C}"/>
              </a:ext>
            </a:extLst>
          </p:cNvPr>
          <p:cNvSpPr>
            <a:spLocks noGrp="1"/>
          </p:cNvSpPr>
          <p:nvPr>
            <p:ph type="pic" sz="quarter" idx="13" hasCustomPrompt="1"/>
          </p:nvPr>
        </p:nvSpPr>
        <p:spPr>
          <a:xfrm flipH="1">
            <a:off x="0" y="0"/>
            <a:ext cx="12192000" cy="6858000"/>
          </a:xfrm>
        </p:spPr>
        <p:txBody>
          <a:bodyPr/>
          <a:lstStyle>
            <a:lvl1pPr marL="0" indent="0" algn="ctr">
              <a:buNone/>
              <a:defRPr>
                <a:solidFill>
                  <a:schemeClr val="tx1"/>
                </a:solidFill>
              </a:defRPr>
            </a:lvl1pPr>
          </a:lstStyle>
          <a:p>
            <a:r>
              <a:rPr lang="en-US"/>
              <a:t>Click to add photo</a:t>
            </a:r>
          </a:p>
        </p:txBody>
      </p:sp>
      <p:sp>
        <p:nvSpPr>
          <p:cNvPr id="2" name="Title 1">
            <a:extLst>
              <a:ext uri="{FF2B5EF4-FFF2-40B4-BE49-F238E27FC236}">
                <a16:creationId xmlns:a16="http://schemas.microsoft.com/office/drawing/2014/main" id="{4D7337BF-9564-499D-91CE-9DDD9C969339}"/>
              </a:ext>
            </a:extLst>
          </p:cNvPr>
          <p:cNvSpPr>
            <a:spLocks noGrp="1"/>
          </p:cNvSpPr>
          <p:nvPr>
            <p:ph type="title" hasCustomPrompt="1"/>
          </p:nvPr>
        </p:nvSpPr>
        <p:spPr>
          <a:xfrm>
            <a:off x="1403350" y="1371600"/>
            <a:ext cx="9385300" cy="985791"/>
          </a:xfrm>
        </p:spPr>
        <p:txBody>
          <a:bodyPr>
            <a:noAutofit/>
          </a:bodyPr>
          <a:lstStyle>
            <a:lvl1pPr algn="ctr">
              <a:defRPr sz="5400">
                <a:ln w="19050">
                  <a:solidFill>
                    <a:schemeClr val="accent5"/>
                  </a:solidFill>
                </a:ln>
              </a:defRPr>
            </a:lvl1pPr>
          </a:lstStyle>
          <a:p>
            <a:r>
              <a:rPr lang="en-US"/>
              <a:t>Click to add title</a:t>
            </a:r>
          </a:p>
        </p:txBody>
      </p:sp>
    </p:spTree>
    <p:extLst>
      <p:ext uri="{BB962C8B-B14F-4D97-AF65-F5344CB8AC3E}">
        <p14:creationId xmlns:p14="http://schemas.microsoft.com/office/powerpoint/2010/main" val="2838807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4235" t="4524"/>
          <a:stretch/>
        </p:blipFill>
        <p:spPr>
          <a:xfrm>
            <a:off x="0" y="0"/>
            <a:ext cx="12192000" cy="6858000"/>
          </a:xfrm>
          <a:prstGeom prst="rect">
            <a:avLst/>
          </a:prstGeom>
        </p:spPr>
      </p:pic>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t="21234" r="47297" b="27130"/>
          <a:stretch/>
        </p:blipFill>
        <p:spPr>
          <a:xfrm>
            <a:off x="5207633" y="0"/>
            <a:ext cx="6999607" cy="6858000"/>
          </a:xfrm>
          <a:prstGeom prst="rect">
            <a:avLst/>
          </a:prstGeom>
        </p:spPr>
      </p:pic>
      <p:sp>
        <p:nvSpPr>
          <p:cNvPr id="24" name="Title 1"/>
          <p:cNvSpPr>
            <a:spLocks noGrp="1"/>
          </p:cNvSpPr>
          <p:nvPr>
            <p:ph type="title" hasCustomPrompt="1"/>
          </p:nvPr>
        </p:nvSpPr>
        <p:spPr>
          <a:xfrm>
            <a:off x="766800" y="2344620"/>
            <a:ext cx="5187472" cy="1362075"/>
          </a:xfrm>
          <a:prstGeom prst="rect">
            <a:avLst/>
          </a:prstGeom>
        </p:spPr>
        <p:txBody>
          <a:bodyPr lIns="0" tIns="0" rIns="0" bIns="0"/>
          <a:lstStyle>
            <a:lvl1pPr algn="l">
              <a:defRPr sz="1400" b="0" cap="none" baseline="0">
                <a:solidFill>
                  <a:schemeClr val="tx1"/>
                </a:solidFill>
                <a:latin typeface="ShellMedium" panose="00000600000000000000" pitchFamily="2" charset="0"/>
              </a:defRPr>
            </a:lvl1pPr>
          </a:lstStyle>
          <a:p>
            <a:r>
              <a:rPr lang="en-GB" dirty="0"/>
              <a:t>Click to edit Master title style, if required</a:t>
            </a:r>
          </a:p>
        </p:txBody>
      </p:sp>
      <p:sp>
        <p:nvSpPr>
          <p:cNvPr id="25" name="Text Placeholder 2"/>
          <p:cNvSpPr>
            <a:spLocks noGrp="1"/>
          </p:cNvSpPr>
          <p:nvPr>
            <p:ph type="body" idx="1" hasCustomPrompt="1"/>
          </p:nvPr>
        </p:nvSpPr>
        <p:spPr>
          <a:xfrm>
            <a:off x="766800" y="723550"/>
            <a:ext cx="6375761" cy="1400214"/>
          </a:xfrm>
          <a:prstGeom prst="rect">
            <a:avLst/>
          </a:prstGeom>
        </p:spPr>
        <p:txBody>
          <a:bodyPr lIns="0" tIns="0" rIns="0" bIns="0" anchor="t" anchorCtr="0"/>
          <a:lstStyle>
            <a:lvl1pPr marL="0" indent="0">
              <a:lnSpc>
                <a:spcPct val="100000"/>
              </a:lnSpc>
              <a:spcAft>
                <a:spcPts val="0"/>
              </a:spcAft>
              <a:buNone/>
              <a:defRPr sz="9600" b="0" cap="none" baseline="0">
                <a:solidFill>
                  <a:schemeClr val="accent1"/>
                </a:solidFill>
                <a:latin typeface="ShellHeavy" panose="00000700000000000000" pitchFamily="2"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Q&amp;A</a:t>
            </a:r>
          </a:p>
        </p:txBody>
      </p:sp>
      <p:sp>
        <p:nvSpPr>
          <p:cNvPr id="26" name="Rectangle 4" descr="Rectangle 4"/>
          <p:cNvSpPr>
            <a:spLocks noGrp="1" noChangeArrowheads="1"/>
          </p:cNvSpPr>
          <p:nvPr>
            <p:ph type="dt" sz="half" idx="2"/>
          </p:nvPr>
        </p:nvSpPr>
        <p:spPr bwMode="gray">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bg1"/>
                </a:solidFill>
                <a:latin typeface="+mn-lt"/>
                <a:ea typeface="+mn-ea"/>
                <a:cs typeface="Arial" pitchFamily="34" charset="0"/>
              </a:defRPr>
            </a:lvl1pPr>
          </a:lstStyle>
          <a:p>
            <a:pPr>
              <a:defRPr/>
            </a:pPr>
            <a:r>
              <a:rPr lang="en-GB" noProof="1"/>
              <a:t>November 2023</a:t>
            </a:r>
          </a:p>
        </p:txBody>
      </p:sp>
      <p:sp>
        <p:nvSpPr>
          <p:cNvPr id="27" name="Text Box 11" descr="&lt;COMPANY_NAME&gt;"/>
          <p:cNvSpPr txBox="1">
            <a:spLocks noChangeArrowheads="1"/>
          </p:cNvSpPr>
          <p:nvPr userDrawn="1"/>
        </p:nvSpPr>
        <p:spPr bwMode="gray">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bg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gray">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bg1"/>
                </a:solidFill>
                <a:latin typeface="+mn-lt"/>
                <a:cs typeface="Arial" pitchFamily="34" charset="0"/>
              </a:defRPr>
            </a:lvl1pPr>
          </a:lstStyle>
          <a:p>
            <a:fld id="{D32BAE6A-B452-4007-8177-56DD051636F9}" type="slidenum">
              <a:rPr lang="en-GB" noProof="1" smtClean="0"/>
              <a:pPr/>
              <a:t>‹N›</a:t>
            </a:fld>
            <a:endParaRPr lang="en-GB" noProof="1"/>
          </a:p>
        </p:txBody>
      </p:sp>
      <p:sp>
        <p:nvSpPr>
          <p:cNvPr id="29" name="Rectangle 5"/>
          <p:cNvSpPr>
            <a:spLocks noGrp="1" noChangeArrowheads="1"/>
          </p:cNvSpPr>
          <p:nvPr>
            <p:ph type="ftr" sz="quarter" idx="3"/>
          </p:nvPr>
        </p:nvSpPr>
        <p:spPr bwMode="gray">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bg1"/>
                </a:solidFill>
                <a:latin typeface="+mn-lt"/>
                <a:cs typeface="Arial" pitchFamily="34" charset="0"/>
              </a:defRPr>
            </a:lvl1pPr>
          </a:lstStyle>
          <a:p>
            <a:pPr>
              <a:defRPr/>
            </a:pPr>
            <a:r>
              <a:rPr lang="en-GB" noProof="1"/>
              <a:t> </a:t>
            </a:r>
          </a:p>
        </p:txBody>
      </p:sp>
      <p:sp>
        <p:nvSpPr>
          <p:cNvPr id="3" name="TextBox 2" descr="CONFIDENTIAL_TAG_0xFFEE">
            <a:extLst>
              <a:ext uri="{FF2B5EF4-FFF2-40B4-BE49-F238E27FC236}">
                <a16:creationId xmlns:a16="http://schemas.microsoft.com/office/drawing/2014/main" id="{13029A4C-B9F2-DCBF-DEAF-3CC0F260DF9E}"/>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124344512"/>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
        <p:nvSpPr>
          <p:cNvPr id="2" name="TextBox 1" descr="CONFIDENTIAL_TAG_0xFFEE">
            <a:extLst>
              <a:ext uri="{FF2B5EF4-FFF2-40B4-BE49-F238E27FC236}">
                <a16:creationId xmlns:a16="http://schemas.microsoft.com/office/drawing/2014/main" id="{C0225D9F-08FF-C945-2F12-B126436BDC4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21783690"/>
      </p:ext>
    </p:extLst>
  </p:cSld>
  <p:clrMapOvr>
    <a:masterClrMapping/>
  </p:clrMapOvr>
  <p:transition/>
  <p:hf hdr="0"/>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eft Image White Background">
    <p:spTree>
      <p:nvGrpSpPr>
        <p:cNvPr id="1" name=""/>
        <p:cNvGrpSpPr/>
        <p:nvPr/>
      </p:nvGrpSpPr>
      <p:grpSpPr>
        <a:xfrm>
          <a:off x="0" y="0"/>
          <a:ext cx="0" cy="0"/>
          <a:chOff x="0" y="0"/>
          <a:chExt cx="0" cy="0"/>
        </a:xfrm>
      </p:grpSpPr>
      <p:sp>
        <p:nvSpPr>
          <p:cNvPr id="20" name="Picture Placeholder 2">
            <a:extLst>
              <a:ext uri="{FF2B5EF4-FFF2-40B4-BE49-F238E27FC236}">
                <a16:creationId xmlns:a16="http://schemas.microsoft.com/office/drawing/2014/main" id="{51DDBD5E-6AC2-C249-84BB-66345FF88282}"/>
              </a:ext>
            </a:extLst>
          </p:cNvPr>
          <p:cNvSpPr>
            <a:spLocks noGrp="1"/>
          </p:cNvSpPr>
          <p:nvPr>
            <p:ph type="pic" sz="quarter" idx="14"/>
          </p:nvPr>
        </p:nvSpPr>
        <p:spPr>
          <a:xfrm>
            <a:off x="352800" y="1265633"/>
            <a:ext cx="4323276" cy="5312967"/>
          </a:xfrm>
          <a:prstGeom prst="rect">
            <a:avLst/>
          </a:prstGeom>
        </p:spPr>
        <p:txBody>
          <a:bodyPr/>
          <a:lstStyle>
            <a:lvl1pPr marL="0" indent="0" algn="ctr">
              <a:buNone/>
              <a:defRPr sz="800"/>
            </a:lvl1pPr>
          </a:lstStyle>
          <a:p>
            <a:r>
              <a:rPr lang="it-IT"/>
              <a:t>Fare clic sull'icona per inserire un'immagine</a:t>
            </a:r>
            <a:endParaRPr lang="uk-UA"/>
          </a:p>
        </p:txBody>
      </p:sp>
      <p:sp>
        <p:nvSpPr>
          <p:cNvPr id="24" name="Text Placeholder 9">
            <a:extLst>
              <a:ext uri="{FF2B5EF4-FFF2-40B4-BE49-F238E27FC236}">
                <a16:creationId xmlns:a16="http://schemas.microsoft.com/office/drawing/2014/main" id="{C4D17CBA-29E2-C543-B511-EDF93853E8F9}"/>
              </a:ext>
            </a:extLst>
          </p:cNvPr>
          <p:cNvSpPr>
            <a:spLocks noGrp="1"/>
          </p:cNvSpPr>
          <p:nvPr>
            <p:ph type="body" sz="quarter" idx="10" hasCustomPrompt="1"/>
          </p:nvPr>
        </p:nvSpPr>
        <p:spPr>
          <a:xfrm>
            <a:off x="1041731" y="134988"/>
            <a:ext cx="9603175" cy="347613"/>
          </a:xfrm>
          <a:prstGeom prst="rect">
            <a:avLst/>
          </a:prstGeom>
        </p:spPr>
        <p:txBody>
          <a:bodyPr lIns="0" tIns="0" rIns="0" bIns="0" anchor="ctr" anchorCtr="0"/>
          <a:lstStyle>
            <a:lvl1pPr marL="0" indent="0" algn="l">
              <a:lnSpc>
                <a:spcPct val="100000"/>
              </a:lnSpc>
              <a:spcBef>
                <a:spcPts val="0"/>
              </a:spcBef>
              <a:buNone/>
              <a:defRPr sz="2400" b="1" i="0" cap="none" spc="0" baseline="0">
                <a:solidFill>
                  <a:srgbClr val="04396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a:t>Title</a:t>
            </a:r>
          </a:p>
        </p:txBody>
      </p:sp>
      <p:sp>
        <p:nvSpPr>
          <p:cNvPr id="25" name="Text Placeholder 9">
            <a:extLst>
              <a:ext uri="{FF2B5EF4-FFF2-40B4-BE49-F238E27FC236}">
                <a16:creationId xmlns:a16="http://schemas.microsoft.com/office/drawing/2014/main" id="{1CF5BFDA-F51D-2144-855F-C02545952A24}"/>
              </a:ext>
            </a:extLst>
          </p:cNvPr>
          <p:cNvSpPr>
            <a:spLocks noGrp="1"/>
          </p:cNvSpPr>
          <p:nvPr>
            <p:ph type="body" sz="quarter" idx="11" hasCustomPrompt="1"/>
          </p:nvPr>
        </p:nvSpPr>
        <p:spPr>
          <a:xfrm>
            <a:off x="1041731" y="597921"/>
            <a:ext cx="9603175" cy="341879"/>
          </a:xfrm>
          <a:prstGeom prst="rect">
            <a:avLst/>
          </a:prstGeom>
        </p:spPr>
        <p:txBody>
          <a:bodyPr lIns="0" tIns="0" rIns="0" bIns="0" anchor="ctr" anchorCtr="0"/>
          <a:lstStyle>
            <a:lvl1pPr marL="0" indent="0" algn="l">
              <a:lnSpc>
                <a:spcPct val="100000"/>
              </a:lnSpc>
              <a:spcBef>
                <a:spcPts val="0"/>
              </a:spcBef>
              <a:buNone/>
              <a:defRPr sz="1600" b="1" i="0" cap="none" spc="0" baseline="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a:t>Subtitle</a:t>
            </a:r>
          </a:p>
        </p:txBody>
      </p:sp>
    </p:spTree>
    <p:extLst>
      <p:ext uri="{BB962C8B-B14F-4D97-AF65-F5344CB8AC3E}">
        <p14:creationId xmlns:p14="http://schemas.microsoft.com/office/powerpoint/2010/main" val="3738084727"/>
      </p:ext>
    </p:extLst>
  </p:cSld>
  <p:clrMapOvr>
    <a:masterClrMapping/>
  </p:clrMapOvr>
  <mc:AlternateContent xmlns:mc="http://schemas.openxmlformats.org/markup-compatibility/2006" xmlns:p14="http://schemas.microsoft.com/office/powerpoint/2010/main">
    <mc:Choice Requires="p14">
      <p:transition spd="slow" p14:dur="2500">
        <p14:flip dir="r"/>
      </p:transition>
    </mc:Choice>
    <mc:Fallback xmlns="">
      <p:transition spd="slow">
        <p:fade/>
      </p:transition>
    </mc:Fallback>
  </mc:AlternateContent>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88739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6668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160696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84381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Tree>
    <p:extLst>
      <p:ext uri="{BB962C8B-B14F-4D97-AF65-F5344CB8AC3E}">
        <p14:creationId xmlns:p14="http://schemas.microsoft.com/office/powerpoint/2010/main" val="156773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526616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87352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89700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3/14/2024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07534795"/>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ransition>
    <p:fade/>
  </p:transition>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Title 21"/>
          <p:cNvSpPr>
            <a:spLocks noGrp="1"/>
          </p:cNvSpPr>
          <p:nvPr>
            <p:ph type="ctrTitle"/>
          </p:nvPr>
        </p:nvSpPr>
        <p:spPr>
          <a:xfrm>
            <a:off x="2156346" y="849745"/>
            <a:ext cx="5526993" cy="4745836"/>
          </a:xfrm>
        </p:spPr>
        <p:txBody>
          <a:bodyPr anchor="ctr">
            <a:normAutofit/>
          </a:bodyPr>
          <a:lstStyle/>
          <a:p>
            <a:r>
              <a:rPr lang="en-GB" sz="6000">
                <a:solidFill>
                  <a:srgbClr val="FFFFFF"/>
                </a:solidFill>
              </a:rPr>
              <a:t>Git</a:t>
            </a:r>
          </a:p>
        </p:txBody>
      </p:sp>
      <p:sp>
        <p:nvSpPr>
          <p:cNvPr id="34" name="Rectangle 33">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Subtitle 22"/>
          <p:cNvSpPr>
            <a:spLocks noGrp="1"/>
          </p:cNvSpPr>
          <p:nvPr>
            <p:ph type="subTitle" idx="1"/>
          </p:nvPr>
        </p:nvSpPr>
        <p:spPr>
          <a:xfrm>
            <a:off x="8317076" y="668740"/>
            <a:ext cx="3147043" cy="4926841"/>
          </a:xfrm>
        </p:spPr>
        <p:txBody>
          <a:bodyPr anchor="ctr">
            <a:normAutofit/>
          </a:bodyPr>
          <a:lstStyle/>
          <a:p>
            <a:r>
              <a:rPr lang="en-GB" sz="4400">
                <a:solidFill>
                  <a:srgbClr val="FFFFFF"/>
                </a:solidFill>
              </a:rPr>
              <a:t>  Ivan Cipriani</a:t>
            </a:r>
          </a:p>
        </p:txBody>
      </p:sp>
      <p:sp>
        <p:nvSpPr>
          <p:cNvPr id="2" name="Footer Placeholder 1"/>
          <p:cNvSpPr>
            <a:spLocks noGrp="1"/>
          </p:cNvSpPr>
          <p:nvPr>
            <p:ph type="ftr" sz="quarter" idx="11"/>
          </p:nvPr>
        </p:nvSpPr>
        <p:spPr>
          <a:xfrm>
            <a:off x="2156346" y="5951811"/>
            <a:ext cx="5788804" cy="365125"/>
          </a:xfrm>
        </p:spPr>
        <p:txBody>
          <a:bodyPr>
            <a:normAutofit/>
          </a:bodyPr>
          <a:lstStyle/>
          <a:p>
            <a:pPr>
              <a:spcAft>
                <a:spcPts val="600"/>
              </a:spcAft>
            </a:pPr>
            <a:r>
              <a:rPr lang="en-GB" noProof="1">
                <a:solidFill>
                  <a:schemeClr val="accent3"/>
                </a:solidFill>
              </a:rPr>
              <a:t> </a:t>
            </a:r>
          </a:p>
        </p:txBody>
      </p:sp>
      <p:sp>
        <p:nvSpPr>
          <p:cNvPr id="5" name="Date Placeholder 4"/>
          <p:cNvSpPr>
            <a:spLocks noGrp="1"/>
          </p:cNvSpPr>
          <p:nvPr>
            <p:ph type="dt" sz="half" idx="10"/>
          </p:nvPr>
        </p:nvSpPr>
        <p:spPr>
          <a:xfrm>
            <a:off x="8317075" y="5956137"/>
            <a:ext cx="2144227" cy="365125"/>
          </a:xfrm>
        </p:spPr>
        <p:txBody>
          <a:bodyPr>
            <a:normAutofit/>
          </a:bodyPr>
          <a:lstStyle/>
          <a:p>
            <a:pPr algn="l">
              <a:spcAft>
                <a:spcPts val="600"/>
              </a:spcAft>
            </a:pPr>
            <a:r>
              <a:rPr lang="en-GB" noProof="1">
                <a:solidFill>
                  <a:srgbClr val="FFFFFF">
                    <a:alpha val="80000"/>
                  </a:srgbClr>
                </a:solidFill>
              </a:rPr>
              <a:t>November 2023</a:t>
            </a:r>
          </a:p>
        </p:txBody>
      </p:sp>
      <p:sp>
        <p:nvSpPr>
          <p:cNvPr id="4" name="Slide Number Placeholder 3"/>
          <p:cNvSpPr>
            <a:spLocks noGrp="1"/>
          </p:cNvSpPr>
          <p:nvPr>
            <p:ph type="sldNum" sz="quarter" idx="12"/>
          </p:nvPr>
        </p:nvSpPr>
        <p:spPr>
          <a:xfrm>
            <a:off x="10558300" y="5956137"/>
            <a:ext cx="1016440" cy="365125"/>
          </a:xfrm>
        </p:spPr>
        <p:txBody>
          <a:bodyPr>
            <a:normAutofit/>
          </a:bodyPr>
          <a:lstStyle/>
          <a:p>
            <a:pPr>
              <a:spcAft>
                <a:spcPts val="600"/>
              </a:spcAft>
            </a:pPr>
            <a:fld id="{D32BAE6A-B452-4007-8177-56DD051636F9}" type="slidenum">
              <a:rPr lang="en-GB" noProof="1">
                <a:solidFill>
                  <a:srgbClr val="FFFFFF">
                    <a:alpha val="80000"/>
                  </a:srgbClr>
                </a:solidFill>
              </a:rPr>
              <a:pPr>
                <a:spcAft>
                  <a:spcPts val="600"/>
                </a:spcAft>
              </a:pPr>
              <a:t>1</a:t>
            </a:fld>
            <a:endParaRPr lang="en-GB" noProof="1">
              <a:solidFill>
                <a:srgbClr val="FFFFFF">
                  <a:alpha val="80000"/>
                </a:srgbClr>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12B59E5-204C-041F-2BBA-44DD874BA784}"/>
              </a:ext>
            </a:extLst>
          </p:cNvPr>
          <p:cNvSpPr txBox="1"/>
          <p:nvPr/>
        </p:nvSpPr>
        <p:spPr>
          <a:xfrm>
            <a:off x="-8965" y="1041400"/>
            <a:ext cx="12192000" cy="6047809"/>
          </a:xfrm>
          <a:prstGeom prst="rect">
            <a:avLst/>
          </a:prstGeom>
          <a:noFill/>
        </p:spPr>
        <p:txBody>
          <a:bodyPr wrap="square" rtlCol="0">
            <a:spAutoFit/>
          </a:bodyPr>
          <a:lstStyle/>
          <a:p>
            <a:pPr lvl="1"/>
            <a:r>
              <a:rPr lang="en-US" dirty="0"/>
              <a:t>Four type of objects in the Object store</a:t>
            </a:r>
          </a:p>
          <a:p>
            <a:pPr marL="838242" lvl="1" indent="-381019">
              <a:buFont typeface="Arial" panose="020B0604020202020204" pitchFamily="34" charset="0"/>
              <a:buChar char="•"/>
            </a:pPr>
            <a:r>
              <a:rPr lang="en-US" dirty="0"/>
              <a:t>Blobs</a:t>
            </a:r>
          </a:p>
          <a:p>
            <a:pPr lvl="3"/>
            <a:r>
              <a:rPr lang="en-US" dirty="0"/>
              <a:t>Each version of a file is represented as a blob (opaque) and does not contain any metadata included the name</a:t>
            </a:r>
          </a:p>
          <a:p>
            <a:pPr marL="838242" lvl="1" indent="-381019">
              <a:buFont typeface="Arial" panose="020B0604020202020204" pitchFamily="34" charset="0"/>
              <a:buChar char="•"/>
            </a:pPr>
            <a:r>
              <a:rPr lang="en-US" dirty="0"/>
              <a:t>Trees</a:t>
            </a:r>
          </a:p>
          <a:p>
            <a:pPr lvl="3"/>
            <a:r>
              <a:rPr lang="en-US" dirty="0"/>
              <a:t>A tree object represents one level of directory information. It records blob identifiers, pathname and bit of metadata in one directory. It can also refer another tree so to create complex structure</a:t>
            </a:r>
          </a:p>
          <a:p>
            <a:pPr marL="838242" lvl="1" indent="-381019">
              <a:buFont typeface="Arial" panose="020B0604020202020204" pitchFamily="34" charset="0"/>
              <a:buChar char="•"/>
            </a:pPr>
            <a:r>
              <a:rPr lang="en-US" dirty="0"/>
              <a:t>Commits</a:t>
            </a:r>
          </a:p>
          <a:p>
            <a:pPr lvl="3"/>
            <a:r>
              <a:rPr lang="en-US" dirty="0"/>
              <a:t>A commit object holds metadata for each change introduce into the repository. Each commit point to a tree object that capture the state (snapshot) of the repository at that time</a:t>
            </a:r>
          </a:p>
          <a:p>
            <a:pPr marL="838242" lvl="1" indent="-381019">
              <a:buFont typeface="Arial" panose="020B0604020202020204" pitchFamily="34" charset="0"/>
              <a:buChar char="•"/>
            </a:pPr>
            <a:r>
              <a:rPr lang="en-US" dirty="0"/>
              <a:t>Tags</a:t>
            </a:r>
          </a:p>
          <a:p>
            <a:pPr marL="1295465" lvl="2" indent="-381019">
              <a:buFont typeface="Arial" panose="020B0604020202020204" pitchFamily="34" charset="0"/>
              <a:buChar char="•"/>
            </a:pPr>
            <a:r>
              <a:rPr lang="en-US" dirty="0"/>
              <a:t>A tag object assigns a human readable name to a specific object mainly commits</a:t>
            </a:r>
          </a:p>
          <a:p>
            <a:endParaRPr lang="en-US" sz="2700" dirty="0"/>
          </a:p>
        </p:txBody>
      </p:sp>
      <p:sp>
        <p:nvSpPr>
          <p:cNvPr id="7" name="Espace réservé du texte 3">
            <a:extLst>
              <a:ext uri="{FF2B5EF4-FFF2-40B4-BE49-F238E27FC236}">
                <a16:creationId xmlns:a16="http://schemas.microsoft.com/office/drawing/2014/main" id="{D545BCCF-78F1-C113-7690-E8950F16ADAE}"/>
              </a:ext>
            </a:extLst>
          </p:cNvPr>
          <p:cNvSpPr txBox="1">
            <a:spLocks/>
          </p:cNvSpPr>
          <p:nvPr/>
        </p:nvSpPr>
        <p:spPr>
          <a:xfrm>
            <a:off x="1042610" y="76326"/>
            <a:ext cx="9603175" cy="34761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Git repository</a:t>
            </a:r>
          </a:p>
        </p:txBody>
      </p:sp>
      <p:sp>
        <p:nvSpPr>
          <p:cNvPr id="2" name="Rectangle 1">
            <a:extLst>
              <a:ext uri="{FF2B5EF4-FFF2-40B4-BE49-F238E27FC236}">
                <a16:creationId xmlns:a16="http://schemas.microsoft.com/office/drawing/2014/main" id="{357A2F62-25D9-4793-E762-568E1C096363}"/>
              </a:ext>
            </a:extLst>
          </p:cNvPr>
          <p:cNvSpPr/>
          <p:nvPr/>
        </p:nvSpPr>
        <p:spPr>
          <a:xfrm rot="20348733">
            <a:off x="319911" y="3137371"/>
            <a:ext cx="10336332" cy="1046440"/>
          </a:xfrm>
          <a:prstGeom prst="rect">
            <a:avLst/>
          </a:prstGeom>
          <a:noFill/>
        </p:spPr>
        <p:txBody>
          <a:bodyPr wrap="square" lIns="60960" tIns="30480" rIns="60960" bIns="30480">
            <a:spAutoFit/>
          </a:bodyPr>
          <a:lstStyle/>
          <a:p>
            <a:pPr algn="ctr"/>
            <a:r>
              <a:rPr lang="en-US" sz="6400" b="1" dirty="0">
                <a:ln w="0"/>
                <a:solidFill>
                  <a:srgbClr val="000000"/>
                </a:solidFill>
                <a:effectLst>
                  <a:outerShdw blurRad="38100" dist="19050" dir="2700000" algn="tl" rotWithShape="0">
                    <a:schemeClr val="dk1">
                      <a:alpha val="40000"/>
                    </a:schemeClr>
                  </a:outerShdw>
                </a:effectLst>
              </a:rPr>
              <a:t>Immutable</a:t>
            </a:r>
          </a:p>
        </p:txBody>
      </p:sp>
    </p:spTree>
    <p:extLst>
      <p:ext uri="{BB962C8B-B14F-4D97-AF65-F5344CB8AC3E}">
        <p14:creationId xmlns:p14="http://schemas.microsoft.com/office/powerpoint/2010/main" val="377335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12B59E5-204C-041F-2BBA-44DD874BA784}"/>
              </a:ext>
            </a:extLst>
          </p:cNvPr>
          <p:cNvSpPr txBox="1"/>
          <p:nvPr/>
        </p:nvSpPr>
        <p:spPr>
          <a:xfrm>
            <a:off x="-8965" y="1041400"/>
            <a:ext cx="12192000" cy="923330"/>
          </a:xfrm>
          <a:prstGeom prst="rect">
            <a:avLst/>
          </a:prstGeom>
          <a:noFill/>
        </p:spPr>
        <p:txBody>
          <a:bodyPr wrap="square" rtlCol="0">
            <a:spAutoFit/>
          </a:bodyPr>
          <a:lstStyle/>
          <a:p>
            <a:r>
              <a:rPr lang="en-US" sz="2700" dirty="0"/>
              <a:t> </a:t>
            </a:r>
          </a:p>
          <a:p>
            <a:endParaRPr lang="en-US" sz="2700" dirty="0"/>
          </a:p>
        </p:txBody>
      </p:sp>
      <p:sp>
        <p:nvSpPr>
          <p:cNvPr id="7" name="Espace réservé du texte 3">
            <a:extLst>
              <a:ext uri="{FF2B5EF4-FFF2-40B4-BE49-F238E27FC236}">
                <a16:creationId xmlns:a16="http://schemas.microsoft.com/office/drawing/2014/main" id="{D545BCCF-78F1-C113-7690-E8950F16ADAE}"/>
              </a:ext>
            </a:extLst>
          </p:cNvPr>
          <p:cNvSpPr txBox="1">
            <a:spLocks/>
          </p:cNvSpPr>
          <p:nvPr/>
        </p:nvSpPr>
        <p:spPr>
          <a:xfrm>
            <a:off x="1078896" y="52136"/>
            <a:ext cx="9603175" cy="34761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fr-FR" sz="2400" b="1" dirty="0" err="1">
                <a:solidFill>
                  <a:srgbClr val="043962"/>
                </a:solidFill>
                <a:latin typeface="Calibri" panose="020F0502020204030204" pitchFamily="34" charset="0"/>
                <a:ea typeface="Calibri" panose="020F0502020204030204" pitchFamily="34" charset="0"/>
                <a:cs typeface="Calibri" panose="020F0502020204030204" pitchFamily="34" charset="0"/>
              </a:rPr>
              <a:t>Visualizing</a:t>
            </a: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 git Object store</a:t>
            </a:r>
          </a:p>
        </p:txBody>
      </p:sp>
      <p:pic>
        <p:nvPicPr>
          <p:cNvPr id="3074" name="Picture 2" descr="Git objects after second commit">
            <a:extLst>
              <a:ext uri="{FF2B5EF4-FFF2-40B4-BE49-F238E27FC236}">
                <a16:creationId xmlns:a16="http://schemas.microsoft.com/office/drawing/2014/main" id="{FB534FE3-145A-8326-2562-87FAFACCE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1943" y="462516"/>
            <a:ext cx="4510314" cy="639548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Git objects">
            <a:extLst>
              <a:ext uri="{FF2B5EF4-FFF2-40B4-BE49-F238E27FC236}">
                <a16:creationId xmlns:a16="http://schemas.microsoft.com/office/drawing/2014/main" id="{7CE47941-F886-D3AA-33F2-13694BC4BF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0" y="2327039"/>
            <a:ext cx="3556000" cy="423241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F71B605C-271A-DA87-126F-2E7543FC7F15}"/>
              </a:ext>
            </a:extLst>
          </p:cNvPr>
          <p:cNvCxnSpPr/>
          <p:nvPr/>
        </p:nvCxnSpPr>
        <p:spPr>
          <a:xfrm>
            <a:off x="6291943" y="173088"/>
            <a:ext cx="4474029" cy="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91E7335-6610-D701-DEDF-2F4B616BEA89}"/>
              </a:ext>
            </a:extLst>
          </p:cNvPr>
          <p:cNvSpPr txBox="1"/>
          <p:nvPr/>
        </p:nvSpPr>
        <p:spPr>
          <a:xfrm>
            <a:off x="8227709" y="182524"/>
            <a:ext cx="898612" cy="338554"/>
          </a:xfrm>
          <a:prstGeom prst="rect">
            <a:avLst/>
          </a:prstGeom>
          <a:noFill/>
        </p:spPr>
        <p:txBody>
          <a:bodyPr wrap="square" rtlCol="0">
            <a:spAutoFit/>
          </a:bodyPr>
          <a:lstStyle/>
          <a:p>
            <a:r>
              <a:rPr lang="en-US" sz="1600" dirty="0">
                <a:solidFill>
                  <a:srgbClr val="000000"/>
                </a:solidFill>
              </a:rPr>
              <a:t>Time</a:t>
            </a:r>
          </a:p>
        </p:txBody>
      </p:sp>
    </p:spTree>
    <p:extLst>
      <p:ext uri="{BB962C8B-B14F-4D97-AF65-F5344CB8AC3E}">
        <p14:creationId xmlns:p14="http://schemas.microsoft.com/office/powerpoint/2010/main" val="366862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06F27C9F-C3B2-FE62-E8D4-4A1E44A251D4}"/>
              </a:ext>
            </a:extLst>
          </p:cNvPr>
          <p:cNvSpPr>
            <a:spLocks noGrp="1"/>
          </p:cNvSpPr>
          <p:nvPr>
            <p:ph type="title"/>
          </p:nvPr>
        </p:nvSpPr>
        <p:spPr>
          <a:xfrm>
            <a:off x="1403350" y="1349829"/>
            <a:ext cx="9385300" cy="985791"/>
          </a:xfrm>
        </p:spPr>
        <p:txBody>
          <a:bodyPr/>
          <a:lstStyle/>
          <a:p>
            <a:r>
              <a:rPr lang="en-GB" dirty="0">
                <a:solidFill>
                  <a:schemeClr val="accent1"/>
                </a:solidFill>
              </a:rPr>
              <a:t>DEMO</a:t>
            </a:r>
            <a:endParaRPr lang="en-GB" dirty="0">
              <a:ln w="19050">
                <a:solidFill>
                  <a:srgbClr val="A2C777"/>
                </a:solidFill>
              </a:ln>
              <a:solidFill>
                <a:schemeClr val="accent1"/>
              </a:solidFill>
            </a:endParaRPr>
          </a:p>
        </p:txBody>
      </p:sp>
      <p:sp>
        <p:nvSpPr>
          <p:cNvPr id="9" name="CasellaDiTesto 8">
            <a:extLst>
              <a:ext uri="{FF2B5EF4-FFF2-40B4-BE49-F238E27FC236}">
                <a16:creationId xmlns:a16="http://schemas.microsoft.com/office/drawing/2014/main" id="{458DE2F6-F464-F646-62D0-1590EEFD65BC}"/>
              </a:ext>
            </a:extLst>
          </p:cNvPr>
          <p:cNvSpPr txBox="1"/>
          <p:nvPr/>
        </p:nvSpPr>
        <p:spPr bwMode="auto">
          <a:xfrm>
            <a:off x="1382486" y="2950028"/>
            <a:ext cx="9427028" cy="2528577"/>
          </a:xfrm>
          <a:prstGeom prst="rect">
            <a:avLst/>
          </a:prstGeom>
          <a:noFill/>
          <a:ln w="9525" algn="ctr">
            <a:noFill/>
            <a:miter lim="800000"/>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defTabSz="357708">
              <a:lnSpc>
                <a:spcPct val="140000"/>
              </a:lnSpc>
              <a:buClr>
                <a:schemeClr val="accent2"/>
              </a:buClr>
              <a:buSzPct val="85000"/>
              <a:buFont typeface="Arial"/>
              <a:buChar char="•"/>
            </a:pPr>
            <a:r>
              <a:rPr lang="it-IT" dirty="0"/>
              <a:t>Working directory</a:t>
            </a:r>
          </a:p>
          <a:p>
            <a:pPr marL="285750" indent="-285750" defTabSz="357708">
              <a:lnSpc>
                <a:spcPct val="140000"/>
              </a:lnSpc>
              <a:buClr>
                <a:schemeClr val="accent2"/>
              </a:buClr>
              <a:buSzPct val="85000"/>
              <a:buFont typeface="Arial"/>
              <a:buChar char="•"/>
            </a:pPr>
            <a:r>
              <a:rPr lang="it-IT" dirty="0"/>
              <a:t>Index</a:t>
            </a:r>
          </a:p>
          <a:p>
            <a:pPr marL="285750" indent="-285750" defTabSz="357708">
              <a:lnSpc>
                <a:spcPct val="140000"/>
              </a:lnSpc>
              <a:buClr>
                <a:schemeClr val="accent2"/>
              </a:buClr>
              <a:buSzPct val="85000"/>
              <a:buFont typeface="Arial"/>
              <a:buChar char="•"/>
            </a:pPr>
            <a:r>
              <a:rPr lang="it-IT" dirty="0"/>
              <a:t>Local repository</a:t>
            </a:r>
          </a:p>
          <a:p>
            <a:pPr marL="285750" indent="-285750" defTabSz="357708">
              <a:lnSpc>
                <a:spcPct val="140000"/>
              </a:lnSpc>
              <a:buClr>
                <a:schemeClr val="accent2"/>
              </a:buClr>
              <a:buSzPct val="85000"/>
              <a:buFont typeface="Arial"/>
              <a:buChar char="•"/>
            </a:pPr>
            <a:r>
              <a:rPr lang="it-IT" dirty="0"/>
              <a:t>Intro to HEAD</a:t>
            </a:r>
          </a:p>
          <a:p>
            <a:pPr marL="285750" indent="-285750" defTabSz="357708">
              <a:lnSpc>
                <a:spcPct val="140000"/>
              </a:lnSpc>
              <a:buClr>
                <a:schemeClr val="accent2"/>
              </a:buClr>
              <a:buSzPct val="85000"/>
              <a:buFont typeface="Arial"/>
              <a:buChar char="•"/>
            </a:pPr>
            <a:r>
              <a:rPr lang="it-IT" dirty="0"/>
              <a:t>Optional demo on </a:t>
            </a:r>
            <a:r>
              <a:rPr lang="it-IT" dirty="0" err="1"/>
              <a:t>trees</a:t>
            </a:r>
            <a:r>
              <a:rPr lang="it-IT" dirty="0"/>
              <a:t> and </a:t>
            </a:r>
            <a:r>
              <a:rPr lang="it-IT" dirty="0" err="1"/>
              <a:t>objects</a:t>
            </a:r>
            <a:r>
              <a:rPr lang="it-IT" dirty="0"/>
              <a:t> and </a:t>
            </a:r>
            <a:r>
              <a:rPr lang="it-IT" dirty="0" err="1"/>
              <a:t>commits</a:t>
            </a:r>
          </a:p>
        </p:txBody>
      </p:sp>
    </p:spTree>
    <p:extLst>
      <p:ext uri="{BB962C8B-B14F-4D97-AF65-F5344CB8AC3E}">
        <p14:creationId xmlns:p14="http://schemas.microsoft.com/office/powerpoint/2010/main" val="2495321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0903A2-CBE8-12D9-ACBB-C7986A60993B}"/>
              </a:ext>
            </a:extLst>
          </p:cNvPr>
          <p:cNvSpPr>
            <a:spLocks noGrp="1"/>
          </p:cNvSpPr>
          <p:nvPr>
            <p:ph type="dt" sz="half" idx="4294967295"/>
          </p:nvPr>
        </p:nvSpPr>
        <p:spPr>
          <a:xfrm>
            <a:off x="0" y="5138738"/>
            <a:ext cx="1828800" cy="242887"/>
          </a:xfrm>
          <a:prstGeom prst="rect">
            <a:avLst/>
          </a:prstGeom>
        </p:spPr>
        <p:txBody>
          <a:bodyPr vert="horz" wrap="none" lIns="60960" tIns="30480" rIns="60960" bIns="30480" numCol="1" rtlCol="0" anchor="ctr" anchorCtr="0" compatLnSpc="1">
            <a:prstTxWarp prst="textNoShape">
              <a:avLst/>
            </a:prstTxWarp>
          </a:bodyPr>
          <a:lstStyle>
            <a:defPPr>
              <a:defRPr lang="en-US"/>
            </a:defPPr>
            <a:lvl1pPr marL="0" algn="l"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8/06/20XX</a:t>
            </a:r>
          </a:p>
        </p:txBody>
      </p:sp>
      <p:sp>
        <p:nvSpPr>
          <p:cNvPr id="3" name="Footer Placeholder 2">
            <a:extLst>
              <a:ext uri="{FF2B5EF4-FFF2-40B4-BE49-F238E27FC236}">
                <a16:creationId xmlns:a16="http://schemas.microsoft.com/office/drawing/2014/main" id="{E0981EFB-3635-FA6E-B372-B55578A395E0}"/>
              </a:ext>
            </a:extLst>
          </p:cNvPr>
          <p:cNvSpPr>
            <a:spLocks noGrp="1"/>
          </p:cNvSpPr>
          <p:nvPr>
            <p:ph type="ftr" sz="quarter" idx="4294967295"/>
          </p:nvPr>
        </p:nvSpPr>
        <p:spPr>
          <a:xfrm>
            <a:off x="0" y="5138738"/>
            <a:ext cx="2743200" cy="242887"/>
          </a:xfrm>
          <a:prstGeom prst="rect">
            <a:avLst/>
          </a:prstGeom>
        </p:spPr>
        <p:txBody>
          <a:bodyPr vert="horz" wrap="square" lIns="60960" tIns="30480" rIns="60960" bIns="30480" numCol="1" rtlCol="0" anchor="ctr" anchorCtr="0" compatLnSpc="1">
            <a:prstTxWarp prst="textNoShape">
              <a:avLst/>
            </a:prstTxWarp>
          </a:bodyPr>
          <a:lstStyle>
            <a:defPPr>
              <a:defRPr lang="en-US"/>
            </a:defPPr>
            <a:lvl1pPr marL="0" algn="ctr"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PITCH DECK</a:t>
            </a:r>
          </a:p>
        </p:txBody>
      </p:sp>
      <p:sp>
        <p:nvSpPr>
          <p:cNvPr id="4" name="Slide Number Placeholder 3">
            <a:extLst>
              <a:ext uri="{FF2B5EF4-FFF2-40B4-BE49-F238E27FC236}">
                <a16:creationId xmlns:a16="http://schemas.microsoft.com/office/drawing/2014/main" id="{0CA12DF8-95D7-D3C8-D20B-727542072236}"/>
              </a:ext>
            </a:extLst>
          </p:cNvPr>
          <p:cNvSpPr>
            <a:spLocks noGrp="1"/>
          </p:cNvSpPr>
          <p:nvPr>
            <p:ph type="sldNum" sz="quarter" idx="4294967295"/>
          </p:nvPr>
        </p:nvSpPr>
        <p:spPr>
          <a:xfrm>
            <a:off x="10363200" y="5481638"/>
            <a:ext cx="1828800" cy="242887"/>
          </a:xfrm>
          <a:prstGeom prst="rect">
            <a:avLst/>
          </a:prstGeom>
        </p:spPr>
        <p:txBody>
          <a:bodyPr vert="horz" wrap="none" lIns="60960" tIns="30480" rIns="60960" bIns="30480" numCol="1" rtlCol="0" anchor="ctr" anchorCtr="0" compatLnSpc="1">
            <a:prstTxWarp prst="textNoShape">
              <a:avLst/>
            </a:prstTxWarp>
          </a:bodyPr>
          <a:lstStyle>
            <a:defPPr>
              <a:defRPr lang="en-US"/>
            </a:defPPr>
            <a:lvl1pPr marL="0" algn="r"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fld id="{A402E4C0-AD5E-4E8C-9F21-7CCE474BDCEB}" type="slidenum">
              <a:rPr lang="en-US" smtClean="0"/>
              <a:pPr/>
              <a:t>13</a:t>
            </a:fld>
            <a:endParaRPr lang="en-US"/>
          </a:p>
        </p:txBody>
      </p:sp>
      <p:pic>
        <p:nvPicPr>
          <p:cNvPr id="4098" name="Picture 2" descr="Atomic &#10;Self-contained &#10;Semantically related changes should not be split across commits. &#10;Coherent &#10;All changes in a commit should be semantically related. ">
            <a:extLst>
              <a:ext uri="{FF2B5EF4-FFF2-40B4-BE49-F238E27FC236}">
                <a16:creationId xmlns:a16="http://schemas.microsoft.com/office/drawing/2014/main" id="{3718C440-209A-4439-0312-A5335FA36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2" y="901701"/>
            <a:ext cx="6095458" cy="142503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onsistent &#10;No compilation errors &#10;A commit should not introduce compilation errors. &#10;No broken tests &#10;A commit should not break any existing tests nor add failing ones. ">
            <a:extLst>
              <a:ext uri="{FF2B5EF4-FFF2-40B4-BE49-F238E27FC236}">
                <a16:creationId xmlns:a16="http://schemas.microsoft.com/office/drawing/2014/main" id="{F19ADDA9-AB3E-0FEA-2F30-FAFD3300D8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1" y="2326739"/>
            <a:ext cx="6096541" cy="123756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ncremental &#10;Ordered &#10;Commits should be ordered deliberately. &#10;Explanatory &#10;The order should be a trail of the programmer's thought process. ">
            <a:extLst>
              <a:ext uri="{FF2B5EF4-FFF2-40B4-BE49-F238E27FC236}">
                <a16:creationId xmlns:a16="http://schemas.microsoft.com/office/drawing/2014/main" id="{E1971AC8-331B-9F62-BA89-CDD1772241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1" y="3564306"/>
            <a:ext cx="6095459" cy="132544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Documented &#10;Short summary &#10;A commit message should include a short one-sentence summary. &#10;Detailed description &#10;A longer description can be added if more details are necessary. ">
            <a:extLst>
              <a:ext uri="{FF2B5EF4-FFF2-40B4-BE49-F238E27FC236}">
                <a16:creationId xmlns:a16="http://schemas.microsoft.com/office/drawing/2014/main" id="{0266143B-08AA-6112-EF5B-79FDB77E75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1" y="4869657"/>
            <a:ext cx="6095459" cy="1284967"/>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texte 3">
            <a:extLst>
              <a:ext uri="{FF2B5EF4-FFF2-40B4-BE49-F238E27FC236}">
                <a16:creationId xmlns:a16="http://schemas.microsoft.com/office/drawing/2014/main" id="{F989FA08-D158-2AB5-8EAB-4BA930D2F7B7}"/>
              </a:ext>
            </a:extLst>
          </p:cNvPr>
          <p:cNvSpPr txBox="1">
            <a:spLocks/>
          </p:cNvSpPr>
          <p:nvPr/>
        </p:nvSpPr>
        <p:spPr>
          <a:xfrm>
            <a:off x="1066801" y="100517"/>
            <a:ext cx="9603175" cy="34761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Atomic commit</a:t>
            </a:r>
          </a:p>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39318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Useful Commit Messages &#10;Make &quot;update-cache&quot; a bit friendlier to use (and harder to mis-use). &#10;Summary &#10;Body &#10;Browse files &#10;It now requires the &#10;&quot;--add&quot; flag before you add any new files, and &#10;a &quot;--remove&quot; file if you want to mark files for removal. And giving &#10;it the &#10;&quot;--refresh&quot; flag makes it just update all the files that it &#10;already knows about. &#10;V master O v2.7.O-rcO &#10;• vo.99 &#10;Linus Torvalds committed on Apr 10, 2005 &#10;1 parent d6d3f9d &#10;commit 121481abf8d752ef871821d4ab9a3747595d86ae ">
            <a:extLst>
              <a:ext uri="{FF2B5EF4-FFF2-40B4-BE49-F238E27FC236}">
                <a16:creationId xmlns:a16="http://schemas.microsoft.com/office/drawing/2014/main" id="{40FFBF12-64D0-577B-4B7A-362572FCD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52550"/>
            <a:ext cx="12192000" cy="44132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22F3919-0B72-EC95-888B-D729DF69644D}"/>
              </a:ext>
            </a:extLst>
          </p:cNvPr>
          <p:cNvSpPr txBox="1"/>
          <p:nvPr/>
        </p:nvSpPr>
        <p:spPr>
          <a:xfrm>
            <a:off x="0" y="5016727"/>
            <a:ext cx="12192000" cy="954107"/>
          </a:xfrm>
          <a:prstGeom prst="rect">
            <a:avLst/>
          </a:prstGeom>
          <a:noFill/>
        </p:spPr>
        <p:txBody>
          <a:bodyPr wrap="square">
            <a:spAutoFit/>
          </a:bodyPr>
          <a:lstStyle/>
          <a:p>
            <a:pPr algn="ctr"/>
            <a:r>
              <a:rPr lang="en-US" sz="2800" b="1">
                <a:solidFill>
                  <a:schemeClr val="bg1"/>
                </a:solidFill>
                <a:latin typeface="sohne"/>
              </a:rPr>
              <a:t>Does Self-Documenting Code Actually Exist?</a:t>
            </a:r>
          </a:p>
          <a:p>
            <a:pPr algn="ctr"/>
            <a:r>
              <a:rPr lang="en-US" sz="2800" b="1">
                <a:solidFill>
                  <a:schemeClr val="bg1"/>
                </a:solidFill>
                <a:latin typeface="sohne"/>
              </a:rPr>
              <a:t>Probably not but we have to aim to that</a:t>
            </a:r>
          </a:p>
        </p:txBody>
      </p:sp>
      <p:sp>
        <p:nvSpPr>
          <p:cNvPr id="2" name="Espace réservé du texte 3">
            <a:extLst>
              <a:ext uri="{FF2B5EF4-FFF2-40B4-BE49-F238E27FC236}">
                <a16:creationId xmlns:a16="http://schemas.microsoft.com/office/drawing/2014/main" id="{AF9EC0AB-2C9E-184D-1581-75F3A86D13DF}"/>
              </a:ext>
            </a:extLst>
          </p:cNvPr>
          <p:cNvSpPr txBox="1">
            <a:spLocks/>
          </p:cNvSpPr>
          <p:nvPr/>
        </p:nvSpPr>
        <p:spPr>
          <a:xfrm>
            <a:off x="1066801" y="173088"/>
            <a:ext cx="9603175" cy="34761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Atomic commit</a:t>
            </a:r>
          </a:p>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74593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101B7-9485-132B-D38C-CB5F419842C2}"/>
              </a:ext>
            </a:extLst>
          </p:cNvPr>
          <p:cNvSpPr>
            <a:spLocks noGrp="1"/>
          </p:cNvSpPr>
          <p:nvPr>
            <p:ph type="dt" sz="half" idx="4294967295"/>
          </p:nvPr>
        </p:nvSpPr>
        <p:spPr>
          <a:xfrm>
            <a:off x="0" y="4237038"/>
            <a:ext cx="1828800" cy="244475"/>
          </a:xfrm>
          <a:prstGeom prst="rect">
            <a:avLst/>
          </a:prstGeom>
        </p:spPr>
        <p:txBody>
          <a:bodyPr vert="horz" wrap="none" lIns="60960" tIns="30480" rIns="60960" bIns="30480" numCol="1" rtlCol="0" anchor="ctr" anchorCtr="0" compatLnSpc="1">
            <a:prstTxWarp prst="textNoShape">
              <a:avLst/>
            </a:prstTxWarp>
          </a:bodyPr>
          <a:lstStyle>
            <a:defPPr>
              <a:defRPr lang="en-US"/>
            </a:defPPr>
            <a:lvl1pPr marL="0" algn="l"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8/06/20XX</a:t>
            </a:r>
          </a:p>
        </p:txBody>
      </p:sp>
      <p:sp>
        <p:nvSpPr>
          <p:cNvPr id="3" name="Footer Placeholder 2">
            <a:extLst>
              <a:ext uri="{FF2B5EF4-FFF2-40B4-BE49-F238E27FC236}">
                <a16:creationId xmlns:a16="http://schemas.microsoft.com/office/drawing/2014/main" id="{70459926-A694-0AB2-10D4-AFA556A923A6}"/>
              </a:ext>
            </a:extLst>
          </p:cNvPr>
          <p:cNvSpPr>
            <a:spLocks noGrp="1"/>
          </p:cNvSpPr>
          <p:nvPr>
            <p:ph type="ftr" sz="quarter" idx="4294967295"/>
          </p:nvPr>
        </p:nvSpPr>
        <p:spPr>
          <a:xfrm>
            <a:off x="0" y="4237038"/>
            <a:ext cx="2743200" cy="244475"/>
          </a:xfrm>
          <a:prstGeom prst="rect">
            <a:avLst/>
          </a:prstGeom>
        </p:spPr>
        <p:txBody>
          <a:bodyPr vert="horz" wrap="square" lIns="60960" tIns="30480" rIns="60960" bIns="30480" numCol="1" rtlCol="0" anchor="ctr" anchorCtr="0" compatLnSpc="1">
            <a:prstTxWarp prst="textNoShape">
              <a:avLst/>
            </a:prstTxWarp>
          </a:bodyPr>
          <a:lstStyle>
            <a:defPPr>
              <a:defRPr lang="en-US"/>
            </a:defPPr>
            <a:lvl1pPr marL="0" algn="ctr"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PITCH DECK</a:t>
            </a:r>
          </a:p>
        </p:txBody>
      </p:sp>
      <p:sp>
        <p:nvSpPr>
          <p:cNvPr id="4" name="Slide Number Placeholder 3">
            <a:extLst>
              <a:ext uri="{FF2B5EF4-FFF2-40B4-BE49-F238E27FC236}">
                <a16:creationId xmlns:a16="http://schemas.microsoft.com/office/drawing/2014/main" id="{D6A202D4-C242-428C-7E6A-E287D39C1E80}"/>
              </a:ext>
            </a:extLst>
          </p:cNvPr>
          <p:cNvSpPr>
            <a:spLocks noGrp="1"/>
          </p:cNvSpPr>
          <p:nvPr>
            <p:ph type="sldNum" sz="quarter" idx="4294967295"/>
          </p:nvPr>
        </p:nvSpPr>
        <p:spPr>
          <a:xfrm>
            <a:off x="10363200" y="4237038"/>
            <a:ext cx="1828800" cy="244475"/>
          </a:xfrm>
          <a:prstGeom prst="rect">
            <a:avLst/>
          </a:prstGeom>
        </p:spPr>
        <p:txBody>
          <a:bodyPr vert="horz" wrap="none" lIns="60960" tIns="30480" rIns="60960" bIns="30480" numCol="1" rtlCol="0" anchor="ctr" anchorCtr="0" compatLnSpc="1">
            <a:prstTxWarp prst="textNoShape">
              <a:avLst/>
            </a:prstTxWarp>
          </a:bodyPr>
          <a:lstStyle>
            <a:defPPr>
              <a:defRPr lang="en-US"/>
            </a:defPPr>
            <a:lvl1pPr marL="0" algn="r"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fld id="{A402E4C0-AD5E-4E8C-9F21-7CCE474BDCEB}" type="slidenum">
              <a:rPr lang="en-US" smtClean="0"/>
              <a:pPr/>
              <a:t>15</a:t>
            </a:fld>
            <a:endParaRPr lang="en-US"/>
          </a:p>
        </p:txBody>
      </p:sp>
      <p:sp>
        <p:nvSpPr>
          <p:cNvPr id="7" name="CasellaDiTesto 3">
            <a:extLst>
              <a:ext uri="{FF2B5EF4-FFF2-40B4-BE49-F238E27FC236}">
                <a16:creationId xmlns:a16="http://schemas.microsoft.com/office/drawing/2014/main" id="{94FAA0D8-5DE3-2140-EA5C-ADBB00CFDECC}"/>
              </a:ext>
            </a:extLst>
          </p:cNvPr>
          <p:cNvSpPr txBox="1"/>
          <p:nvPr/>
        </p:nvSpPr>
        <p:spPr>
          <a:xfrm>
            <a:off x="0" y="984069"/>
            <a:ext cx="12192000" cy="2169825"/>
          </a:xfrm>
          <a:prstGeom prst="rect">
            <a:avLst/>
          </a:prstGeom>
          <a:noFill/>
        </p:spPr>
        <p:txBody>
          <a:bodyPr wrap="square" rtlCol="0">
            <a:spAutoFit/>
          </a:bodyPr>
          <a:lstStyle/>
          <a:p>
            <a:endParaRPr lang="en-US" sz="2700" dirty="0"/>
          </a:p>
          <a:p>
            <a:r>
              <a:rPr lang="en-US" sz="2700" dirty="0"/>
              <a:t>Git Bisect</a:t>
            </a:r>
          </a:p>
          <a:p>
            <a:pPr lvl="1"/>
            <a:r>
              <a:rPr lang="en-US" sz="2700" dirty="0"/>
              <a:t>A toll included with Git that enables you to specify a start and end commit and either manually or automatically determine the point of failure with that range of commits</a:t>
            </a:r>
          </a:p>
        </p:txBody>
      </p:sp>
      <p:pic>
        <p:nvPicPr>
          <p:cNvPr id="2054" name="Picture 6" descr="Who Broke My Test? A Git Bisect Tutorial | Sumo Logic">
            <a:extLst>
              <a:ext uri="{FF2B5EF4-FFF2-40B4-BE49-F238E27FC236}">
                <a16:creationId xmlns:a16="http://schemas.microsoft.com/office/drawing/2014/main" id="{AF48BCB2-B499-A4CD-610E-45550C60F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422" y="3278414"/>
            <a:ext cx="8823157" cy="3164537"/>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texte 3">
            <a:extLst>
              <a:ext uri="{FF2B5EF4-FFF2-40B4-BE49-F238E27FC236}">
                <a16:creationId xmlns:a16="http://schemas.microsoft.com/office/drawing/2014/main" id="{A5896A94-FFD6-54FE-4321-33DD5185C229}"/>
              </a:ext>
            </a:extLst>
          </p:cNvPr>
          <p:cNvSpPr txBox="1">
            <a:spLocks/>
          </p:cNvSpPr>
          <p:nvPr/>
        </p:nvSpPr>
        <p:spPr>
          <a:xfrm>
            <a:off x="1078896" y="100517"/>
            <a:ext cx="9603175" cy="34761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Atomic commit</a:t>
            </a:r>
          </a:p>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38563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06F27C9F-C3B2-FE62-E8D4-4A1E44A251D4}"/>
              </a:ext>
            </a:extLst>
          </p:cNvPr>
          <p:cNvSpPr>
            <a:spLocks noGrp="1"/>
          </p:cNvSpPr>
          <p:nvPr>
            <p:ph type="title"/>
          </p:nvPr>
        </p:nvSpPr>
        <p:spPr>
          <a:xfrm>
            <a:off x="1403350" y="1349829"/>
            <a:ext cx="9385300" cy="985791"/>
          </a:xfrm>
        </p:spPr>
        <p:txBody>
          <a:bodyPr/>
          <a:lstStyle/>
          <a:p>
            <a:r>
              <a:rPr lang="en-GB" dirty="0">
                <a:solidFill>
                  <a:schemeClr val="accent1"/>
                </a:solidFill>
              </a:rPr>
              <a:t>DEMO</a:t>
            </a:r>
            <a:endParaRPr lang="en-GB" dirty="0">
              <a:ln w="19050">
                <a:solidFill>
                  <a:srgbClr val="A2C777"/>
                </a:solidFill>
              </a:ln>
              <a:solidFill>
                <a:schemeClr val="accent1"/>
              </a:solidFill>
            </a:endParaRPr>
          </a:p>
        </p:txBody>
      </p:sp>
      <p:sp>
        <p:nvSpPr>
          <p:cNvPr id="9" name="CasellaDiTesto 8">
            <a:extLst>
              <a:ext uri="{FF2B5EF4-FFF2-40B4-BE49-F238E27FC236}">
                <a16:creationId xmlns:a16="http://schemas.microsoft.com/office/drawing/2014/main" id="{458DE2F6-F464-F646-62D0-1590EEFD65BC}"/>
              </a:ext>
            </a:extLst>
          </p:cNvPr>
          <p:cNvSpPr txBox="1"/>
          <p:nvPr/>
        </p:nvSpPr>
        <p:spPr bwMode="auto">
          <a:xfrm>
            <a:off x="1382486" y="2950028"/>
            <a:ext cx="9427028" cy="3045642"/>
          </a:xfrm>
          <a:prstGeom prst="rect">
            <a:avLst/>
          </a:prstGeom>
          <a:noFill/>
          <a:ln w="9525" algn="ctr">
            <a:noFill/>
            <a:miter lim="800000"/>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defTabSz="357708">
              <a:lnSpc>
                <a:spcPct val="140000"/>
              </a:lnSpc>
              <a:buClr>
                <a:schemeClr val="accent2"/>
              </a:buClr>
              <a:buSzPct val="85000"/>
              <a:buFont typeface="Arial"/>
              <a:buChar char="•"/>
            </a:pPr>
            <a:r>
              <a:rPr lang="it-IT" dirty="0" err="1"/>
              <a:t>Amend</a:t>
            </a:r>
            <a:r>
              <a:rPr lang="it-IT" dirty="0"/>
              <a:t> </a:t>
            </a:r>
            <a:r>
              <a:rPr lang="it-IT" dirty="0" err="1"/>
              <a:t>commit</a:t>
            </a:r>
            <a:endParaRPr lang="it-IT" dirty="0"/>
          </a:p>
          <a:p>
            <a:pPr marL="285750" indent="-285750" defTabSz="357708">
              <a:lnSpc>
                <a:spcPct val="140000"/>
              </a:lnSpc>
              <a:buClr>
                <a:schemeClr val="accent2"/>
              </a:buClr>
              <a:buSzPct val="85000"/>
              <a:buFont typeface="Arial"/>
              <a:buChar char="•"/>
            </a:pPr>
            <a:r>
              <a:rPr lang="it-IT" err="1"/>
              <a:t>Commit</a:t>
            </a:r>
            <a:r>
              <a:rPr lang="it-IT" dirty="0"/>
              <a:t> template</a:t>
            </a:r>
          </a:p>
          <a:p>
            <a:pPr marL="285750" indent="-285750" defTabSz="357708">
              <a:lnSpc>
                <a:spcPct val="140000"/>
              </a:lnSpc>
              <a:buClr>
                <a:schemeClr val="accent2"/>
              </a:buClr>
              <a:buSzPct val="85000"/>
              <a:buFont typeface="Arial"/>
              <a:buChar char="•"/>
            </a:pPr>
            <a:r>
              <a:rPr lang="it-IT" err="1"/>
              <a:t>Stash</a:t>
            </a:r>
            <a:endParaRPr lang="it-IT"/>
          </a:p>
          <a:p>
            <a:pPr marL="285750" indent="-285750" defTabSz="357708">
              <a:lnSpc>
                <a:spcPct val="140000"/>
              </a:lnSpc>
              <a:buClr>
                <a:schemeClr val="accent2"/>
              </a:buClr>
              <a:buSzPct val="85000"/>
              <a:buFont typeface="Arial"/>
              <a:buChar char="•"/>
            </a:pPr>
            <a:r>
              <a:rPr lang="it-IT" dirty="0" err="1"/>
              <a:t>Bisect</a:t>
            </a:r>
            <a:endParaRPr lang="it-IT" dirty="0"/>
          </a:p>
          <a:p>
            <a:pPr marL="285750" indent="-285750" defTabSz="357708">
              <a:lnSpc>
                <a:spcPct val="140000"/>
              </a:lnSpc>
              <a:buClr>
                <a:schemeClr val="accent2"/>
              </a:buClr>
              <a:buSzPct val="85000"/>
              <a:buFont typeface="Arial"/>
              <a:buChar char="•"/>
            </a:pPr>
            <a:r>
              <a:rPr lang="it-IT" dirty="0" err="1"/>
              <a:t>Optionall</a:t>
            </a:r>
            <a:r>
              <a:rPr lang="it-IT" dirty="0"/>
              <a:t> </a:t>
            </a:r>
            <a:r>
              <a:rPr lang="it-IT" dirty="0" err="1"/>
              <a:t>Refs</a:t>
            </a:r>
            <a:r>
              <a:rPr lang="it-IT" dirty="0"/>
              <a:t> and </a:t>
            </a:r>
            <a:r>
              <a:rPr lang="it-IT" dirty="0" err="1"/>
              <a:t>Symrefs</a:t>
            </a:r>
            <a:endParaRPr lang="it-IT" dirty="0"/>
          </a:p>
          <a:p>
            <a:pPr marL="285750" indent="-285750" defTabSz="357708">
              <a:lnSpc>
                <a:spcPct val="140000"/>
              </a:lnSpc>
              <a:buClr>
                <a:schemeClr val="accent2"/>
              </a:buClr>
              <a:buSzPct val="85000"/>
              <a:buFont typeface="Arial"/>
              <a:buChar char="•"/>
            </a:pPr>
            <a:r>
              <a:rPr lang="it-IT" dirty="0" err="1"/>
              <a:t>Optionall</a:t>
            </a:r>
            <a:r>
              <a:rPr lang="it-IT" dirty="0"/>
              <a:t> </a:t>
            </a:r>
            <a:r>
              <a:rPr lang="it-IT" dirty="0" err="1"/>
              <a:t>Tracked</a:t>
            </a:r>
            <a:r>
              <a:rPr lang="it-IT" dirty="0"/>
              <a:t>/</a:t>
            </a:r>
            <a:r>
              <a:rPr lang="it-IT" dirty="0" err="1"/>
              <a:t>Untracked</a:t>
            </a:r>
            <a:endParaRPr lang="it-IT"/>
          </a:p>
        </p:txBody>
      </p:sp>
    </p:spTree>
    <p:extLst>
      <p:ext uri="{BB962C8B-B14F-4D97-AF65-F5344CB8AC3E}">
        <p14:creationId xmlns:p14="http://schemas.microsoft.com/office/powerpoint/2010/main" val="1676352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101B7-9485-132B-D38C-CB5F419842C2}"/>
              </a:ext>
            </a:extLst>
          </p:cNvPr>
          <p:cNvSpPr>
            <a:spLocks noGrp="1"/>
          </p:cNvSpPr>
          <p:nvPr>
            <p:ph type="dt" sz="half" idx="4294967295"/>
          </p:nvPr>
        </p:nvSpPr>
        <p:spPr>
          <a:xfrm>
            <a:off x="0" y="4237038"/>
            <a:ext cx="1828800" cy="244475"/>
          </a:xfrm>
          <a:prstGeom prst="rect">
            <a:avLst/>
          </a:prstGeom>
        </p:spPr>
        <p:txBody>
          <a:bodyPr vert="horz" wrap="none" lIns="60960" tIns="30480" rIns="60960" bIns="30480" numCol="1" rtlCol="0" anchor="ctr" anchorCtr="0" compatLnSpc="1">
            <a:prstTxWarp prst="textNoShape">
              <a:avLst/>
            </a:prstTxWarp>
          </a:bodyPr>
          <a:lstStyle>
            <a:defPPr>
              <a:defRPr lang="en-US"/>
            </a:defPPr>
            <a:lvl1pPr marL="0" algn="l"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8/06/20XX</a:t>
            </a:r>
          </a:p>
        </p:txBody>
      </p:sp>
      <p:sp>
        <p:nvSpPr>
          <p:cNvPr id="3" name="Footer Placeholder 2">
            <a:extLst>
              <a:ext uri="{FF2B5EF4-FFF2-40B4-BE49-F238E27FC236}">
                <a16:creationId xmlns:a16="http://schemas.microsoft.com/office/drawing/2014/main" id="{70459926-A694-0AB2-10D4-AFA556A923A6}"/>
              </a:ext>
            </a:extLst>
          </p:cNvPr>
          <p:cNvSpPr>
            <a:spLocks noGrp="1"/>
          </p:cNvSpPr>
          <p:nvPr>
            <p:ph type="ftr" sz="quarter" idx="4294967295"/>
          </p:nvPr>
        </p:nvSpPr>
        <p:spPr>
          <a:xfrm>
            <a:off x="0" y="4494213"/>
            <a:ext cx="2743200" cy="244475"/>
          </a:xfrm>
          <a:prstGeom prst="rect">
            <a:avLst/>
          </a:prstGeom>
        </p:spPr>
        <p:txBody>
          <a:bodyPr vert="horz" wrap="square" lIns="60960" tIns="30480" rIns="60960" bIns="30480" numCol="1" rtlCol="0" anchor="ctr" anchorCtr="0" compatLnSpc="1">
            <a:prstTxWarp prst="textNoShape">
              <a:avLst/>
            </a:prstTxWarp>
          </a:bodyPr>
          <a:lstStyle>
            <a:defPPr>
              <a:defRPr lang="en-US"/>
            </a:defPPr>
            <a:lvl1pPr marL="0" algn="ctr"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PITCH DECK</a:t>
            </a:r>
          </a:p>
        </p:txBody>
      </p:sp>
      <p:sp>
        <p:nvSpPr>
          <p:cNvPr id="8" name="Espace réservé du texte 3">
            <a:extLst>
              <a:ext uri="{FF2B5EF4-FFF2-40B4-BE49-F238E27FC236}">
                <a16:creationId xmlns:a16="http://schemas.microsoft.com/office/drawing/2014/main" id="{A5896A94-FFD6-54FE-4321-33DD5185C229}"/>
              </a:ext>
            </a:extLst>
          </p:cNvPr>
          <p:cNvSpPr txBox="1">
            <a:spLocks/>
          </p:cNvSpPr>
          <p:nvPr/>
        </p:nvSpPr>
        <p:spPr>
          <a:xfrm>
            <a:off x="1066801" y="64231"/>
            <a:ext cx="9603175" cy="34761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Branch</a:t>
            </a:r>
          </a:p>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 </a:t>
            </a:r>
          </a:p>
        </p:txBody>
      </p:sp>
      <p:pic>
        <p:nvPicPr>
          <p:cNvPr id="5" name="Immagine 4" descr="Git - Branches in a Nutshell">
            <a:extLst>
              <a:ext uri="{FF2B5EF4-FFF2-40B4-BE49-F238E27FC236}">
                <a16:creationId xmlns:a16="http://schemas.microsoft.com/office/drawing/2014/main" id="{93BCE4D5-D83B-FA2B-5F03-2764314A1683}"/>
              </a:ext>
            </a:extLst>
          </p:cNvPr>
          <p:cNvPicPr>
            <a:picLocks noChangeAspect="1"/>
          </p:cNvPicPr>
          <p:nvPr/>
        </p:nvPicPr>
        <p:blipFill>
          <a:blip r:embed="rId3"/>
          <a:stretch>
            <a:fillRect/>
          </a:stretch>
        </p:blipFill>
        <p:spPr>
          <a:xfrm>
            <a:off x="45730" y="1710394"/>
            <a:ext cx="3303916" cy="1776394"/>
          </a:xfrm>
          <a:prstGeom prst="rect">
            <a:avLst/>
          </a:prstGeom>
        </p:spPr>
      </p:pic>
      <p:pic>
        <p:nvPicPr>
          <p:cNvPr id="6" name="Immagine 5" descr="Git - Branches in a Nutshell">
            <a:extLst>
              <a:ext uri="{FF2B5EF4-FFF2-40B4-BE49-F238E27FC236}">
                <a16:creationId xmlns:a16="http://schemas.microsoft.com/office/drawing/2014/main" id="{20DD91F6-C014-18A8-E4DA-25E4031BCB84}"/>
              </a:ext>
            </a:extLst>
          </p:cNvPr>
          <p:cNvPicPr>
            <a:picLocks noChangeAspect="1"/>
          </p:cNvPicPr>
          <p:nvPr/>
        </p:nvPicPr>
        <p:blipFill>
          <a:blip r:embed="rId4"/>
          <a:stretch>
            <a:fillRect/>
          </a:stretch>
        </p:blipFill>
        <p:spPr>
          <a:xfrm>
            <a:off x="4075564" y="1663886"/>
            <a:ext cx="2915728" cy="1701984"/>
          </a:xfrm>
          <a:prstGeom prst="rect">
            <a:avLst/>
          </a:prstGeom>
        </p:spPr>
      </p:pic>
      <p:pic>
        <p:nvPicPr>
          <p:cNvPr id="7" name="Immagine 6" descr="Git - Branches in a Nutshell">
            <a:extLst>
              <a:ext uri="{FF2B5EF4-FFF2-40B4-BE49-F238E27FC236}">
                <a16:creationId xmlns:a16="http://schemas.microsoft.com/office/drawing/2014/main" id="{6DFEAA44-5BB4-77E4-DAE9-F03862667B67}"/>
              </a:ext>
            </a:extLst>
          </p:cNvPr>
          <p:cNvPicPr>
            <a:picLocks noChangeAspect="1"/>
          </p:cNvPicPr>
          <p:nvPr/>
        </p:nvPicPr>
        <p:blipFill>
          <a:blip r:embed="rId5"/>
          <a:stretch>
            <a:fillRect/>
          </a:stretch>
        </p:blipFill>
        <p:spPr>
          <a:xfrm>
            <a:off x="7965335" y="1340000"/>
            <a:ext cx="3893387" cy="2517647"/>
          </a:xfrm>
          <a:prstGeom prst="rect">
            <a:avLst/>
          </a:prstGeom>
        </p:spPr>
      </p:pic>
      <p:grpSp>
        <p:nvGrpSpPr>
          <p:cNvPr id="25" name="Gruppo 24">
            <a:extLst>
              <a:ext uri="{FF2B5EF4-FFF2-40B4-BE49-F238E27FC236}">
                <a16:creationId xmlns:a16="http://schemas.microsoft.com/office/drawing/2014/main" id="{328C1991-DF79-BE86-74EE-4D5AC694E411}"/>
              </a:ext>
            </a:extLst>
          </p:cNvPr>
          <p:cNvGrpSpPr/>
          <p:nvPr/>
        </p:nvGrpSpPr>
        <p:grpSpPr>
          <a:xfrm>
            <a:off x="-24302" y="4630079"/>
            <a:ext cx="3853165" cy="1870254"/>
            <a:chOff x="-24302" y="4258604"/>
            <a:chExt cx="3853165" cy="1870254"/>
          </a:xfrm>
        </p:grpSpPr>
        <p:pic>
          <p:nvPicPr>
            <p:cNvPr id="9" name="Immagine 8" descr="Git - Branches in a Nutshell">
              <a:extLst>
                <a:ext uri="{FF2B5EF4-FFF2-40B4-BE49-F238E27FC236}">
                  <a16:creationId xmlns:a16="http://schemas.microsoft.com/office/drawing/2014/main" id="{D39CB58A-15DE-EFB0-2842-D061504791AF}"/>
                </a:ext>
              </a:extLst>
            </p:cNvPr>
            <p:cNvPicPr>
              <a:picLocks noChangeAspect="1"/>
            </p:cNvPicPr>
            <p:nvPr/>
          </p:nvPicPr>
          <p:blipFill rotWithShape="1">
            <a:blip r:embed="rId5"/>
            <a:srcRect l="738" t="26286" r="295" b="-572"/>
            <a:stretch/>
          </p:blipFill>
          <p:spPr>
            <a:xfrm>
              <a:off x="-24302" y="4258604"/>
              <a:ext cx="3853165" cy="1870254"/>
            </a:xfrm>
            <a:prstGeom prst="rect">
              <a:avLst/>
            </a:prstGeom>
          </p:spPr>
        </p:pic>
        <p:pic>
          <p:nvPicPr>
            <p:cNvPr id="10" name="Immagine 9" descr="Git - Branches in a Nutshell">
              <a:extLst>
                <a:ext uri="{FF2B5EF4-FFF2-40B4-BE49-F238E27FC236}">
                  <a16:creationId xmlns:a16="http://schemas.microsoft.com/office/drawing/2014/main" id="{1BBCF2F3-0187-93C9-354A-B68B928382E3}"/>
                </a:ext>
              </a:extLst>
            </p:cNvPr>
            <p:cNvPicPr>
              <a:picLocks noChangeAspect="1"/>
            </p:cNvPicPr>
            <p:nvPr/>
          </p:nvPicPr>
          <p:blipFill rotWithShape="1">
            <a:blip r:embed="rId5"/>
            <a:srcRect l="71587" t="2857" r="369" b="74286"/>
            <a:stretch/>
          </p:blipFill>
          <p:spPr>
            <a:xfrm>
              <a:off x="910227" y="4258604"/>
              <a:ext cx="1091874" cy="575465"/>
            </a:xfrm>
            <a:prstGeom prst="rect">
              <a:avLst/>
            </a:prstGeom>
          </p:spPr>
        </p:pic>
      </p:grpSp>
      <p:sp>
        <p:nvSpPr>
          <p:cNvPr id="13" name="CasellaDiTesto 12">
            <a:extLst>
              <a:ext uri="{FF2B5EF4-FFF2-40B4-BE49-F238E27FC236}">
                <a16:creationId xmlns:a16="http://schemas.microsoft.com/office/drawing/2014/main" id="{2AA6B8C7-91AF-0F58-460B-1B7A22D5CB9A}"/>
              </a:ext>
            </a:extLst>
          </p:cNvPr>
          <p:cNvSpPr txBox="1"/>
          <p:nvPr/>
        </p:nvSpPr>
        <p:spPr bwMode="auto">
          <a:xfrm>
            <a:off x="282677" y="3711678"/>
            <a:ext cx="11496060" cy="306879"/>
          </a:xfrm>
          <a:prstGeom prst="rect">
            <a:avLst/>
          </a:prstGeom>
          <a:noFill/>
          <a:ln w="9525" algn="ctr">
            <a:noFill/>
            <a:miter lim="800000"/>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1295" indent="-201295" defTabSz="357708">
              <a:lnSpc>
                <a:spcPct val="140000"/>
              </a:lnSpc>
              <a:buClr>
                <a:schemeClr val="accent2"/>
              </a:buClr>
              <a:buSzPct val="85000"/>
              <a:buFont typeface="Wingdings" panose="05000000000000000000" pitchFamily="2" charset="2"/>
              <a:buChar char=""/>
            </a:pPr>
            <a:r>
              <a:rPr lang="it-IT" sz="1600" dirty="0" err="1"/>
              <a:t>Detach</a:t>
            </a:r>
            <a:r>
              <a:rPr lang="it-IT" sz="1600" dirty="0"/>
              <a:t> Head                                                                                                                     Garbage </a:t>
            </a:r>
            <a:r>
              <a:rPr lang="it-IT" sz="1600" dirty="0" err="1"/>
              <a:t>collect</a:t>
            </a:r>
            <a:r>
              <a:rPr lang="it-IT" sz="1600" dirty="0"/>
              <a:t> in the future</a:t>
            </a:r>
            <a:endParaRPr lang="it-IT" sz="1600" dirty="0" err="1"/>
          </a:p>
        </p:txBody>
      </p:sp>
      <p:sp>
        <p:nvSpPr>
          <p:cNvPr id="15" name="CasellaDiTesto 14">
            <a:extLst>
              <a:ext uri="{FF2B5EF4-FFF2-40B4-BE49-F238E27FC236}">
                <a16:creationId xmlns:a16="http://schemas.microsoft.com/office/drawing/2014/main" id="{87ED2BD7-2D85-87A5-ABEA-2A719548169D}"/>
              </a:ext>
            </a:extLst>
          </p:cNvPr>
          <p:cNvSpPr txBox="1"/>
          <p:nvPr/>
        </p:nvSpPr>
        <p:spPr>
          <a:xfrm>
            <a:off x="-61452" y="578489"/>
            <a:ext cx="8443452" cy="132343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dirty="0"/>
              <a:t>Branch is just a pointer to a commit</a:t>
            </a:r>
          </a:p>
          <a:p>
            <a:pPr marL="285750" indent="-285750">
              <a:buFont typeface="Arial" panose="020B0604020202020204" pitchFamily="34" charset="0"/>
              <a:buChar char="•"/>
            </a:pPr>
            <a:r>
              <a:rPr lang="en-US" sz="1600" dirty="0"/>
              <a:t>Active branch is the one in the working directory</a:t>
            </a:r>
          </a:p>
          <a:p>
            <a:pPr marL="285750" indent="-285750">
              <a:buFont typeface="Arial" panose="020B0604020202020204" pitchFamily="34" charset="0"/>
              <a:buChar char="•"/>
            </a:pPr>
            <a:r>
              <a:rPr lang="en-US" sz="1600" dirty="0"/>
              <a:t>Stash or merge when you change branch with not a clean working directory</a:t>
            </a:r>
          </a:p>
          <a:p>
            <a:pPr marL="285750" indent="-285750">
              <a:buFont typeface="Arial" panose="020B0604020202020204" pitchFamily="34" charset="0"/>
              <a:buChar char="•"/>
            </a:pPr>
            <a:r>
              <a:rPr lang="en-US" sz="1600" dirty="0"/>
              <a:t>Detach head (Garbage collect if not reachable)</a:t>
            </a:r>
          </a:p>
          <a:p>
            <a:pPr marL="285750" indent="-285750">
              <a:buFont typeface="Arial" panose="020B0604020202020204" pitchFamily="34" charset="0"/>
              <a:buChar char="•"/>
            </a:pPr>
            <a:endParaRPr lang="en-US" sz="1600" dirty="0"/>
          </a:p>
        </p:txBody>
      </p:sp>
      <p:grpSp>
        <p:nvGrpSpPr>
          <p:cNvPr id="24" name="Gruppo 23">
            <a:extLst>
              <a:ext uri="{FF2B5EF4-FFF2-40B4-BE49-F238E27FC236}">
                <a16:creationId xmlns:a16="http://schemas.microsoft.com/office/drawing/2014/main" id="{9E7EEACA-7E5F-1EF6-7DF1-530631624AAF}"/>
              </a:ext>
            </a:extLst>
          </p:cNvPr>
          <p:cNvGrpSpPr/>
          <p:nvPr/>
        </p:nvGrpSpPr>
        <p:grpSpPr>
          <a:xfrm>
            <a:off x="3789390" y="4144303"/>
            <a:ext cx="3868746" cy="2352147"/>
            <a:chOff x="3417915" y="3782353"/>
            <a:chExt cx="3868746" cy="2352147"/>
          </a:xfrm>
        </p:grpSpPr>
        <p:pic>
          <p:nvPicPr>
            <p:cNvPr id="16" name="Immagine 15" descr="Git - Branches in a Nutshell">
              <a:extLst>
                <a:ext uri="{FF2B5EF4-FFF2-40B4-BE49-F238E27FC236}">
                  <a16:creationId xmlns:a16="http://schemas.microsoft.com/office/drawing/2014/main" id="{9EF5A4D6-116B-F332-DA2A-FC51294324EF}"/>
                </a:ext>
              </a:extLst>
            </p:cNvPr>
            <p:cNvPicPr>
              <a:picLocks noChangeAspect="1"/>
            </p:cNvPicPr>
            <p:nvPr/>
          </p:nvPicPr>
          <p:blipFill rotWithShape="1">
            <a:blip r:embed="rId5"/>
            <a:srcRect t="26212" r="633" b="-721"/>
            <a:stretch/>
          </p:blipFill>
          <p:spPr>
            <a:xfrm>
              <a:off x="3417915" y="4258604"/>
              <a:ext cx="3868746" cy="1875896"/>
            </a:xfrm>
            <a:prstGeom prst="rect">
              <a:avLst/>
            </a:prstGeom>
          </p:spPr>
        </p:pic>
        <p:pic>
          <p:nvPicPr>
            <p:cNvPr id="17" name="Immagine 16" descr="Git - Branches in a Nutshell">
              <a:extLst>
                <a:ext uri="{FF2B5EF4-FFF2-40B4-BE49-F238E27FC236}">
                  <a16:creationId xmlns:a16="http://schemas.microsoft.com/office/drawing/2014/main" id="{E5029506-6BA1-7BCA-9EA2-52566B00AC95}"/>
                </a:ext>
              </a:extLst>
            </p:cNvPr>
            <p:cNvPicPr>
              <a:picLocks noChangeAspect="1"/>
            </p:cNvPicPr>
            <p:nvPr/>
          </p:nvPicPr>
          <p:blipFill rotWithShape="1">
            <a:blip r:embed="rId5"/>
            <a:srcRect l="63608" t="41176" r="4747" b="47059"/>
            <a:stretch/>
          </p:blipFill>
          <p:spPr>
            <a:xfrm>
              <a:off x="3835786" y="4596935"/>
              <a:ext cx="1232090" cy="296197"/>
            </a:xfrm>
            <a:prstGeom prst="rect">
              <a:avLst/>
            </a:prstGeom>
          </p:spPr>
        </p:pic>
        <p:pic>
          <p:nvPicPr>
            <p:cNvPr id="18" name="Immagine 17" descr="Git - Branches in a Nutshell">
              <a:extLst>
                <a:ext uri="{FF2B5EF4-FFF2-40B4-BE49-F238E27FC236}">
                  <a16:creationId xmlns:a16="http://schemas.microsoft.com/office/drawing/2014/main" id="{84BABF6D-1C16-393D-C207-314CF538D67E}"/>
                </a:ext>
              </a:extLst>
            </p:cNvPr>
            <p:cNvPicPr>
              <a:picLocks noChangeAspect="1"/>
            </p:cNvPicPr>
            <p:nvPr/>
          </p:nvPicPr>
          <p:blipFill rotWithShape="1">
            <a:blip r:embed="rId5"/>
            <a:srcRect l="63608" t="41176" r="4747" b="47059"/>
            <a:stretch/>
          </p:blipFill>
          <p:spPr>
            <a:xfrm>
              <a:off x="4550160" y="4358810"/>
              <a:ext cx="1232090" cy="296197"/>
            </a:xfrm>
            <a:prstGeom prst="rect">
              <a:avLst/>
            </a:prstGeom>
          </p:spPr>
        </p:pic>
        <p:pic>
          <p:nvPicPr>
            <p:cNvPr id="19" name="Immagine 18" descr="Git - Branches in a Nutshell">
              <a:extLst>
                <a:ext uri="{FF2B5EF4-FFF2-40B4-BE49-F238E27FC236}">
                  <a16:creationId xmlns:a16="http://schemas.microsoft.com/office/drawing/2014/main" id="{27B71F2C-9338-2652-DACD-415EF071919F}"/>
                </a:ext>
              </a:extLst>
            </p:cNvPr>
            <p:cNvPicPr>
              <a:picLocks noChangeAspect="1"/>
            </p:cNvPicPr>
            <p:nvPr/>
          </p:nvPicPr>
          <p:blipFill rotWithShape="1">
            <a:blip r:embed="rId5"/>
            <a:srcRect l="71587" t="2857" r="369" b="74286"/>
            <a:stretch/>
          </p:blipFill>
          <p:spPr>
            <a:xfrm>
              <a:off x="4853577" y="3782353"/>
              <a:ext cx="1091874" cy="575465"/>
            </a:xfrm>
            <a:prstGeom prst="rect">
              <a:avLst/>
            </a:prstGeom>
          </p:spPr>
        </p:pic>
      </p:grpSp>
      <p:grpSp>
        <p:nvGrpSpPr>
          <p:cNvPr id="27" name="Gruppo 26">
            <a:extLst>
              <a:ext uri="{FF2B5EF4-FFF2-40B4-BE49-F238E27FC236}">
                <a16:creationId xmlns:a16="http://schemas.microsoft.com/office/drawing/2014/main" id="{9BD5FA6B-73FE-B8D3-AE2F-89D8825689ED}"/>
              </a:ext>
            </a:extLst>
          </p:cNvPr>
          <p:cNvGrpSpPr/>
          <p:nvPr/>
        </p:nvGrpSpPr>
        <p:grpSpPr>
          <a:xfrm>
            <a:off x="7913714" y="4087153"/>
            <a:ext cx="3870562" cy="2475971"/>
            <a:chOff x="6989789" y="3658528"/>
            <a:chExt cx="3870562" cy="2475971"/>
          </a:xfrm>
        </p:grpSpPr>
        <p:pic>
          <p:nvPicPr>
            <p:cNvPr id="21" name="Immagine 20" descr="Git - Branches in a Nutshell">
              <a:extLst>
                <a:ext uri="{FF2B5EF4-FFF2-40B4-BE49-F238E27FC236}">
                  <a16:creationId xmlns:a16="http://schemas.microsoft.com/office/drawing/2014/main" id="{8E3D91C5-933D-553D-79A3-0B3145E074CF}"/>
                </a:ext>
              </a:extLst>
            </p:cNvPr>
            <p:cNvPicPr>
              <a:picLocks noChangeAspect="1"/>
            </p:cNvPicPr>
            <p:nvPr/>
          </p:nvPicPr>
          <p:blipFill rotWithShape="1">
            <a:blip r:embed="rId5"/>
            <a:srcRect l="63608" t="41176" r="4747" b="47059"/>
            <a:stretch/>
          </p:blipFill>
          <p:spPr>
            <a:xfrm>
              <a:off x="7407660" y="4596935"/>
              <a:ext cx="1232090" cy="296197"/>
            </a:xfrm>
            <a:prstGeom prst="rect">
              <a:avLst/>
            </a:prstGeom>
          </p:spPr>
        </p:pic>
        <p:pic>
          <p:nvPicPr>
            <p:cNvPr id="22" name="Immagine 21" descr="Git - Branches in a Nutshell">
              <a:extLst>
                <a:ext uri="{FF2B5EF4-FFF2-40B4-BE49-F238E27FC236}">
                  <a16:creationId xmlns:a16="http://schemas.microsoft.com/office/drawing/2014/main" id="{17776DAE-7968-E092-41D7-7FC72BB5A078}"/>
                </a:ext>
              </a:extLst>
            </p:cNvPr>
            <p:cNvPicPr>
              <a:picLocks noChangeAspect="1"/>
            </p:cNvPicPr>
            <p:nvPr/>
          </p:nvPicPr>
          <p:blipFill rotWithShape="1">
            <a:blip r:embed="rId5"/>
            <a:srcRect l="63608" t="41176" r="4747" b="47059"/>
            <a:stretch/>
          </p:blipFill>
          <p:spPr>
            <a:xfrm>
              <a:off x="8122035" y="4358810"/>
              <a:ext cx="1232090" cy="296197"/>
            </a:xfrm>
            <a:prstGeom prst="rect">
              <a:avLst/>
            </a:prstGeom>
          </p:spPr>
        </p:pic>
        <p:pic>
          <p:nvPicPr>
            <p:cNvPr id="20" name="Immagine 19" descr="Git - Branches in a Nutshell">
              <a:extLst>
                <a:ext uri="{FF2B5EF4-FFF2-40B4-BE49-F238E27FC236}">
                  <a16:creationId xmlns:a16="http://schemas.microsoft.com/office/drawing/2014/main" id="{1AA56A5E-547B-A304-10A4-61A3E09F87A5}"/>
                </a:ext>
              </a:extLst>
            </p:cNvPr>
            <p:cNvPicPr>
              <a:picLocks noChangeAspect="1"/>
            </p:cNvPicPr>
            <p:nvPr/>
          </p:nvPicPr>
          <p:blipFill rotWithShape="1">
            <a:blip r:embed="rId5"/>
            <a:srcRect t="26212" r="633" b="-721"/>
            <a:stretch/>
          </p:blipFill>
          <p:spPr>
            <a:xfrm>
              <a:off x="6989789" y="4258603"/>
              <a:ext cx="3868746" cy="1875896"/>
            </a:xfrm>
            <a:prstGeom prst="rect">
              <a:avLst/>
            </a:prstGeom>
          </p:spPr>
        </p:pic>
        <p:pic>
          <p:nvPicPr>
            <p:cNvPr id="23" name="Immagine 22" descr="Git - Branches in a Nutshell">
              <a:extLst>
                <a:ext uri="{FF2B5EF4-FFF2-40B4-BE49-F238E27FC236}">
                  <a16:creationId xmlns:a16="http://schemas.microsoft.com/office/drawing/2014/main" id="{50962914-F4E9-8F16-3F51-BB52A3F676EE}"/>
                </a:ext>
              </a:extLst>
            </p:cNvPr>
            <p:cNvPicPr>
              <a:picLocks noChangeAspect="1"/>
            </p:cNvPicPr>
            <p:nvPr/>
          </p:nvPicPr>
          <p:blipFill rotWithShape="1">
            <a:blip r:embed="rId5"/>
            <a:srcRect l="71587" t="2857" r="369" b="74286"/>
            <a:stretch/>
          </p:blipFill>
          <p:spPr>
            <a:xfrm>
              <a:off x="9768477" y="3658528"/>
              <a:ext cx="1091874" cy="575465"/>
            </a:xfrm>
            <a:prstGeom prst="rect">
              <a:avLst/>
            </a:prstGeom>
          </p:spPr>
        </p:pic>
      </p:grpSp>
    </p:spTree>
    <p:extLst>
      <p:ext uri="{BB962C8B-B14F-4D97-AF65-F5344CB8AC3E}">
        <p14:creationId xmlns:p14="http://schemas.microsoft.com/office/powerpoint/2010/main" val="3919348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06F27C9F-C3B2-FE62-E8D4-4A1E44A251D4}"/>
              </a:ext>
            </a:extLst>
          </p:cNvPr>
          <p:cNvSpPr>
            <a:spLocks noGrp="1"/>
          </p:cNvSpPr>
          <p:nvPr>
            <p:ph type="title"/>
          </p:nvPr>
        </p:nvSpPr>
        <p:spPr>
          <a:xfrm>
            <a:off x="1403350" y="1349829"/>
            <a:ext cx="9385300" cy="985791"/>
          </a:xfrm>
        </p:spPr>
        <p:txBody>
          <a:bodyPr/>
          <a:lstStyle/>
          <a:p>
            <a:r>
              <a:rPr lang="en-GB" dirty="0">
                <a:solidFill>
                  <a:schemeClr val="accent1"/>
                </a:solidFill>
              </a:rPr>
              <a:t>DEMO</a:t>
            </a:r>
          </a:p>
        </p:txBody>
      </p:sp>
      <p:sp>
        <p:nvSpPr>
          <p:cNvPr id="9" name="CasellaDiTesto 8">
            <a:extLst>
              <a:ext uri="{FF2B5EF4-FFF2-40B4-BE49-F238E27FC236}">
                <a16:creationId xmlns:a16="http://schemas.microsoft.com/office/drawing/2014/main" id="{458DE2F6-F464-F646-62D0-1590EEFD65BC}"/>
              </a:ext>
            </a:extLst>
          </p:cNvPr>
          <p:cNvSpPr txBox="1"/>
          <p:nvPr/>
        </p:nvSpPr>
        <p:spPr bwMode="auto">
          <a:xfrm>
            <a:off x="1382486" y="2950028"/>
            <a:ext cx="9427028" cy="977383"/>
          </a:xfrm>
          <a:prstGeom prst="rect">
            <a:avLst/>
          </a:prstGeom>
          <a:noFill/>
          <a:ln w="9525" algn="ctr">
            <a:noFill/>
            <a:miter lim="800000"/>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defTabSz="357708">
              <a:lnSpc>
                <a:spcPct val="140000"/>
              </a:lnSpc>
              <a:buClr>
                <a:schemeClr val="accent2"/>
              </a:buClr>
              <a:buSzPct val="85000"/>
              <a:buFont typeface="Arial"/>
              <a:buChar char="•"/>
            </a:pPr>
            <a:r>
              <a:rPr lang="it-IT" dirty="0"/>
              <a:t>Riproduce </a:t>
            </a:r>
            <a:r>
              <a:rPr lang="it-IT" dirty="0" err="1"/>
              <a:t>detach</a:t>
            </a:r>
            <a:r>
              <a:rPr lang="it-IT" dirty="0"/>
              <a:t> mode </a:t>
            </a:r>
            <a:endParaRPr lang="it-IT"/>
          </a:p>
          <a:p>
            <a:pPr defTabSz="357708">
              <a:lnSpc>
                <a:spcPct val="140000"/>
              </a:lnSpc>
              <a:buClr>
                <a:schemeClr val="accent2"/>
              </a:buClr>
              <a:buSzPct val="85000"/>
            </a:pPr>
            <a:endParaRPr lang="it-IT" dirty="0"/>
          </a:p>
        </p:txBody>
      </p:sp>
    </p:spTree>
    <p:extLst>
      <p:ext uri="{BB962C8B-B14F-4D97-AF65-F5344CB8AC3E}">
        <p14:creationId xmlns:p14="http://schemas.microsoft.com/office/powerpoint/2010/main" val="3623266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101B7-9485-132B-D38C-CB5F419842C2}"/>
              </a:ext>
            </a:extLst>
          </p:cNvPr>
          <p:cNvSpPr>
            <a:spLocks noGrp="1"/>
          </p:cNvSpPr>
          <p:nvPr>
            <p:ph type="dt" sz="half" idx="4294967295"/>
          </p:nvPr>
        </p:nvSpPr>
        <p:spPr>
          <a:xfrm>
            <a:off x="0" y="4237038"/>
            <a:ext cx="1828800" cy="244475"/>
          </a:xfrm>
          <a:prstGeom prst="rect">
            <a:avLst/>
          </a:prstGeom>
        </p:spPr>
        <p:txBody>
          <a:bodyPr vert="horz" wrap="none" lIns="60960" tIns="30480" rIns="60960" bIns="30480" numCol="1" rtlCol="0" anchor="ctr" anchorCtr="0" compatLnSpc="1">
            <a:prstTxWarp prst="textNoShape">
              <a:avLst/>
            </a:prstTxWarp>
          </a:bodyPr>
          <a:lstStyle>
            <a:defPPr>
              <a:defRPr lang="en-US"/>
            </a:defPPr>
            <a:lvl1pPr marL="0" algn="l"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8/06/20XX</a:t>
            </a:r>
          </a:p>
        </p:txBody>
      </p:sp>
      <p:sp>
        <p:nvSpPr>
          <p:cNvPr id="3" name="Footer Placeholder 2">
            <a:extLst>
              <a:ext uri="{FF2B5EF4-FFF2-40B4-BE49-F238E27FC236}">
                <a16:creationId xmlns:a16="http://schemas.microsoft.com/office/drawing/2014/main" id="{70459926-A694-0AB2-10D4-AFA556A923A6}"/>
              </a:ext>
            </a:extLst>
          </p:cNvPr>
          <p:cNvSpPr>
            <a:spLocks noGrp="1"/>
          </p:cNvSpPr>
          <p:nvPr>
            <p:ph type="ftr" sz="quarter" idx="4294967295"/>
          </p:nvPr>
        </p:nvSpPr>
        <p:spPr>
          <a:xfrm>
            <a:off x="0" y="4237038"/>
            <a:ext cx="2743200" cy="244475"/>
          </a:xfrm>
          <a:prstGeom prst="rect">
            <a:avLst/>
          </a:prstGeom>
        </p:spPr>
        <p:txBody>
          <a:bodyPr vert="horz" wrap="square" lIns="60960" tIns="30480" rIns="60960" bIns="30480" numCol="1" rtlCol="0" anchor="ctr" anchorCtr="0" compatLnSpc="1">
            <a:prstTxWarp prst="textNoShape">
              <a:avLst/>
            </a:prstTxWarp>
          </a:bodyPr>
          <a:lstStyle>
            <a:defPPr>
              <a:defRPr lang="en-US"/>
            </a:defPPr>
            <a:lvl1pPr marL="0" algn="ctr"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PITCH DECK</a:t>
            </a:r>
          </a:p>
        </p:txBody>
      </p:sp>
      <p:sp>
        <p:nvSpPr>
          <p:cNvPr id="4" name="Slide Number Placeholder 3">
            <a:extLst>
              <a:ext uri="{FF2B5EF4-FFF2-40B4-BE49-F238E27FC236}">
                <a16:creationId xmlns:a16="http://schemas.microsoft.com/office/drawing/2014/main" id="{D6A202D4-C242-428C-7E6A-E287D39C1E80}"/>
              </a:ext>
            </a:extLst>
          </p:cNvPr>
          <p:cNvSpPr>
            <a:spLocks noGrp="1"/>
          </p:cNvSpPr>
          <p:nvPr>
            <p:ph type="sldNum" sz="quarter" idx="4294967295"/>
          </p:nvPr>
        </p:nvSpPr>
        <p:spPr>
          <a:xfrm>
            <a:off x="10363200" y="4237038"/>
            <a:ext cx="1828800" cy="244475"/>
          </a:xfrm>
          <a:prstGeom prst="rect">
            <a:avLst/>
          </a:prstGeom>
        </p:spPr>
        <p:txBody>
          <a:bodyPr vert="horz" wrap="none" lIns="60960" tIns="30480" rIns="60960" bIns="30480" numCol="1" rtlCol="0" anchor="ctr" anchorCtr="0" compatLnSpc="1">
            <a:prstTxWarp prst="textNoShape">
              <a:avLst/>
            </a:prstTxWarp>
          </a:bodyPr>
          <a:lstStyle>
            <a:defPPr>
              <a:defRPr lang="en-US"/>
            </a:defPPr>
            <a:lvl1pPr marL="0" algn="r"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fld id="{A402E4C0-AD5E-4E8C-9F21-7CCE474BDCEB}" type="slidenum">
              <a:rPr lang="en-US" smtClean="0"/>
              <a:pPr/>
              <a:t>19</a:t>
            </a:fld>
            <a:endParaRPr lang="en-US"/>
          </a:p>
        </p:txBody>
      </p:sp>
      <p:sp>
        <p:nvSpPr>
          <p:cNvPr id="8" name="Espace réservé du texte 3">
            <a:extLst>
              <a:ext uri="{FF2B5EF4-FFF2-40B4-BE49-F238E27FC236}">
                <a16:creationId xmlns:a16="http://schemas.microsoft.com/office/drawing/2014/main" id="{A5896A94-FFD6-54FE-4321-33DD5185C229}"/>
              </a:ext>
            </a:extLst>
          </p:cNvPr>
          <p:cNvSpPr txBox="1">
            <a:spLocks/>
          </p:cNvSpPr>
          <p:nvPr/>
        </p:nvSpPr>
        <p:spPr>
          <a:xfrm>
            <a:off x="1042610" y="112612"/>
            <a:ext cx="9603175" cy="34761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Merge </a:t>
            </a:r>
          </a:p>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53865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A66E024-91A9-4157-B518-669C60D495B5}"/>
              </a:ext>
            </a:extLst>
          </p:cNvPr>
          <p:cNvSpPr>
            <a:spLocks noGrp="1"/>
          </p:cNvSpPr>
          <p:nvPr>
            <p:ph type="dt" sz="half" idx="4294967295"/>
          </p:nvPr>
        </p:nvSpPr>
        <p:spPr>
          <a:xfrm>
            <a:off x="0" y="4237038"/>
            <a:ext cx="1828800" cy="244475"/>
          </a:xfrm>
          <a:prstGeom prst="rect">
            <a:avLst/>
          </a:prstGeom>
        </p:spPr>
        <p:txBody>
          <a:bodyPr vert="horz" wrap="none" lIns="60960" tIns="30480" rIns="60960" bIns="30480" numCol="1" rtlCol="0" anchor="ctr" anchorCtr="0" compatLnSpc="1">
            <a:prstTxWarp prst="textNoShape">
              <a:avLst/>
            </a:prstTxWarp>
          </a:bodyPr>
          <a:lstStyle>
            <a:defPPr>
              <a:defRPr lang="en-US"/>
            </a:defPPr>
            <a:lvl1pPr marL="0" algn="l"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8/06/20XX</a:t>
            </a:r>
          </a:p>
        </p:txBody>
      </p:sp>
      <p:sp>
        <p:nvSpPr>
          <p:cNvPr id="4" name="Footer Placeholder 3">
            <a:extLst>
              <a:ext uri="{FF2B5EF4-FFF2-40B4-BE49-F238E27FC236}">
                <a16:creationId xmlns:a16="http://schemas.microsoft.com/office/drawing/2014/main" id="{D5B8CC62-3752-4A6C-9525-AFDDDAFE21EF}"/>
              </a:ext>
            </a:extLst>
          </p:cNvPr>
          <p:cNvSpPr>
            <a:spLocks noGrp="1"/>
          </p:cNvSpPr>
          <p:nvPr>
            <p:ph type="ftr" sz="quarter" idx="4294967295"/>
          </p:nvPr>
        </p:nvSpPr>
        <p:spPr>
          <a:xfrm>
            <a:off x="0" y="4237038"/>
            <a:ext cx="2743200" cy="244475"/>
          </a:xfrm>
          <a:prstGeom prst="rect">
            <a:avLst/>
          </a:prstGeom>
        </p:spPr>
        <p:txBody>
          <a:bodyPr vert="horz" wrap="square" lIns="60960" tIns="30480" rIns="60960" bIns="30480" numCol="1" rtlCol="0" anchor="ctr" anchorCtr="0" compatLnSpc="1">
            <a:prstTxWarp prst="textNoShape">
              <a:avLst/>
            </a:prstTxWarp>
          </a:bodyPr>
          <a:lstStyle>
            <a:defPPr>
              <a:defRPr lang="en-US"/>
            </a:defPPr>
            <a:lvl1pPr marL="0" algn="ctr"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PITCH DECK</a:t>
            </a:r>
          </a:p>
        </p:txBody>
      </p:sp>
      <p:sp>
        <p:nvSpPr>
          <p:cNvPr id="5" name="Slide Number Placeholder 4">
            <a:extLst>
              <a:ext uri="{FF2B5EF4-FFF2-40B4-BE49-F238E27FC236}">
                <a16:creationId xmlns:a16="http://schemas.microsoft.com/office/drawing/2014/main" id="{C685F4B4-31EC-4AE6-A166-6FE4AD642C35}"/>
              </a:ext>
            </a:extLst>
          </p:cNvPr>
          <p:cNvSpPr>
            <a:spLocks noGrp="1"/>
          </p:cNvSpPr>
          <p:nvPr>
            <p:ph type="sldNum" sz="quarter" idx="4294967295"/>
          </p:nvPr>
        </p:nvSpPr>
        <p:spPr>
          <a:xfrm>
            <a:off x="10363200" y="4237038"/>
            <a:ext cx="1828800" cy="244475"/>
          </a:xfrm>
          <a:prstGeom prst="rect">
            <a:avLst/>
          </a:prstGeom>
        </p:spPr>
        <p:txBody>
          <a:bodyPr vert="horz" wrap="none" lIns="60960" tIns="30480" rIns="60960" bIns="30480" numCol="1" rtlCol="0" anchor="ctr" anchorCtr="0" compatLnSpc="1">
            <a:prstTxWarp prst="textNoShape">
              <a:avLst/>
            </a:prstTxWarp>
          </a:bodyPr>
          <a:lstStyle>
            <a:defPPr>
              <a:defRPr lang="en-US"/>
            </a:defPPr>
            <a:lvl1pPr marL="0" algn="r"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fld id="{A402E4C0-AD5E-4E8C-9F21-7CCE474BDCEB}" type="slidenum">
              <a:rPr lang="en-US" smtClean="0"/>
              <a:pPr/>
              <a:t>2</a:t>
            </a:fld>
            <a:endParaRPr lang="en-US"/>
          </a:p>
        </p:txBody>
      </p:sp>
      <p:sp>
        <p:nvSpPr>
          <p:cNvPr id="12" name="Espace réservé du texte 3">
            <a:extLst>
              <a:ext uri="{FF2B5EF4-FFF2-40B4-BE49-F238E27FC236}">
                <a16:creationId xmlns:a16="http://schemas.microsoft.com/office/drawing/2014/main" id="{F4AA6729-FB48-4795-ED37-BD62368E90CF}"/>
              </a:ext>
            </a:extLst>
          </p:cNvPr>
          <p:cNvSpPr txBox="1">
            <a:spLocks/>
          </p:cNvSpPr>
          <p:nvPr/>
        </p:nvSpPr>
        <p:spPr>
          <a:xfrm>
            <a:off x="1041731" y="123112"/>
            <a:ext cx="9603175" cy="34761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fr-FR" sz="2400" b="1">
                <a:solidFill>
                  <a:srgbClr val="043962"/>
                </a:solidFill>
                <a:latin typeface="Calibri" panose="020F0502020204030204" pitchFamily="34" charset="0"/>
                <a:ea typeface="Calibri" panose="020F0502020204030204" pitchFamily="34" charset="0"/>
                <a:cs typeface="Calibri" panose="020F0502020204030204" pitchFamily="34" charset="0"/>
              </a:rPr>
              <a:t>Agenda</a:t>
            </a:r>
          </a:p>
        </p:txBody>
      </p:sp>
      <p:sp>
        <p:nvSpPr>
          <p:cNvPr id="16" name="CasellaDiTesto 15">
            <a:extLst>
              <a:ext uri="{FF2B5EF4-FFF2-40B4-BE49-F238E27FC236}">
                <a16:creationId xmlns:a16="http://schemas.microsoft.com/office/drawing/2014/main" id="{C50618DB-5D8B-A1C2-D9E8-42E1AD5DD534}"/>
              </a:ext>
            </a:extLst>
          </p:cNvPr>
          <p:cNvSpPr txBox="1"/>
          <p:nvPr/>
        </p:nvSpPr>
        <p:spPr>
          <a:xfrm>
            <a:off x="538655" y="899511"/>
            <a:ext cx="11118192" cy="6627327"/>
          </a:xfrm>
          <a:prstGeom prst="rect">
            <a:avLst/>
          </a:prstGeom>
          <a:noFill/>
        </p:spPr>
        <p:txBody>
          <a:bodyPr wrap="square" lIns="60960" tIns="30480" rIns="60960" bIns="30480" rtlCol="0" anchor="t">
            <a:spAutoFit/>
          </a:bodyPr>
          <a:lstStyle/>
          <a:p>
            <a:pPr marL="304800" indent="-304800">
              <a:lnSpc>
                <a:spcPct val="200000"/>
              </a:lnSpc>
              <a:buFont typeface="Arial" panose="020B0604020202020204" pitchFamily="34" charset="0"/>
              <a:buChar char="•"/>
            </a:pPr>
            <a:r>
              <a:rPr lang="en-US" sz="2133" b="1" dirty="0"/>
              <a:t>What it is Git</a:t>
            </a:r>
            <a:endParaRPr lang="en-US" sz="2133" b="1" dirty="0">
              <a:cs typeface="Calibri"/>
            </a:endParaRPr>
          </a:p>
          <a:p>
            <a:pPr marL="304800" indent="-304800">
              <a:lnSpc>
                <a:spcPct val="200000"/>
              </a:lnSpc>
              <a:buFont typeface="Arial" panose="020B0604020202020204" pitchFamily="34" charset="0"/>
              <a:buChar char="•"/>
            </a:pPr>
            <a:r>
              <a:rPr lang="en-US" sz="2100" b="1" dirty="0"/>
              <a:t>Git Overview</a:t>
            </a:r>
            <a:endParaRPr lang="en-US" sz="2100" b="1" dirty="0">
              <a:cs typeface="Calibri"/>
            </a:endParaRPr>
          </a:p>
          <a:p>
            <a:pPr marL="304800" indent="-304800">
              <a:lnSpc>
                <a:spcPct val="200000"/>
              </a:lnSpc>
              <a:buFont typeface="Arial" panose="020B0604020202020204" pitchFamily="34" charset="0"/>
              <a:buChar char="•"/>
            </a:pPr>
            <a:r>
              <a:rPr lang="en-US" sz="2100" b="1" dirty="0"/>
              <a:t>Git content-addressable database</a:t>
            </a:r>
            <a:endParaRPr lang="en-US" sz="2100" b="1" dirty="0">
              <a:cs typeface="Calibri"/>
            </a:endParaRPr>
          </a:p>
          <a:p>
            <a:pPr marL="304800" indent="-304800">
              <a:lnSpc>
                <a:spcPct val="200000"/>
              </a:lnSpc>
              <a:buFont typeface="Arial" panose="020B0604020202020204" pitchFamily="34" charset="0"/>
              <a:buChar char="•"/>
            </a:pPr>
            <a:r>
              <a:rPr lang="en-US" sz="2100" b="1" dirty="0"/>
              <a:t>Atomic Commit</a:t>
            </a:r>
            <a:endParaRPr lang="en-US" sz="2133" b="1" dirty="0">
              <a:cs typeface="Calibri"/>
            </a:endParaRPr>
          </a:p>
          <a:p>
            <a:pPr marL="304800" indent="-304800">
              <a:lnSpc>
                <a:spcPct val="200000"/>
              </a:lnSpc>
              <a:buFont typeface="Arial" panose="020B0604020202020204" pitchFamily="34" charset="0"/>
              <a:buChar char="•"/>
            </a:pPr>
            <a:r>
              <a:rPr lang="en-US" sz="2100" i="1" dirty="0">
                <a:solidFill>
                  <a:srgbClr val="404040"/>
                </a:solidFill>
                <a:latin typeface="ShellMedium"/>
                <a:cs typeface="Calibri"/>
              </a:rPr>
              <a:t>Branch</a:t>
            </a:r>
          </a:p>
          <a:p>
            <a:pPr marL="304800" indent="-304800">
              <a:lnSpc>
                <a:spcPct val="200000"/>
              </a:lnSpc>
              <a:buFont typeface="Arial" panose="020B0604020202020204" pitchFamily="34" charset="0"/>
              <a:buChar char="•"/>
            </a:pPr>
            <a:r>
              <a:rPr lang="en-US" sz="2100" i="1" dirty="0">
                <a:solidFill>
                  <a:srgbClr val="404040"/>
                </a:solidFill>
                <a:latin typeface="ShellMedium"/>
                <a:cs typeface="Calibri"/>
              </a:rPr>
              <a:t>Merge/Rebase</a:t>
            </a:r>
          </a:p>
          <a:p>
            <a:pPr marL="304800" indent="-304800">
              <a:lnSpc>
                <a:spcPct val="200000"/>
              </a:lnSpc>
              <a:buFont typeface="Arial" panose="020B0604020202020204" pitchFamily="34" charset="0"/>
              <a:buChar char="•"/>
            </a:pPr>
            <a:r>
              <a:rPr lang="en-US" sz="2100" i="1" dirty="0">
                <a:cs typeface="Calibri"/>
              </a:rPr>
              <a:t>Revert/Reset</a:t>
            </a:r>
          </a:p>
          <a:p>
            <a:pPr marL="304800" indent="-304800">
              <a:lnSpc>
                <a:spcPct val="200000"/>
              </a:lnSpc>
              <a:buFont typeface="Arial" panose="020B0604020202020204" pitchFamily="34" charset="0"/>
              <a:buChar char="•"/>
            </a:pPr>
            <a:r>
              <a:rPr lang="en-US" sz="2100" i="1" dirty="0" err="1">
                <a:cs typeface="Calibri"/>
              </a:rPr>
              <a:t>Reflog</a:t>
            </a:r>
            <a:r>
              <a:rPr lang="en-US" sz="2100" i="1" dirty="0">
                <a:cs typeface="Calibri"/>
              </a:rPr>
              <a:t>/</a:t>
            </a:r>
            <a:r>
              <a:rPr lang="en-US" sz="2100" i="1" dirty="0" err="1">
                <a:cs typeface="Calibri"/>
              </a:rPr>
              <a:t>Stask</a:t>
            </a:r>
            <a:r>
              <a:rPr lang="en-US" sz="2100" i="1" dirty="0">
                <a:cs typeface="Calibri"/>
              </a:rPr>
              <a:t>/Cherry-Pick</a:t>
            </a:r>
          </a:p>
          <a:p>
            <a:pPr marL="304800" indent="-304800">
              <a:lnSpc>
                <a:spcPct val="200000"/>
              </a:lnSpc>
              <a:buFont typeface="Arial" panose="020B0604020202020204" pitchFamily="34" charset="0"/>
              <a:buChar char="•"/>
            </a:pPr>
            <a:endParaRPr lang="en-US" sz="2100" b="1" dirty="0">
              <a:cs typeface="Calibri"/>
            </a:endParaRPr>
          </a:p>
          <a:p>
            <a:pPr marL="304800" indent="-304800">
              <a:lnSpc>
                <a:spcPct val="200000"/>
              </a:lnSpc>
              <a:buFont typeface="Arial" panose="020B0604020202020204" pitchFamily="34" charset="0"/>
              <a:buChar char="•"/>
            </a:pPr>
            <a:endParaRPr lang="en-US" sz="1600" dirty="0">
              <a:cs typeface="Calibri"/>
            </a:endParaRPr>
          </a:p>
          <a:p>
            <a:pPr marL="304800" indent="-304800">
              <a:buFont typeface="Arial" panose="020B0604020202020204" pitchFamily="34" charset="0"/>
              <a:buChar char="•"/>
            </a:pPr>
            <a:endParaRPr lang="LID4096" sz="1600" dirty="0"/>
          </a:p>
        </p:txBody>
      </p:sp>
    </p:spTree>
    <p:extLst>
      <p:ext uri="{BB962C8B-B14F-4D97-AF65-F5344CB8AC3E}">
        <p14:creationId xmlns:p14="http://schemas.microsoft.com/office/powerpoint/2010/main" val="2620048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101B7-9485-132B-D38C-CB5F419842C2}"/>
              </a:ext>
            </a:extLst>
          </p:cNvPr>
          <p:cNvSpPr>
            <a:spLocks noGrp="1"/>
          </p:cNvSpPr>
          <p:nvPr>
            <p:ph type="dt" sz="half" idx="4294967295"/>
          </p:nvPr>
        </p:nvSpPr>
        <p:spPr>
          <a:xfrm>
            <a:off x="0" y="4237038"/>
            <a:ext cx="1828800" cy="244475"/>
          </a:xfrm>
          <a:prstGeom prst="rect">
            <a:avLst/>
          </a:prstGeom>
        </p:spPr>
        <p:txBody>
          <a:bodyPr vert="horz" wrap="none" lIns="60960" tIns="30480" rIns="60960" bIns="30480" numCol="1" rtlCol="0" anchor="ctr" anchorCtr="0" compatLnSpc="1">
            <a:prstTxWarp prst="textNoShape">
              <a:avLst/>
            </a:prstTxWarp>
          </a:bodyPr>
          <a:lstStyle>
            <a:defPPr>
              <a:defRPr lang="en-US"/>
            </a:defPPr>
            <a:lvl1pPr marL="0" algn="l"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8/06/20XX</a:t>
            </a:r>
          </a:p>
        </p:txBody>
      </p:sp>
      <p:sp>
        <p:nvSpPr>
          <p:cNvPr id="3" name="Footer Placeholder 2">
            <a:extLst>
              <a:ext uri="{FF2B5EF4-FFF2-40B4-BE49-F238E27FC236}">
                <a16:creationId xmlns:a16="http://schemas.microsoft.com/office/drawing/2014/main" id="{70459926-A694-0AB2-10D4-AFA556A923A6}"/>
              </a:ext>
            </a:extLst>
          </p:cNvPr>
          <p:cNvSpPr>
            <a:spLocks noGrp="1"/>
          </p:cNvSpPr>
          <p:nvPr>
            <p:ph type="ftr" sz="quarter" idx="4294967295"/>
          </p:nvPr>
        </p:nvSpPr>
        <p:spPr>
          <a:xfrm>
            <a:off x="0" y="4237038"/>
            <a:ext cx="2743200" cy="244475"/>
          </a:xfrm>
          <a:prstGeom prst="rect">
            <a:avLst/>
          </a:prstGeom>
        </p:spPr>
        <p:txBody>
          <a:bodyPr vert="horz" wrap="square" lIns="60960" tIns="30480" rIns="60960" bIns="30480" numCol="1" rtlCol="0" anchor="ctr" anchorCtr="0" compatLnSpc="1">
            <a:prstTxWarp prst="textNoShape">
              <a:avLst/>
            </a:prstTxWarp>
          </a:bodyPr>
          <a:lstStyle>
            <a:defPPr>
              <a:defRPr lang="en-US"/>
            </a:defPPr>
            <a:lvl1pPr marL="0" algn="ctr"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PITCH DECK</a:t>
            </a:r>
          </a:p>
        </p:txBody>
      </p:sp>
      <p:sp>
        <p:nvSpPr>
          <p:cNvPr id="4" name="Slide Number Placeholder 3">
            <a:extLst>
              <a:ext uri="{FF2B5EF4-FFF2-40B4-BE49-F238E27FC236}">
                <a16:creationId xmlns:a16="http://schemas.microsoft.com/office/drawing/2014/main" id="{D6A202D4-C242-428C-7E6A-E287D39C1E80}"/>
              </a:ext>
            </a:extLst>
          </p:cNvPr>
          <p:cNvSpPr>
            <a:spLocks noGrp="1"/>
          </p:cNvSpPr>
          <p:nvPr>
            <p:ph type="sldNum" sz="quarter" idx="4294967295"/>
          </p:nvPr>
        </p:nvSpPr>
        <p:spPr>
          <a:xfrm>
            <a:off x="10363200" y="4237038"/>
            <a:ext cx="1828800" cy="244475"/>
          </a:xfrm>
          <a:prstGeom prst="rect">
            <a:avLst/>
          </a:prstGeom>
        </p:spPr>
        <p:txBody>
          <a:bodyPr vert="horz" wrap="none" lIns="60960" tIns="30480" rIns="60960" bIns="30480" numCol="1" rtlCol="0" anchor="ctr" anchorCtr="0" compatLnSpc="1">
            <a:prstTxWarp prst="textNoShape">
              <a:avLst/>
            </a:prstTxWarp>
          </a:bodyPr>
          <a:lstStyle>
            <a:defPPr>
              <a:defRPr lang="en-US"/>
            </a:defPPr>
            <a:lvl1pPr marL="0" algn="r"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fld id="{A402E4C0-AD5E-4E8C-9F21-7CCE474BDCEB}" type="slidenum">
              <a:rPr lang="en-US" smtClean="0"/>
              <a:pPr/>
              <a:t>20</a:t>
            </a:fld>
            <a:endParaRPr lang="en-US"/>
          </a:p>
        </p:txBody>
      </p:sp>
      <p:sp>
        <p:nvSpPr>
          <p:cNvPr id="8" name="Espace réservé du texte 3">
            <a:extLst>
              <a:ext uri="{FF2B5EF4-FFF2-40B4-BE49-F238E27FC236}">
                <a16:creationId xmlns:a16="http://schemas.microsoft.com/office/drawing/2014/main" id="{A5896A94-FFD6-54FE-4321-33DD5185C229}"/>
              </a:ext>
            </a:extLst>
          </p:cNvPr>
          <p:cNvSpPr txBox="1">
            <a:spLocks/>
          </p:cNvSpPr>
          <p:nvPr/>
        </p:nvSpPr>
        <p:spPr>
          <a:xfrm>
            <a:off x="1066801" y="64231"/>
            <a:ext cx="9603175" cy="34761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Rebase </a:t>
            </a:r>
          </a:p>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90070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06F27C9F-C3B2-FE62-E8D4-4A1E44A251D4}"/>
              </a:ext>
            </a:extLst>
          </p:cNvPr>
          <p:cNvSpPr>
            <a:spLocks noGrp="1"/>
          </p:cNvSpPr>
          <p:nvPr>
            <p:ph type="title"/>
          </p:nvPr>
        </p:nvSpPr>
        <p:spPr>
          <a:xfrm>
            <a:off x="1403350" y="1349829"/>
            <a:ext cx="9385300" cy="985791"/>
          </a:xfrm>
        </p:spPr>
        <p:txBody>
          <a:bodyPr/>
          <a:lstStyle/>
          <a:p>
            <a:r>
              <a:rPr lang="en-GB" dirty="0">
                <a:solidFill>
                  <a:schemeClr val="accent1"/>
                </a:solidFill>
              </a:rPr>
              <a:t>DEMO</a:t>
            </a:r>
            <a:endParaRPr lang="en-GB" dirty="0">
              <a:ln w="19050">
                <a:solidFill>
                  <a:srgbClr val="A2C777"/>
                </a:solidFill>
              </a:ln>
              <a:solidFill>
                <a:schemeClr val="accent1"/>
              </a:solidFill>
            </a:endParaRPr>
          </a:p>
        </p:txBody>
      </p:sp>
      <p:sp>
        <p:nvSpPr>
          <p:cNvPr id="9" name="CasellaDiTesto 8">
            <a:extLst>
              <a:ext uri="{FF2B5EF4-FFF2-40B4-BE49-F238E27FC236}">
                <a16:creationId xmlns:a16="http://schemas.microsoft.com/office/drawing/2014/main" id="{458DE2F6-F464-F646-62D0-1590EEFD65BC}"/>
              </a:ext>
            </a:extLst>
          </p:cNvPr>
          <p:cNvSpPr txBox="1"/>
          <p:nvPr/>
        </p:nvSpPr>
        <p:spPr bwMode="auto">
          <a:xfrm>
            <a:off x="1382486" y="2950028"/>
            <a:ext cx="9427028" cy="977383"/>
          </a:xfrm>
          <a:prstGeom prst="rect">
            <a:avLst/>
          </a:prstGeom>
          <a:noFill/>
          <a:ln w="9525" algn="ctr">
            <a:noFill/>
            <a:miter lim="800000"/>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defTabSz="357708">
              <a:lnSpc>
                <a:spcPct val="140000"/>
              </a:lnSpc>
              <a:buClr>
                <a:schemeClr val="accent2"/>
              </a:buClr>
              <a:buSzPct val="85000"/>
              <a:buFont typeface="Arial"/>
              <a:buChar char="•"/>
            </a:pPr>
            <a:r>
              <a:rPr lang="it-IT" dirty="0"/>
              <a:t>Ref</a:t>
            </a:r>
          </a:p>
          <a:p>
            <a:pPr defTabSz="357708">
              <a:lnSpc>
                <a:spcPct val="140000"/>
              </a:lnSpc>
              <a:buClr>
                <a:schemeClr val="accent2"/>
              </a:buClr>
              <a:buSzPct val="85000"/>
            </a:pPr>
            <a:endParaRPr lang="it-IT" dirty="0"/>
          </a:p>
        </p:txBody>
      </p:sp>
    </p:spTree>
    <p:extLst>
      <p:ext uri="{BB962C8B-B14F-4D97-AF65-F5344CB8AC3E}">
        <p14:creationId xmlns:p14="http://schemas.microsoft.com/office/powerpoint/2010/main" val="2910744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101B7-9485-132B-D38C-CB5F419842C2}"/>
              </a:ext>
            </a:extLst>
          </p:cNvPr>
          <p:cNvSpPr>
            <a:spLocks noGrp="1"/>
          </p:cNvSpPr>
          <p:nvPr>
            <p:ph type="dt" sz="half" idx="4294967295"/>
          </p:nvPr>
        </p:nvSpPr>
        <p:spPr>
          <a:xfrm>
            <a:off x="0" y="4237038"/>
            <a:ext cx="1828800" cy="244475"/>
          </a:xfrm>
          <a:prstGeom prst="rect">
            <a:avLst/>
          </a:prstGeom>
        </p:spPr>
        <p:txBody>
          <a:bodyPr vert="horz" wrap="none" lIns="60960" tIns="30480" rIns="60960" bIns="30480" numCol="1" rtlCol="0" anchor="ctr" anchorCtr="0" compatLnSpc="1">
            <a:prstTxWarp prst="textNoShape">
              <a:avLst/>
            </a:prstTxWarp>
          </a:bodyPr>
          <a:lstStyle>
            <a:defPPr>
              <a:defRPr lang="en-US"/>
            </a:defPPr>
            <a:lvl1pPr marL="0" algn="l"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8/06/20XX</a:t>
            </a:r>
          </a:p>
        </p:txBody>
      </p:sp>
      <p:sp>
        <p:nvSpPr>
          <p:cNvPr id="3" name="Footer Placeholder 2">
            <a:extLst>
              <a:ext uri="{FF2B5EF4-FFF2-40B4-BE49-F238E27FC236}">
                <a16:creationId xmlns:a16="http://schemas.microsoft.com/office/drawing/2014/main" id="{70459926-A694-0AB2-10D4-AFA556A923A6}"/>
              </a:ext>
            </a:extLst>
          </p:cNvPr>
          <p:cNvSpPr>
            <a:spLocks noGrp="1"/>
          </p:cNvSpPr>
          <p:nvPr>
            <p:ph type="ftr" sz="quarter" idx="4294967295"/>
          </p:nvPr>
        </p:nvSpPr>
        <p:spPr>
          <a:xfrm>
            <a:off x="0" y="4237038"/>
            <a:ext cx="2743200" cy="244475"/>
          </a:xfrm>
          <a:prstGeom prst="rect">
            <a:avLst/>
          </a:prstGeom>
        </p:spPr>
        <p:txBody>
          <a:bodyPr vert="horz" wrap="square" lIns="60960" tIns="30480" rIns="60960" bIns="30480" numCol="1" rtlCol="0" anchor="ctr" anchorCtr="0" compatLnSpc="1">
            <a:prstTxWarp prst="textNoShape">
              <a:avLst/>
            </a:prstTxWarp>
          </a:bodyPr>
          <a:lstStyle>
            <a:defPPr>
              <a:defRPr lang="en-US"/>
            </a:defPPr>
            <a:lvl1pPr marL="0" algn="ctr"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PITCH DECK</a:t>
            </a:r>
          </a:p>
        </p:txBody>
      </p:sp>
      <p:sp>
        <p:nvSpPr>
          <p:cNvPr id="4" name="Slide Number Placeholder 3">
            <a:extLst>
              <a:ext uri="{FF2B5EF4-FFF2-40B4-BE49-F238E27FC236}">
                <a16:creationId xmlns:a16="http://schemas.microsoft.com/office/drawing/2014/main" id="{D6A202D4-C242-428C-7E6A-E287D39C1E80}"/>
              </a:ext>
            </a:extLst>
          </p:cNvPr>
          <p:cNvSpPr>
            <a:spLocks noGrp="1"/>
          </p:cNvSpPr>
          <p:nvPr>
            <p:ph type="sldNum" sz="quarter" idx="4294967295"/>
          </p:nvPr>
        </p:nvSpPr>
        <p:spPr>
          <a:xfrm>
            <a:off x="10363200" y="4237038"/>
            <a:ext cx="1828800" cy="244475"/>
          </a:xfrm>
          <a:prstGeom prst="rect">
            <a:avLst/>
          </a:prstGeom>
        </p:spPr>
        <p:txBody>
          <a:bodyPr vert="horz" wrap="none" lIns="60960" tIns="30480" rIns="60960" bIns="30480" numCol="1" rtlCol="0" anchor="ctr" anchorCtr="0" compatLnSpc="1">
            <a:prstTxWarp prst="textNoShape">
              <a:avLst/>
            </a:prstTxWarp>
          </a:bodyPr>
          <a:lstStyle>
            <a:defPPr>
              <a:defRPr lang="en-US"/>
            </a:defPPr>
            <a:lvl1pPr marL="0" algn="r"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fld id="{A402E4C0-AD5E-4E8C-9F21-7CCE474BDCEB}" type="slidenum">
              <a:rPr lang="en-US" smtClean="0"/>
              <a:pPr/>
              <a:t>22</a:t>
            </a:fld>
            <a:endParaRPr lang="en-US"/>
          </a:p>
        </p:txBody>
      </p:sp>
      <p:sp>
        <p:nvSpPr>
          <p:cNvPr id="8" name="Espace réservé du texte 3">
            <a:extLst>
              <a:ext uri="{FF2B5EF4-FFF2-40B4-BE49-F238E27FC236}">
                <a16:creationId xmlns:a16="http://schemas.microsoft.com/office/drawing/2014/main" id="{A5896A94-FFD6-54FE-4321-33DD5185C229}"/>
              </a:ext>
            </a:extLst>
          </p:cNvPr>
          <p:cNvSpPr txBox="1">
            <a:spLocks/>
          </p:cNvSpPr>
          <p:nvPr/>
        </p:nvSpPr>
        <p:spPr>
          <a:xfrm>
            <a:off x="1006325" y="76326"/>
            <a:ext cx="9603175" cy="347613"/>
          </a:xfrm>
          <a:prstGeom prst="rect">
            <a:avLst/>
          </a:prstGeom>
        </p:spPr>
        <p:txBody>
          <a:bodyPr lIns="91440" tIns="45720" rIns="91440" bIns="45720" anchor="t"/>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fr-FR" sz="2400" b="1" dirty="0" err="1">
                <a:solidFill>
                  <a:srgbClr val="043962"/>
                </a:solidFill>
                <a:latin typeface="Calibri"/>
                <a:ea typeface="Calibri" panose="020F0502020204030204" pitchFamily="34" charset="0"/>
                <a:cs typeface="Calibri"/>
              </a:rPr>
              <a:t>Revert</a:t>
            </a:r>
            <a:r>
              <a:rPr lang="fr-FR" sz="2400" b="1" dirty="0">
                <a:solidFill>
                  <a:srgbClr val="043962"/>
                </a:solidFill>
                <a:latin typeface="Calibri"/>
                <a:ea typeface="Calibri" panose="020F0502020204030204" pitchFamily="34" charset="0"/>
                <a:cs typeface="Calibri"/>
              </a:rPr>
              <a:t> and Reset</a:t>
            </a:r>
            <a:endParaRPr lang="fr-FR" sz="2400" b="1" dirty="0">
              <a:solidFill>
                <a:srgbClr val="043962"/>
              </a:solidFill>
              <a:latin typeface="Calibri"/>
              <a:ea typeface="Calibri" panose="020F0502020204030204" pitchFamily="34" charset="0"/>
              <a:cs typeface="Calibri" panose="020F0502020204030204" pitchFamily="34" charset="0"/>
            </a:endParaRPr>
          </a:p>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640115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101B7-9485-132B-D38C-CB5F419842C2}"/>
              </a:ext>
            </a:extLst>
          </p:cNvPr>
          <p:cNvSpPr>
            <a:spLocks noGrp="1"/>
          </p:cNvSpPr>
          <p:nvPr>
            <p:ph type="dt" sz="half" idx="4294967295"/>
          </p:nvPr>
        </p:nvSpPr>
        <p:spPr>
          <a:xfrm>
            <a:off x="0" y="4237038"/>
            <a:ext cx="1828800" cy="244475"/>
          </a:xfrm>
          <a:prstGeom prst="rect">
            <a:avLst/>
          </a:prstGeom>
        </p:spPr>
        <p:txBody>
          <a:bodyPr vert="horz" wrap="none" lIns="60960" tIns="30480" rIns="60960" bIns="30480" numCol="1" rtlCol="0" anchor="ctr" anchorCtr="0" compatLnSpc="1">
            <a:prstTxWarp prst="textNoShape">
              <a:avLst/>
            </a:prstTxWarp>
          </a:bodyPr>
          <a:lstStyle>
            <a:defPPr>
              <a:defRPr lang="en-US"/>
            </a:defPPr>
            <a:lvl1pPr marL="0" algn="l"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8/06/20XX</a:t>
            </a:r>
          </a:p>
        </p:txBody>
      </p:sp>
      <p:sp>
        <p:nvSpPr>
          <p:cNvPr id="3" name="Footer Placeholder 2">
            <a:extLst>
              <a:ext uri="{FF2B5EF4-FFF2-40B4-BE49-F238E27FC236}">
                <a16:creationId xmlns:a16="http://schemas.microsoft.com/office/drawing/2014/main" id="{70459926-A694-0AB2-10D4-AFA556A923A6}"/>
              </a:ext>
            </a:extLst>
          </p:cNvPr>
          <p:cNvSpPr>
            <a:spLocks noGrp="1"/>
          </p:cNvSpPr>
          <p:nvPr>
            <p:ph type="ftr" sz="quarter" idx="4294967295"/>
          </p:nvPr>
        </p:nvSpPr>
        <p:spPr>
          <a:xfrm>
            <a:off x="0" y="4237038"/>
            <a:ext cx="2743200" cy="244475"/>
          </a:xfrm>
          <a:prstGeom prst="rect">
            <a:avLst/>
          </a:prstGeom>
        </p:spPr>
        <p:txBody>
          <a:bodyPr vert="horz" wrap="square" lIns="60960" tIns="30480" rIns="60960" bIns="30480" numCol="1" rtlCol="0" anchor="ctr" anchorCtr="0" compatLnSpc="1">
            <a:prstTxWarp prst="textNoShape">
              <a:avLst/>
            </a:prstTxWarp>
          </a:bodyPr>
          <a:lstStyle>
            <a:defPPr>
              <a:defRPr lang="en-US"/>
            </a:defPPr>
            <a:lvl1pPr marL="0" algn="ctr"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PITCH DECK</a:t>
            </a:r>
          </a:p>
        </p:txBody>
      </p:sp>
      <p:sp>
        <p:nvSpPr>
          <p:cNvPr id="4" name="Slide Number Placeholder 3">
            <a:extLst>
              <a:ext uri="{FF2B5EF4-FFF2-40B4-BE49-F238E27FC236}">
                <a16:creationId xmlns:a16="http://schemas.microsoft.com/office/drawing/2014/main" id="{D6A202D4-C242-428C-7E6A-E287D39C1E80}"/>
              </a:ext>
            </a:extLst>
          </p:cNvPr>
          <p:cNvSpPr>
            <a:spLocks noGrp="1"/>
          </p:cNvSpPr>
          <p:nvPr>
            <p:ph type="sldNum" sz="quarter" idx="4294967295"/>
          </p:nvPr>
        </p:nvSpPr>
        <p:spPr>
          <a:xfrm>
            <a:off x="10363200" y="4237038"/>
            <a:ext cx="1828800" cy="244475"/>
          </a:xfrm>
          <a:prstGeom prst="rect">
            <a:avLst/>
          </a:prstGeom>
        </p:spPr>
        <p:txBody>
          <a:bodyPr vert="horz" wrap="none" lIns="60960" tIns="30480" rIns="60960" bIns="30480" numCol="1" rtlCol="0" anchor="ctr" anchorCtr="0" compatLnSpc="1">
            <a:prstTxWarp prst="textNoShape">
              <a:avLst/>
            </a:prstTxWarp>
          </a:bodyPr>
          <a:lstStyle>
            <a:defPPr>
              <a:defRPr lang="en-US"/>
            </a:defPPr>
            <a:lvl1pPr marL="0" algn="r"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fld id="{A402E4C0-AD5E-4E8C-9F21-7CCE474BDCEB}" type="slidenum">
              <a:rPr lang="en-US" smtClean="0"/>
              <a:pPr/>
              <a:t>23</a:t>
            </a:fld>
            <a:endParaRPr lang="en-US"/>
          </a:p>
        </p:txBody>
      </p:sp>
      <p:sp>
        <p:nvSpPr>
          <p:cNvPr id="8" name="Espace réservé du texte 3">
            <a:extLst>
              <a:ext uri="{FF2B5EF4-FFF2-40B4-BE49-F238E27FC236}">
                <a16:creationId xmlns:a16="http://schemas.microsoft.com/office/drawing/2014/main" id="{A5896A94-FFD6-54FE-4321-33DD5185C229}"/>
              </a:ext>
            </a:extLst>
          </p:cNvPr>
          <p:cNvSpPr txBox="1">
            <a:spLocks/>
          </p:cNvSpPr>
          <p:nvPr/>
        </p:nvSpPr>
        <p:spPr>
          <a:xfrm>
            <a:off x="1042610" y="112612"/>
            <a:ext cx="9603175" cy="347613"/>
          </a:xfrm>
          <a:prstGeom prst="rect">
            <a:avLst/>
          </a:prstGeom>
        </p:spPr>
        <p:txBody>
          <a:bodyPr lIns="91440" tIns="45720" rIns="91440" bIns="45720" anchor="t"/>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fr-FR" sz="2400" b="1" dirty="0" err="1">
                <a:solidFill>
                  <a:srgbClr val="043962"/>
                </a:solidFill>
                <a:latin typeface="Calibri"/>
                <a:ea typeface="Calibri" panose="020F0502020204030204" pitchFamily="34" charset="0"/>
                <a:cs typeface="Calibri"/>
              </a:rPr>
              <a:t>Reflog</a:t>
            </a:r>
            <a:r>
              <a:rPr lang="fr-FR" sz="2400" b="1" dirty="0">
                <a:solidFill>
                  <a:srgbClr val="043962"/>
                </a:solidFill>
                <a:latin typeface="Calibri"/>
                <a:ea typeface="Calibri" panose="020F0502020204030204" pitchFamily="34" charset="0"/>
                <a:cs typeface="Calibri"/>
              </a:rPr>
              <a:t> – </a:t>
            </a:r>
            <a:r>
              <a:rPr lang="fr-FR" sz="2400" b="1" dirty="0" err="1">
                <a:solidFill>
                  <a:srgbClr val="043962"/>
                </a:solidFill>
                <a:latin typeface="Calibri"/>
                <a:ea typeface="Calibri" panose="020F0502020204030204" pitchFamily="34" charset="0"/>
                <a:cs typeface="Calibri"/>
              </a:rPr>
              <a:t>Stash</a:t>
            </a:r>
            <a:r>
              <a:rPr lang="fr-FR" sz="2400" b="1" dirty="0">
                <a:solidFill>
                  <a:srgbClr val="043962"/>
                </a:solidFill>
                <a:latin typeface="Calibri"/>
                <a:ea typeface="Calibri" panose="020F0502020204030204" pitchFamily="34" charset="0"/>
                <a:cs typeface="Calibri"/>
              </a:rPr>
              <a:t> – Cherry </a:t>
            </a:r>
            <a:r>
              <a:rPr lang="fr-FR" sz="2400" b="1" dirty="0" err="1">
                <a:solidFill>
                  <a:srgbClr val="043962"/>
                </a:solidFill>
                <a:latin typeface="Calibri"/>
                <a:ea typeface="Calibri" panose="020F0502020204030204" pitchFamily="34" charset="0"/>
                <a:cs typeface="Calibri"/>
              </a:rPr>
              <a:t>pick</a:t>
            </a:r>
            <a:endParaRPr lang="fr-FR" sz="2400" b="1" dirty="0" err="1">
              <a:solidFill>
                <a:srgbClr val="043962"/>
              </a:solidFill>
              <a:latin typeface="Calibri"/>
              <a:ea typeface="Calibri" panose="020F0502020204030204" pitchFamily="34" charset="0"/>
              <a:cs typeface="Calibri" panose="020F0502020204030204" pitchFamily="34" charset="0"/>
            </a:endParaRPr>
          </a:p>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3260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101B7-9485-132B-D38C-CB5F419842C2}"/>
              </a:ext>
            </a:extLst>
          </p:cNvPr>
          <p:cNvSpPr>
            <a:spLocks noGrp="1"/>
          </p:cNvSpPr>
          <p:nvPr>
            <p:ph type="dt" sz="half" idx="4294967295"/>
          </p:nvPr>
        </p:nvSpPr>
        <p:spPr>
          <a:xfrm>
            <a:off x="0" y="4237038"/>
            <a:ext cx="1828800" cy="244475"/>
          </a:xfrm>
          <a:prstGeom prst="rect">
            <a:avLst/>
          </a:prstGeom>
        </p:spPr>
        <p:txBody>
          <a:bodyPr vert="horz" wrap="none" lIns="60960" tIns="30480" rIns="60960" bIns="30480" numCol="1" rtlCol="0" anchor="ctr" anchorCtr="0" compatLnSpc="1">
            <a:prstTxWarp prst="textNoShape">
              <a:avLst/>
            </a:prstTxWarp>
          </a:bodyPr>
          <a:lstStyle>
            <a:defPPr>
              <a:defRPr lang="en-US"/>
            </a:defPPr>
            <a:lvl1pPr marL="0" algn="l"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8/06/20XX</a:t>
            </a:r>
          </a:p>
        </p:txBody>
      </p:sp>
      <p:sp>
        <p:nvSpPr>
          <p:cNvPr id="3" name="Footer Placeholder 2">
            <a:extLst>
              <a:ext uri="{FF2B5EF4-FFF2-40B4-BE49-F238E27FC236}">
                <a16:creationId xmlns:a16="http://schemas.microsoft.com/office/drawing/2014/main" id="{70459926-A694-0AB2-10D4-AFA556A923A6}"/>
              </a:ext>
            </a:extLst>
          </p:cNvPr>
          <p:cNvSpPr>
            <a:spLocks noGrp="1"/>
          </p:cNvSpPr>
          <p:nvPr>
            <p:ph type="ftr" sz="quarter" idx="4294967295"/>
          </p:nvPr>
        </p:nvSpPr>
        <p:spPr>
          <a:xfrm>
            <a:off x="0" y="4237038"/>
            <a:ext cx="2743200" cy="244475"/>
          </a:xfrm>
          <a:prstGeom prst="rect">
            <a:avLst/>
          </a:prstGeom>
        </p:spPr>
        <p:txBody>
          <a:bodyPr vert="horz" wrap="square" lIns="60960" tIns="30480" rIns="60960" bIns="30480" numCol="1" rtlCol="0" anchor="ctr" anchorCtr="0" compatLnSpc="1">
            <a:prstTxWarp prst="textNoShape">
              <a:avLst/>
            </a:prstTxWarp>
          </a:bodyPr>
          <a:lstStyle>
            <a:defPPr>
              <a:defRPr lang="en-US"/>
            </a:defPPr>
            <a:lvl1pPr marL="0" algn="ctr"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PITCH DECK</a:t>
            </a:r>
          </a:p>
        </p:txBody>
      </p:sp>
      <p:sp>
        <p:nvSpPr>
          <p:cNvPr id="4" name="Slide Number Placeholder 3">
            <a:extLst>
              <a:ext uri="{FF2B5EF4-FFF2-40B4-BE49-F238E27FC236}">
                <a16:creationId xmlns:a16="http://schemas.microsoft.com/office/drawing/2014/main" id="{D6A202D4-C242-428C-7E6A-E287D39C1E80}"/>
              </a:ext>
            </a:extLst>
          </p:cNvPr>
          <p:cNvSpPr>
            <a:spLocks noGrp="1"/>
          </p:cNvSpPr>
          <p:nvPr>
            <p:ph type="sldNum" sz="quarter" idx="4294967295"/>
          </p:nvPr>
        </p:nvSpPr>
        <p:spPr>
          <a:xfrm>
            <a:off x="10363200" y="4237038"/>
            <a:ext cx="1828800" cy="244475"/>
          </a:xfrm>
          <a:prstGeom prst="rect">
            <a:avLst/>
          </a:prstGeom>
        </p:spPr>
        <p:txBody>
          <a:bodyPr vert="horz" wrap="none" lIns="60960" tIns="30480" rIns="60960" bIns="30480" numCol="1" rtlCol="0" anchor="ctr" anchorCtr="0" compatLnSpc="1">
            <a:prstTxWarp prst="textNoShape">
              <a:avLst/>
            </a:prstTxWarp>
          </a:bodyPr>
          <a:lstStyle>
            <a:defPPr>
              <a:defRPr lang="en-US"/>
            </a:defPPr>
            <a:lvl1pPr marL="0" algn="r"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fld id="{A402E4C0-AD5E-4E8C-9F21-7CCE474BDCEB}" type="slidenum">
              <a:rPr lang="en-US" smtClean="0"/>
              <a:pPr/>
              <a:t>24</a:t>
            </a:fld>
            <a:endParaRPr lang="en-US"/>
          </a:p>
        </p:txBody>
      </p:sp>
      <p:sp>
        <p:nvSpPr>
          <p:cNvPr id="8" name="Espace réservé du texte 3">
            <a:extLst>
              <a:ext uri="{FF2B5EF4-FFF2-40B4-BE49-F238E27FC236}">
                <a16:creationId xmlns:a16="http://schemas.microsoft.com/office/drawing/2014/main" id="{A5896A94-FFD6-54FE-4321-33DD5185C229}"/>
              </a:ext>
            </a:extLst>
          </p:cNvPr>
          <p:cNvSpPr txBox="1">
            <a:spLocks/>
          </p:cNvSpPr>
          <p:nvPr/>
        </p:nvSpPr>
        <p:spPr>
          <a:xfrm>
            <a:off x="1103087" y="100517"/>
            <a:ext cx="9603175" cy="347613"/>
          </a:xfrm>
          <a:prstGeom prst="rect">
            <a:avLst/>
          </a:prstGeom>
        </p:spPr>
        <p:txBody>
          <a:bodyPr lIns="91440" tIns="45720" rIns="91440" bIns="45720" anchor="t"/>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fr-FR" sz="2400" b="1" dirty="0" err="1">
                <a:solidFill>
                  <a:srgbClr val="043962"/>
                </a:solidFill>
                <a:latin typeface="Calibri"/>
                <a:ea typeface="Calibri" panose="020F0502020204030204" pitchFamily="34" charset="0"/>
                <a:cs typeface="Calibri"/>
              </a:rPr>
              <a:t>Reflog</a:t>
            </a:r>
            <a:r>
              <a:rPr lang="fr-FR" sz="2400" b="1" dirty="0">
                <a:solidFill>
                  <a:srgbClr val="043962"/>
                </a:solidFill>
                <a:latin typeface="Calibri"/>
                <a:ea typeface="Calibri" panose="020F0502020204030204" pitchFamily="34" charset="0"/>
                <a:cs typeface="Calibri"/>
              </a:rPr>
              <a:t> – </a:t>
            </a:r>
            <a:r>
              <a:rPr lang="fr-FR" sz="2400" b="1" dirty="0" err="1">
                <a:solidFill>
                  <a:srgbClr val="043962"/>
                </a:solidFill>
                <a:latin typeface="Calibri"/>
                <a:ea typeface="Calibri" panose="020F0502020204030204" pitchFamily="34" charset="0"/>
                <a:cs typeface="Calibri"/>
              </a:rPr>
              <a:t>Stash</a:t>
            </a:r>
            <a:r>
              <a:rPr lang="fr-FR" sz="2400" b="1" dirty="0">
                <a:solidFill>
                  <a:srgbClr val="043962"/>
                </a:solidFill>
                <a:latin typeface="Calibri"/>
                <a:ea typeface="Calibri" panose="020F0502020204030204" pitchFamily="34" charset="0"/>
                <a:cs typeface="Calibri"/>
              </a:rPr>
              <a:t> – Cherry </a:t>
            </a:r>
            <a:r>
              <a:rPr lang="fr-FR" sz="2400" b="1" dirty="0" err="1">
                <a:solidFill>
                  <a:srgbClr val="043962"/>
                </a:solidFill>
                <a:latin typeface="Calibri"/>
                <a:ea typeface="Calibri" panose="020F0502020204030204" pitchFamily="34" charset="0"/>
                <a:cs typeface="Calibri"/>
              </a:rPr>
              <a:t>pick</a:t>
            </a:r>
            <a:endParaRPr lang="fr-FR" sz="2400" b="1" dirty="0" err="1">
              <a:solidFill>
                <a:srgbClr val="043962"/>
              </a:solidFill>
              <a:latin typeface="Calibri"/>
              <a:ea typeface="Calibri" panose="020F0502020204030204" pitchFamily="34" charset="0"/>
              <a:cs typeface="Calibri" panose="020F0502020204030204" pitchFamily="34" charset="0"/>
            </a:endParaRPr>
          </a:p>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80012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12B59E5-204C-041F-2BBA-44DD874BA784}"/>
              </a:ext>
            </a:extLst>
          </p:cNvPr>
          <p:cNvSpPr txBox="1"/>
          <p:nvPr/>
        </p:nvSpPr>
        <p:spPr>
          <a:xfrm>
            <a:off x="0" y="2116184"/>
            <a:ext cx="12192000" cy="3416320"/>
          </a:xfrm>
          <a:prstGeom prst="rect">
            <a:avLst/>
          </a:prstGeom>
          <a:noFill/>
        </p:spPr>
        <p:txBody>
          <a:bodyPr wrap="square" lIns="91440" tIns="45720" rIns="91440" bIns="45720" rtlCol="0" anchor="t">
            <a:spAutoFit/>
          </a:bodyPr>
          <a:lstStyle/>
          <a:p>
            <a:endParaRPr lang="en-US" sz="2700" dirty="0"/>
          </a:p>
          <a:p>
            <a:pPr marL="285750" indent="-285750">
              <a:buFont typeface="Arial" panose="020B0604020202020204" pitchFamily="34" charset="0"/>
              <a:buChar char="•"/>
            </a:pPr>
            <a:r>
              <a:rPr lang="en-US" sz="2700"/>
              <a:t>Hook</a:t>
            </a:r>
          </a:p>
          <a:p>
            <a:pPr marL="285750" indent="-285750">
              <a:buFont typeface="Arial" panose="020B0604020202020204" pitchFamily="34" charset="0"/>
              <a:buChar char="•"/>
            </a:pPr>
            <a:r>
              <a:rPr lang="en-US" sz="2700"/>
              <a:t>Submodules </a:t>
            </a:r>
          </a:p>
          <a:p>
            <a:pPr marL="285764" indent="-285764">
              <a:buFont typeface="Arial" panose="020B0604020202020204" pitchFamily="34" charset="0"/>
              <a:buChar char="•"/>
            </a:pPr>
            <a:r>
              <a:rPr lang="en-US" sz="2700" dirty="0"/>
              <a:t>Patch</a:t>
            </a:r>
          </a:p>
          <a:p>
            <a:pPr marL="285750" indent="-285750">
              <a:buFont typeface="Arial" panose="020B0604020202020204" pitchFamily="34" charset="0"/>
              <a:buChar char="•"/>
            </a:pPr>
            <a:r>
              <a:rPr lang="en-US" sz="2700"/>
              <a:t>GitHub connection in git extension</a:t>
            </a:r>
          </a:p>
          <a:p>
            <a:pPr marL="285750" indent="-285750">
              <a:buFont typeface="Arial" panose="020B0604020202020204" pitchFamily="34" charset="0"/>
              <a:buChar char="•"/>
            </a:pPr>
            <a:r>
              <a:rPr lang="en-US" sz="2700" dirty="0"/>
              <a:t>.</a:t>
            </a:r>
            <a:r>
              <a:rPr lang="en-US" sz="2700" dirty="0" err="1"/>
              <a:t>gitignore</a:t>
            </a:r>
          </a:p>
          <a:p>
            <a:pPr marL="285750" indent="-285750">
              <a:buFont typeface="Arial" panose="020B0604020202020204" pitchFamily="34" charset="0"/>
              <a:buChar char="•"/>
            </a:pPr>
            <a:r>
              <a:rPr lang="en-US" sz="2700" dirty="0"/>
              <a:t>Git </a:t>
            </a:r>
            <a:r>
              <a:rPr lang="en-US" sz="2700" dirty="0" err="1"/>
              <a:t>maintance</a:t>
            </a:r>
          </a:p>
          <a:p>
            <a:pPr marL="285750" indent="-285750">
              <a:buFont typeface="Arial" panose="020B0604020202020204" pitchFamily="34" charset="0"/>
              <a:buChar char="•"/>
            </a:pPr>
            <a:r>
              <a:rPr lang="en-US" sz="2700"/>
              <a:t>Large file</a:t>
            </a:r>
            <a:endParaRPr lang="en-US" sz="2700" dirty="0"/>
          </a:p>
        </p:txBody>
      </p:sp>
      <p:sp>
        <p:nvSpPr>
          <p:cNvPr id="13" name="Espace réservé du texte 3">
            <a:extLst>
              <a:ext uri="{FF2B5EF4-FFF2-40B4-BE49-F238E27FC236}">
                <a16:creationId xmlns:a16="http://schemas.microsoft.com/office/drawing/2014/main" id="{83889E34-C01A-51D1-4484-AA6021013DF5}"/>
              </a:ext>
            </a:extLst>
          </p:cNvPr>
          <p:cNvSpPr txBox="1">
            <a:spLocks/>
          </p:cNvSpPr>
          <p:nvPr/>
        </p:nvSpPr>
        <p:spPr>
          <a:xfrm>
            <a:off x="1066801" y="173088"/>
            <a:ext cx="9603175" cy="34761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endPar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 </a:t>
            </a:r>
          </a:p>
        </p:txBody>
      </p:sp>
      <p:sp>
        <p:nvSpPr>
          <p:cNvPr id="14" name="Espace réservé du texte 3">
            <a:extLst>
              <a:ext uri="{FF2B5EF4-FFF2-40B4-BE49-F238E27FC236}">
                <a16:creationId xmlns:a16="http://schemas.microsoft.com/office/drawing/2014/main" id="{68433961-B962-E524-2194-B5C2438144FE}"/>
              </a:ext>
            </a:extLst>
          </p:cNvPr>
          <p:cNvSpPr txBox="1">
            <a:spLocks/>
          </p:cNvSpPr>
          <p:nvPr/>
        </p:nvSpPr>
        <p:spPr>
          <a:xfrm>
            <a:off x="1066800" y="102336"/>
            <a:ext cx="9603175" cy="347613"/>
          </a:xfrm>
          <a:prstGeom prst="rect">
            <a:avLst/>
          </a:prstGeom>
        </p:spPr>
        <p:txBody>
          <a:bodyPr lIns="91440" tIns="45720" rIns="91440" bIns="45720" anchor="t"/>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en-US" sz="2400" b="1" dirty="0">
                <a:solidFill>
                  <a:srgbClr val="043962"/>
                </a:solidFill>
                <a:latin typeface="Calibri"/>
                <a:cs typeface="Calibri"/>
              </a:rPr>
              <a:t>Other important topic not in the presentation</a:t>
            </a:r>
          </a:p>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927808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EA81853-BCE1-4B7C-922E-A502B7B5F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A53F3F5-328C-4AC3-B3C4-6A9D4C3D3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04BAEE83-28A2-E098-79C2-450862312A48}"/>
              </a:ext>
            </a:extLst>
          </p:cNvPr>
          <p:cNvSpPr>
            <a:spLocks noGrp="1"/>
          </p:cNvSpPr>
          <p:nvPr>
            <p:ph type="ctrTitle"/>
          </p:nvPr>
        </p:nvSpPr>
        <p:spPr>
          <a:xfrm>
            <a:off x="4241830" y="863695"/>
            <a:ext cx="7498617" cy="4947169"/>
          </a:xfrm>
        </p:spPr>
        <p:txBody>
          <a:bodyPr anchor="ctr">
            <a:normAutofit/>
          </a:bodyPr>
          <a:lstStyle/>
          <a:p>
            <a:r>
              <a:rPr lang="it-IT" sz="4400">
                <a:solidFill>
                  <a:srgbClr val="FFFFFF"/>
                </a:solidFill>
              </a:rPr>
              <a:t>Thank you!</a:t>
            </a:r>
          </a:p>
        </p:txBody>
      </p:sp>
      <p:sp>
        <p:nvSpPr>
          <p:cNvPr id="3" name="Sottotitolo 2">
            <a:extLst>
              <a:ext uri="{FF2B5EF4-FFF2-40B4-BE49-F238E27FC236}">
                <a16:creationId xmlns:a16="http://schemas.microsoft.com/office/drawing/2014/main" id="{4E857F7F-ADAE-FF8B-EB87-984942325944}"/>
              </a:ext>
            </a:extLst>
          </p:cNvPr>
          <p:cNvSpPr>
            <a:spLocks noGrp="1"/>
          </p:cNvSpPr>
          <p:nvPr>
            <p:ph type="subTitle" idx="1"/>
          </p:nvPr>
        </p:nvSpPr>
        <p:spPr>
          <a:xfrm>
            <a:off x="768268" y="863695"/>
            <a:ext cx="3059854" cy="4947170"/>
          </a:xfrm>
        </p:spPr>
        <p:txBody>
          <a:bodyPr anchor="ctr">
            <a:normAutofit/>
          </a:bodyPr>
          <a:lstStyle/>
          <a:p>
            <a:pPr algn="ctr"/>
            <a:r>
              <a:rPr lang="it-IT" sz="2800"/>
              <a:t>Ivan Cipriani</a:t>
            </a:r>
          </a:p>
        </p:txBody>
      </p:sp>
      <p:sp>
        <p:nvSpPr>
          <p:cNvPr id="23" name="Rectangle 22">
            <a:extLst>
              <a:ext uri="{FF2B5EF4-FFF2-40B4-BE49-F238E27FC236}">
                <a16:creationId xmlns:a16="http://schemas.microsoft.com/office/drawing/2014/main" id="{60ECACBD-42EC-44A4-B0DE-2DEDB73E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9BBB5757-5277-4AC5-8E2C-46B13387B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AA949C-D0D6-F0C1-D1CE-1E501FC2EDC0}"/>
              </a:ext>
            </a:extLst>
          </p:cNvPr>
          <p:cNvSpPr>
            <a:spLocks noGrp="1"/>
          </p:cNvSpPr>
          <p:nvPr>
            <p:ph type="dt" sz="half" idx="4294967295"/>
          </p:nvPr>
        </p:nvSpPr>
        <p:spPr>
          <a:xfrm>
            <a:off x="0" y="4237038"/>
            <a:ext cx="1828800" cy="244475"/>
          </a:xfrm>
          <a:prstGeom prst="rect">
            <a:avLst/>
          </a:prstGeom>
        </p:spPr>
        <p:txBody>
          <a:bodyPr vert="horz" wrap="none" lIns="60960" tIns="30480" rIns="60960" bIns="30480" numCol="1" rtlCol="0" anchor="ctr" anchorCtr="0" compatLnSpc="1">
            <a:prstTxWarp prst="textNoShape">
              <a:avLst/>
            </a:prstTxWarp>
          </a:bodyPr>
          <a:lstStyle>
            <a:defPPr>
              <a:defRPr lang="en-US"/>
            </a:defPPr>
            <a:lvl1pPr marL="0" algn="l"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8/06/20XX</a:t>
            </a:r>
          </a:p>
        </p:txBody>
      </p:sp>
      <p:sp>
        <p:nvSpPr>
          <p:cNvPr id="3" name="Footer Placeholder 2">
            <a:extLst>
              <a:ext uri="{FF2B5EF4-FFF2-40B4-BE49-F238E27FC236}">
                <a16:creationId xmlns:a16="http://schemas.microsoft.com/office/drawing/2014/main" id="{8EF6A679-2A34-C174-43E3-1003F6338C28}"/>
              </a:ext>
            </a:extLst>
          </p:cNvPr>
          <p:cNvSpPr>
            <a:spLocks noGrp="1"/>
          </p:cNvSpPr>
          <p:nvPr>
            <p:ph type="ftr" sz="quarter" idx="4294967295"/>
          </p:nvPr>
        </p:nvSpPr>
        <p:spPr>
          <a:xfrm>
            <a:off x="0" y="4237038"/>
            <a:ext cx="2743200" cy="244475"/>
          </a:xfrm>
          <a:prstGeom prst="rect">
            <a:avLst/>
          </a:prstGeom>
        </p:spPr>
        <p:txBody>
          <a:bodyPr vert="horz" wrap="square" lIns="60960" tIns="30480" rIns="60960" bIns="30480" numCol="1" rtlCol="0" anchor="ctr" anchorCtr="0" compatLnSpc="1">
            <a:prstTxWarp prst="textNoShape">
              <a:avLst/>
            </a:prstTxWarp>
          </a:bodyPr>
          <a:lstStyle>
            <a:defPPr>
              <a:defRPr lang="en-US"/>
            </a:defPPr>
            <a:lvl1pPr marL="0" algn="ctr"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r>
              <a:rPr lang="en-US"/>
              <a:t>PITCH DECK</a:t>
            </a:r>
          </a:p>
        </p:txBody>
      </p:sp>
      <p:sp>
        <p:nvSpPr>
          <p:cNvPr id="4" name="Slide Number Placeholder 3">
            <a:extLst>
              <a:ext uri="{FF2B5EF4-FFF2-40B4-BE49-F238E27FC236}">
                <a16:creationId xmlns:a16="http://schemas.microsoft.com/office/drawing/2014/main" id="{092E9C29-3F33-4350-91BB-6D8DEAB4ADB0}"/>
              </a:ext>
            </a:extLst>
          </p:cNvPr>
          <p:cNvSpPr>
            <a:spLocks noGrp="1"/>
          </p:cNvSpPr>
          <p:nvPr>
            <p:ph type="sldNum" sz="quarter" idx="4294967295"/>
          </p:nvPr>
        </p:nvSpPr>
        <p:spPr>
          <a:xfrm>
            <a:off x="10363200" y="4237038"/>
            <a:ext cx="1828800" cy="244475"/>
          </a:xfrm>
          <a:prstGeom prst="rect">
            <a:avLst/>
          </a:prstGeom>
        </p:spPr>
        <p:txBody>
          <a:bodyPr vert="horz" wrap="none" lIns="60960" tIns="30480" rIns="60960" bIns="30480" numCol="1" rtlCol="0" anchor="ctr" anchorCtr="0" compatLnSpc="1">
            <a:prstTxWarp prst="textNoShape">
              <a:avLst/>
            </a:prstTxWarp>
          </a:bodyPr>
          <a:lstStyle>
            <a:defPPr>
              <a:defRPr lang="en-US"/>
            </a:defPPr>
            <a:lvl1pPr marL="0" algn="r" defTabSz="609630" rtl="0" eaLnBrk="1" latinLnBrk="0" hangingPunct="1">
              <a:defRPr sz="667" kern="1200" cap="all" spc="67" baseline="0">
                <a:solidFill>
                  <a:schemeClr val="bg1">
                    <a:lumMod val="95000"/>
                  </a:schemeClr>
                </a:solidFill>
                <a:latin typeface="Posterama" panose="020B0504020200020000" pitchFamily="34" charset="0"/>
                <a:ea typeface="+mn-ea"/>
                <a:cs typeface="Posterama" panose="020B0504020200020000" pitchFamily="34" charset="0"/>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a:lstStyle>
          <a:p>
            <a:fld id="{A402E4C0-AD5E-4E8C-9F21-7CCE474BDCEB}" type="slidenum">
              <a:rPr lang="en-US" smtClean="0"/>
              <a:pPr/>
              <a:t>3</a:t>
            </a:fld>
            <a:endParaRPr lang="en-US"/>
          </a:p>
        </p:txBody>
      </p:sp>
      <p:pic>
        <p:nvPicPr>
          <p:cNvPr id="1026" name="Picture 2" descr="If you want to master Git, don't worry &#10;about learning the commands. &#10;Instead, learn the model. ">
            <a:extLst>
              <a:ext uri="{FF2B5EF4-FFF2-40B4-BE49-F238E27FC236}">
                <a16:creationId xmlns:a16="http://schemas.microsoft.com/office/drawing/2014/main" id="{74C54E64-DDBD-FF14-959F-5802A51694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41" y="842593"/>
            <a:ext cx="11572875" cy="3171825"/>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7CEE0FB8-8248-C3F4-4715-82DBCDB50467}"/>
              </a:ext>
            </a:extLst>
          </p:cNvPr>
          <p:cNvSpPr txBox="1"/>
          <p:nvPr/>
        </p:nvSpPr>
        <p:spPr bwMode="auto">
          <a:xfrm>
            <a:off x="3464045" y="4676775"/>
            <a:ext cx="5259237" cy="460319"/>
          </a:xfrm>
          <a:prstGeom prst="rect">
            <a:avLst/>
          </a:prstGeom>
          <a:noFill/>
          <a:ln w="9525" algn="ctr">
            <a:noFill/>
            <a:miter lim="800000"/>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defTabSz="357708">
              <a:lnSpc>
                <a:spcPct val="140000"/>
              </a:lnSpc>
              <a:buClr>
                <a:schemeClr val="accent2"/>
              </a:buClr>
              <a:buSzPct val="85000"/>
              <a:buFont typeface="Wingdings" panose="05000000000000000000" pitchFamily="2" charset="2"/>
            </a:pPr>
            <a:r>
              <a:rPr lang="en-US" dirty="0"/>
              <a:t>https://git-scm.com/</a:t>
            </a:r>
            <a:endParaRPr lang="it-IT" dirty="0"/>
          </a:p>
        </p:txBody>
      </p:sp>
    </p:spTree>
    <p:extLst>
      <p:ext uri="{BB962C8B-B14F-4D97-AF65-F5344CB8AC3E}">
        <p14:creationId xmlns:p14="http://schemas.microsoft.com/office/powerpoint/2010/main" val="327399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47A6D8F-650C-303D-4AF8-27E5F68B4F23}"/>
              </a:ext>
            </a:extLst>
          </p:cNvPr>
          <p:cNvSpPr txBox="1"/>
          <p:nvPr/>
        </p:nvSpPr>
        <p:spPr>
          <a:xfrm>
            <a:off x="0" y="990600"/>
            <a:ext cx="6959600" cy="300082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700" dirty="0"/>
              <a:t>Git is a content  tracker</a:t>
            </a:r>
            <a:endParaRPr lang="it-IT" dirty="0"/>
          </a:p>
          <a:p>
            <a:pPr marL="285750" indent="-285750">
              <a:buFont typeface="Arial" panose="020B0604020202020204" pitchFamily="34" charset="0"/>
              <a:buChar char="•"/>
            </a:pPr>
            <a:r>
              <a:rPr lang="en-US" sz="2700" dirty="0"/>
              <a:t>Distributed version control system optimized for local operation</a:t>
            </a:r>
          </a:p>
          <a:p>
            <a:pPr marL="285750" indent="-285750">
              <a:buFont typeface="Arial" panose="020B0604020202020204" pitchFamily="34" charset="0"/>
              <a:buChar char="•"/>
            </a:pPr>
            <a:r>
              <a:rPr lang="en-US" sz="2700" dirty="0"/>
              <a:t>Snapshot of changes not deltas</a:t>
            </a:r>
          </a:p>
          <a:p>
            <a:pPr marL="285750" indent="-285750">
              <a:buFont typeface="Arial" panose="020B0604020202020204" pitchFamily="34" charset="0"/>
              <a:buChar char="•"/>
            </a:pPr>
            <a:r>
              <a:rPr lang="en-US" sz="2700" dirty="0"/>
              <a:t>Git is definitive </a:t>
            </a:r>
          </a:p>
          <a:p>
            <a:pPr marL="285750" indent="-285750">
              <a:buFont typeface="Arial" panose="020B0604020202020204" pitchFamily="34" charset="0"/>
              <a:buChar char="•"/>
            </a:pPr>
            <a:r>
              <a:rPr lang="en-US" sz="2700" dirty="0"/>
              <a:t>Bolster not linear development</a:t>
            </a:r>
          </a:p>
          <a:p>
            <a:pPr marL="285764" indent="-285764">
              <a:buFont typeface="Arial" panose="020B0604020202020204" pitchFamily="34" charset="0"/>
              <a:buChar char="•"/>
            </a:pPr>
            <a:endParaRPr lang="LID4096" sz="2700"/>
          </a:p>
        </p:txBody>
      </p:sp>
      <p:sp>
        <p:nvSpPr>
          <p:cNvPr id="7" name="Espace réservé du texte 3">
            <a:extLst>
              <a:ext uri="{FF2B5EF4-FFF2-40B4-BE49-F238E27FC236}">
                <a16:creationId xmlns:a16="http://schemas.microsoft.com/office/drawing/2014/main" id="{6312C9CE-63BA-9067-41A1-FC9A1DC676F9}"/>
              </a:ext>
            </a:extLst>
          </p:cNvPr>
          <p:cNvSpPr txBox="1">
            <a:spLocks/>
          </p:cNvSpPr>
          <p:nvPr/>
        </p:nvSpPr>
        <p:spPr>
          <a:xfrm>
            <a:off x="969160" y="111017"/>
            <a:ext cx="9603175" cy="34761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fr-FR" sz="2400" b="1" err="1">
                <a:solidFill>
                  <a:srgbClr val="043962"/>
                </a:solidFill>
                <a:latin typeface="Calibri" panose="020F0502020204030204" pitchFamily="34" charset="0"/>
                <a:ea typeface="Calibri" panose="020F0502020204030204" pitchFamily="34" charset="0"/>
                <a:cs typeface="Calibri" panose="020F0502020204030204" pitchFamily="34" charset="0"/>
              </a:rPr>
              <a:t>What</a:t>
            </a:r>
            <a:r>
              <a:rPr lang="fr-FR" sz="2400" b="1">
                <a:solidFill>
                  <a:srgbClr val="043962"/>
                </a:solidFill>
                <a:latin typeface="Calibri" panose="020F0502020204030204" pitchFamily="34" charset="0"/>
                <a:ea typeface="Calibri" panose="020F0502020204030204" pitchFamily="34" charset="0"/>
                <a:cs typeface="Calibri" panose="020F0502020204030204" pitchFamily="34" charset="0"/>
              </a:rPr>
              <a:t> </a:t>
            </a:r>
            <a:r>
              <a:rPr lang="fr-FR" sz="2400" b="1" err="1">
                <a:solidFill>
                  <a:srgbClr val="043962"/>
                </a:solidFill>
                <a:latin typeface="Calibri" panose="020F0502020204030204" pitchFamily="34" charset="0"/>
                <a:ea typeface="Calibri" panose="020F0502020204030204" pitchFamily="34" charset="0"/>
                <a:cs typeface="Calibri" panose="020F0502020204030204" pitchFamily="34" charset="0"/>
              </a:rPr>
              <a:t>it</a:t>
            </a:r>
            <a:r>
              <a:rPr lang="fr-FR" sz="2400" b="1">
                <a:solidFill>
                  <a:srgbClr val="043962"/>
                </a:solidFill>
                <a:latin typeface="Calibri" panose="020F0502020204030204" pitchFamily="34" charset="0"/>
                <a:ea typeface="Calibri" panose="020F0502020204030204" pitchFamily="34" charset="0"/>
                <a:cs typeface="Calibri" panose="020F0502020204030204" pitchFamily="34" charset="0"/>
              </a:rPr>
              <a:t> </a:t>
            </a:r>
            <a:r>
              <a:rPr lang="fr-FR" sz="2400" b="1" err="1">
                <a:solidFill>
                  <a:srgbClr val="043962"/>
                </a:solidFill>
                <a:latin typeface="Calibri" panose="020F0502020204030204" pitchFamily="34" charset="0"/>
                <a:ea typeface="Calibri" panose="020F0502020204030204" pitchFamily="34" charset="0"/>
                <a:cs typeface="Calibri" panose="020F0502020204030204" pitchFamily="34" charset="0"/>
              </a:rPr>
              <a:t>is</a:t>
            </a:r>
            <a:r>
              <a:rPr lang="fr-FR" sz="2400" b="1">
                <a:solidFill>
                  <a:srgbClr val="043962"/>
                </a:solidFill>
                <a:latin typeface="Calibri" panose="020F0502020204030204" pitchFamily="34" charset="0"/>
                <a:ea typeface="Calibri" panose="020F0502020204030204" pitchFamily="34" charset="0"/>
                <a:cs typeface="Calibri" panose="020F0502020204030204" pitchFamily="34" charset="0"/>
              </a:rPr>
              <a:t> Git </a:t>
            </a:r>
          </a:p>
        </p:txBody>
      </p:sp>
      <p:pic>
        <p:nvPicPr>
          <p:cNvPr id="1028" name="Picture 4" descr="Version Control | Centralized vs Distributed System - YouTube">
            <a:extLst>
              <a:ext uri="{FF2B5EF4-FFF2-40B4-BE49-F238E27FC236}">
                <a16:creationId xmlns:a16="http://schemas.microsoft.com/office/drawing/2014/main" id="{AB020A70-FB98-9A1A-C26C-5AC8BC3BB4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216"/>
          <a:stretch/>
        </p:blipFill>
        <p:spPr bwMode="auto">
          <a:xfrm>
            <a:off x="2988" y="3623873"/>
            <a:ext cx="9773585" cy="33417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ake your Git practice to the next level">
            <a:extLst>
              <a:ext uri="{FF2B5EF4-FFF2-40B4-BE49-F238E27FC236}">
                <a16:creationId xmlns:a16="http://schemas.microsoft.com/office/drawing/2014/main" id="{412E8FA6-33A7-7D7C-1CA2-8944C8E583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7200" y="-58255"/>
            <a:ext cx="5232400" cy="374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25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3">
            <a:extLst>
              <a:ext uri="{FF2B5EF4-FFF2-40B4-BE49-F238E27FC236}">
                <a16:creationId xmlns:a16="http://schemas.microsoft.com/office/drawing/2014/main" id="{4AC139B3-4B86-07B7-9A35-D5744C58D9F9}"/>
              </a:ext>
            </a:extLst>
          </p:cNvPr>
          <p:cNvSpPr txBox="1">
            <a:spLocks/>
          </p:cNvSpPr>
          <p:nvPr/>
        </p:nvSpPr>
        <p:spPr>
          <a:xfrm>
            <a:off x="1041731" y="123112"/>
            <a:ext cx="9603175" cy="34761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fr-FR" sz="2400" b="1" err="1">
                <a:solidFill>
                  <a:srgbClr val="043962"/>
                </a:solidFill>
                <a:latin typeface="Calibri" panose="020F0502020204030204" pitchFamily="34" charset="0"/>
                <a:ea typeface="Calibri" panose="020F0502020204030204" pitchFamily="34" charset="0"/>
                <a:cs typeface="Calibri" panose="020F0502020204030204" pitchFamily="34" charset="0"/>
              </a:rPr>
              <a:t>What</a:t>
            </a:r>
            <a:r>
              <a:rPr lang="fr-FR" sz="2400" b="1">
                <a:solidFill>
                  <a:srgbClr val="043962"/>
                </a:solidFill>
                <a:latin typeface="Calibri" panose="020F0502020204030204" pitchFamily="34" charset="0"/>
                <a:ea typeface="Calibri" panose="020F0502020204030204" pitchFamily="34" charset="0"/>
                <a:cs typeface="Calibri" panose="020F0502020204030204" pitchFamily="34" charset="0"/>
              </a:rPr>
              <a:t> </a:t>
            </a:r>
            <a:r>
              <a:rPr lang="fr-FR" sz="2400" b="1" err="1">
                <a:solidFill>
                  <a:srgbClr val="043962"/>
                </a:solidFill>
                <a:latin typeface="Calibri" panose="020F0502020204030204" pitchFamily="34" charset="0"/>
                <a:ea typeface="Calibri" panose="020F0502020204030204" pitchFamily="34" charset="0"/>
                <a:cs typeface="Calibri" panose="020F0502020204030204" pitchFamily="34" charset="0"/>
              </a:rPr>
              <a:t>it</a:t>
            </a:r>
            <a:r>
              <a:rPr lang="fr-FR" sz="2400" b="1">
                <a:solidFill>
                  <a:srgbClr val="043962"/>
                </a:solidFill>
                <a:latin typeface="Calibri" panose="020F0502020204030204" pitchFamily="34" charset="0"/>
                <a:ea typeface="Calibri" panose="020F0502020204030204" pitchFamily="34" charset="0"/>
                <a:cs typeface="Calibri" panose="020F0502020204030204" pitchFamily="34" charset="0"/>
              </a:rPr>
              <a:t> </a:t>
            </a:r>
            <a:r>
              <a:rPr lang="fr-FR" sz="2400" b="1" err="1">
                <a:solidFill>
                  <a:srgbClr val="043962"/>
                </a:solidFill>
                <a:latin typeface="Calibri" panose="020F0502020204030204" pitchFamily="34" charset="0"/>
                <a:ea typeface="Calibri" panose="020F0502020204030204" pitchFamily="34" charset="0"/>
                <a:cs typeface="Calibri" panose="020F0502020204030204" pitchFamily="34" charset="0"/>
              </a:rPr>
              <a:t>is</a:t>
            </a:r>
            <a:r>
              <a:rPr lang="fr-FR" sz="2400" b="1">
                <a:solidFill>
                  <a:srgbClr val="043962"/>
                </a:solidFill>
                <a:latin typeface="Calibri" panose="020F0502020204030204" pitchFamily="34" charset="0"/>
                <a:ea typeface="Calibri" panose="020F0502020204030204" pitchFamily="34" charset="0"/>
                <a:cs typeface="Calibri" panose="020F0502020204030204" pitchFamily="34" charset="0"/>
              </a:rPr>
              <a:t> Git </a:t>
            </a:r>
          </a:p>
        </p:txBody>
      </p:sp>
      <p:pic>
        <p:nvPicPr>
          <p:cNvPr id="2" name="Immagine 1" descr="Immagine che contiene testo, schermata, Carattere&#10;&#10;Descrizione generata automaticamente">
            <a:extLst>
              <a:ext uri="{FF2B5EF4-FFF2-40B4-BE49-F238E27FC236}">
                <a16:creationId xmlns:a16="http://schemas.microsoft.com/office/drawing/2014/main" id="{EE15E848-DA4E-D648-6688-859A6D354E77}"/>
              </a:ext>
            </a:extLst>
          </p:cNvPr>
          <p:cNvPicPr>
            <a:picLocks noChangeAspect="1"/>
          </p:cNvPicPr>
          <p:nvPr/>
        </p:nvPicPr>
        <p:blipFill>
          <a:blip r:embed="rId3"/>
          <a:stretch>
            <a:fillRect/>
          </a:stretch>
        </p:blipFill>
        <p:spPr>
          <a:xfrm>
            <a:off x="2797629" y="1563317"/>
            <a:ext cx="5834742" cy="3393910"/>
          </a:xfrm>
          <a:prstGeom prst="rect">
            <a:avLst/>
          </a:prstGeom>
        </p:spPr>
      </p:pic>
    </p:spTree>
    <p:extLst>
      <p:ext uri="{BB962C8B-B14F-4D97-AF65-F5344CB8AC3E}">
        <p14:creationId xmlns:p14="http://schemas.microsoft.com/office/powerpoint/2010/main" val="290640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248B66-528D-5F7E-DB35-778DCEE60DE9}"/>
              </a:ext>
            </a:extLst>
          </p:cNvPr>
          <p:cNvSpPr>
            <a:spLocks noGrp="1"/>
          </p:cNvSpPr>
          <p:nvPr>
            <p:ph type="title"/>
          </p:nvPr>
        </p:nvSpPr>
        <p:spPr>
          <a:xfrm>
            <a:off x="1403350" y="1349829"/>
            <a:ext cx="9385300" cy="985791"/>
          </a:xfrm>
        </p:spPr>
        <p:txBody>
          <a:bodyPr/>
          <a:lstStyle/>
          <a:p>
            <a:r>
              <a:rPr lang="en-GB" b="1" dirty="0">
                <a:solidFill>
                  <a:schemeClr val="accent1"/>
                </a:solidFill>
              </a:rPr>
              <a:t>DEMO</a:t>
            </a:r>
            <a:endParaRPr lang="en-GB" b="1" dirty="0">
              <a:ln w="19050">
                <a:solidFill>
                  <a:srgbClr val="A2C777"/>
                </a:solidFill>
              </a:ln>
              <a:solidFill>
                <a:schemeClr val="accent1"/>
              </a:solidFill>
            </a:endParaRPr>
          </a:p>
        </p:txBody>
      </p:sp>
      <p:sp>
        <p:nvSpPr>
          <p:cNvPr id="4" name="CasellaDiTesto 3">
            <a:extLst>
              <a:ext uri="{FF2B5EF4-FFF2-40B4-BE49-F238E27FC236}">
                <a16:creationId xmlns:a16="http://schemas.microsoft.com/office/drawing/2014/main" id="{598752F2-3747-4102-7583-99112EFFC546}"/>
              </a:ext>
            </a:extLst>
          </p:cNvPr>
          <p:cNvSpPr txBox="1"/>
          <p:nvPr/>
        </p:nvSpPr>
        <p:spPr bwMode="auto">
          <a:xfrm>
            <a:off x="1382486" y="2950028"/>
            <a:ext cx="9427028" cy="977383"/>
          </a:xfrm>
          <a:prstGeom prst="rect">
            <a:avLst/>
          </a:prstGeom>
          <a:noFill/>
          <a:ln w="9525" algn="ctr">
            <a:noFill/>
            <a:miter lim="800000"/>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defTabSz="357708">
              <a:lnSpc>
                <a:spcPct val="140000"/>
              </a:lnSpc>
              <a:buClr>
                <a:schemeClr val="accent2"/>
              </a:buClr>
              <a:buSzPct val="85000"/>
              <a:buFont typeface="Arial"/>
              <a:buChar char="•"/>
            </a:pPr>
            <a:r>
              <a:rPr lang="it-IT" err="1"/>
              <a:t>Creation</a:t>
            </a:r>
            <a:r>
              <a:rPr lang="it-IT" dirty="0"/>
              <a:t> of a repository</a:t>
            </a:r>
          </a:p>
          <a:p>
            <a:pPr marL="285750" indent="-285750" defTabSz="357708">
              <a:lnSpc>
                <a:spcPct val="140000"/>
              </a:lnSpc>
              <a:buClr>
                <a:schemeClr val="accent2"/>
              </a:buClr>
              <a:buSzPct val="85000"/>
              <a:buFont typeface="Arial"/>
              <a:buChar char="•"/>
            </a:pPr>
            <a:r>
              <a:rPr lang="it-IT" dirty="0"/>
              <a:t>Intro to </a:t>
            </a:r>
            <a:r>
              <a:rPr lang="it-IT" err="1"/>
              <a:t>Git</a:t>
            </a:r>
            <a:r>
              <a:rPr lang="it-IT" dirty="0"/>
              <a:t> extension</a:t>
            </a:r>
          </a:p>
        </p:txBody>
      </p:sp>
    </p:spTree>
    <p:extLst>
      <p:ext uri="{BB962C8B-B14F-4D97-AF65-F5344CB8AC3E}">
        <p14:creationId xmlns:p14="http://schemas.microsoft.com/office/powerpoint/2010/main" val="1130187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12B59E5-204C-041F-2BBA-44DD874BA784}"/>
              </a:ext>
            </a:extLst>
          </p:cNvPr>
          <p:cNvSpPr txBox="1"/>
          <p:nvPr/>
        </p:nvSpPr>
        <p:spPr>
          <a:xfrm>
            <a:off x="0" y="1041400"/>
            <a:ext cx="12192000" cy="1754326"/>
          </a:xfrm>
          <a:prstGeom prst="rect">
            <a:avLst/>
          </a:prstGeom>
          <a:noFill/>
        </p:spPr>
        <p:txBody>
          <a:bodyPr wrap="square" rtlCol="0">
            <a:spAutoFit/>
          </a:bodyPr>
          <a:lstStyle/>
          <a:p>
            <a:pPr marL="285764" indent="-285764">
              <a:buFont typeface="Arial" panose="020B0604020202020204" pitchFamily="34" charset="0"/>
              <a:buChar char="•"/>
            </a:pPr>
            <a:r>
              <a:rPr lang="en-US" sz="2700"/>
              <a:t>Git hidden folder (local repository)</a:t>
            </a:r>
          </a:p>
          <a:p>
            <a:pPr marL="742987" lvl="1" indent="-285764">
              <a:buFont typeface="Arial" panose="020B0604020202020204" pitchFamily="34" charset="0"/>
              <a:buChar char="•"/>
            </a:pPr>
            <a:r>
              <a:rPr lang="en-US" sz="2700"/>
              <a:t>Local history (commits)</a:t>
            </a:r>
          </a:p>
          <a:p>
            <a:pPr marL="742987" lvl="1" indent="-285764">
              <a:buFont typeface="Arial" panose="020B0604020202020204" pitchFamily="34" charset="0"/>
              <a:buChar char="•"/>
            </a:pPr>
            <a:r>
              <a:rPr lang="en-US" sz="2700"/>
              <a:t>Index (stage)</a:t>
            </a:r>
          </a:p>
          <a:p>
            <a:pPr marL="285764" indent="-285764">
              <a:buFont typeface="Arial" panose="020B0604020202020204" pitchFamily="34" charset="0"/>
              <a:buChar char="•"/>
            </a:pPr>
            <a:r>
              <a:rPr lang="en-US" sz="2700"/>
              <a:t>Working directory</a:t>
            </a:r>
          </a:p>
        </p:txBody>
      </p:sp>
      <p:sp>
        <p:nvSpPr>
          <p:cNvPr id="7" name="Espace réservé du texte 3">
            <a:extLst>
              <a:ext uri="{FF2B5EF4-FFF2-40B4-BE49-F238E27FC236}">
                <a16:creationId xmlns:a16="http://schemas.microsoft.com/office/drawing/2014/main" id="{F907C249-6B1A-69CE-D4D3-60AE9DC308EA}"/>
              </a:ext>
            </a:extLst>
          </p:cNvPr>
          <p:cNvSpPr txBox="1">
            <a:spLocks/>
          </p:cNvSpPr>
          <p:nvPr/>
        </p:nvSpPr>
        <p:spPr>
          <a:xfrm>
            <a:off x="1078896" y="76326"/>
            <a:ext cx="9603175" cy="34761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Git </a:t>
            </a:r>
            <a:r>
              <a:rPr lang="fr-FR" sz="2400" b="1" dirty="0" err="1">
                <a:solidFill>
                  <a:srgbClr val="043962"/>
                </a:solidFill>
                <a:latin typeface="Calibri" panose="020F0502020204030204" pitchFamily="34" charset="0"/>
                <a:ea typeface="Calibri" panose="020F0502020204030204" pitchFamily="34" charset="0"/>
                <a:cs typeface="Calibri" panose="020F0502020204030204" pitchFamily="34" charset="0"/>
              </a:rPr>
              <a:t>Overview</a:t>
            </a:r>
            <a:endPar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1. Introduction to Git - Version Control with Git, 3rd Edition [Book]">
            <a:extLst>
              <a:ext uri="{FF2B5EF4-FFF2-40B4-BE49-F238E27FC236}">
                <a16:creationId xmlns:a16="http://schemas.microsoft.com/office/drawing/2014/main" id="{819D1C80-5391-5526-B128-02D83A154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333750"/>
            <a:ext cx="5208251" cy="3524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cg3 0103">
            <a:extLst>
              <a:ext uri="{FF2B5EF4-FFF2-40B4-BE49-F238E27FC236}">
                <a16:creationId xmlns:a16="http://schemas.microsoft.com/office/drawing/2014/main" id="{B65110B8-0874-9BA2-3BD4-FDD91CB6EA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5743" y="4242638"/>
            <a:ext cx="5751776" cy="24828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vcg3 0105">
            <a:extLst>
              <a:ext uri="{FF2B5EF4-FFF2-40B4-BE49-F238E27FC236}">
                <a16:creationId xmlns:a16="http://schemas.microsoft.com/office/drawing/2014/main" id="{BF453F1F-322F-AAFA-0602-C945B55F86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4197" y="1664673"/>
            <a:ext cx="6639747" cy="2368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74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12B59E5-204C-041F-2BBA-44DD874BA784}"/>
              </a:ext>
            </a:extLst>
          </p:cNvPr>
          <p:cNvSpPr txBox="1"/>
          <p:nvPr/>
        </p:nvSpPr>
        <p:spPr>
          <a:xfrm>
            <a:off x="1768" y="1041400"/>
            <a:ext cx="12116874" cy="3816238"/>
          </a:xfrm>
          <a:prstGeom prst="rect">
            <a:avLst/>
          </a:prstGeom>
          <a:noFill/>
        </p:spPr>
        <p:txBody>
          <a:bodyPr wrap="square" lIns="60960" tIns="30480" rIns="60960" bIns="30480" rtlCol="0" anchor="t">
            <a:spAutoFit/>
          </a:bodyPr>
          <a:lstStyle/>
          <a:p>
            <a:pPr marL="285764" indent="-285764">
              <a:buFont typeface="Arial" panose="020B0604020202020204" pitchFamily="34" charset="0"/>
              <a:buChar char="•"/>
            </a:pPr>
            <a:r>
              <a:rPr lang="en-US" sz="2700" dirty="0"/>
              <a:t>Index (Stage) </a:t>
            </a:r>
          </a:p>
          <a:p>
            <a:pPr marL="742987" lvl="1" indent="-285764">
              <a:buFont typeface="Arial" panose="020B0604020202020204" pitchFamily="34" charset="0"/>
              <a:buChar char="•"/>
            </a:pPr>
            <a:r>
              <a:rPr lang="en-US" sz="2700" dirty="0"/>
              <a:t>Separation between incremental steps and the commit of those change</a:t>
            </a:r>
            <a:endParaRPr lang="en-US" sz="2700" dirty="0">
              <a:cs typeface="Calibri"/>
            </a:endParaRPr>
          </a:p>
          <a:p>
            <a:pPr marL="742987" lvl="1" indent="-285764">
              <a:buFont typeface="Arial" panose="020B0604020202020204" pitchFamily="34" charset="0"/>
              <a:buChar char="•"/>
            </a:pPr>
            <a:r>
              <a:rPr lang="en-US" sz="2700" dirty="0"/>
              <a:t>Useful also in merge operation allowing multiple version of the same file to be manage inspected and manipulated </a:t>
            </a:r>
            <a:endParaRPr lang="en-US" sz="2700" dirty="0">
              <a:cs typeface="Calibri"/>
            </a:endParaRPr>
          </a:p>
          <a:p>
            <a:pPr marL="742987" lvl="1" indent="-285764">
              <a:buFont typeface="Arial,Sans-Serif" panose="020B0604020202020204" pitchFamily="34" charset="0"/>
              <a:buChar char="•"/>
            </a:pPr>
            <a:r>
              <a:rPr lang="en-US" sz="2733" dirty="0">
                <a:cs typeface="Calibri"/>
              </a:rPr>
              <a:t>It is private to your repository</a:t>
            </a:r>
          </a:p>
          <a:p>
            <a:pPr marL="742987" lvl="1" indent="-285764">
              <a:buFont typeface="Arial,Sans-Serif" panose="020B0604020202020204" pitchFamily="34" charset="0"/>
              <a:buChar char="•"/>
            </a:pPr>
            <a:r>
              <a:rPr lang="en-US" sz="2733" dirty="0">
                <a:cs typeface="Calibri"/>
              </a:rPr>
              <a:t>It is transitory information</a:t>
            </a:r>
          </a:p>
          <a:p>
            <a:pPr marL="742987" lvl="1" indent="-285764">
              <a:buFont typeface="Arial,Sans-Serif" panose="020B0604020202020204" pitchFamily="34" charset="0"/>
              <a:buChar char="•"/>
            </a:pPr>
            <a:r>
              <a:rPr lang="en-US" sz="2733" dirty="0">
                <a:cs typeface="Calibri"/>
              </a:rPr>
              <a:t>It is like a cache</a:t>
            </a:r>
            <a:endParaRPr lang="en-US" sz="1600" dirty="0"/>
          </a:p>
          <a:p>
            <a:pPr lvl="1"/>
            <a:endParaRPr lang="en-US" sz="2700" dirty="0">
              <a:cs typeface="Calibri"/>
            </a:endParaRPr>
          </a:p>
          <a:p>
            <a:endParaRPr lang="en-US" sz="2700" dirty="0">
              <a:cs typeface="Calibri"/>
            </a:endParaRPr>
          </a:p>
        </p:txBody>
      </p:sp>
      <p:sp>
        <p:nvSpPr>
          <p:cNvPr id="7" name="Espace réservé du texte 3">
            <a:extLst>
              <a:ext uri="{FF2B5EF4-FFF2-40B4-BE49-F238E27FC236}">
                <a16:creationId xmlns:a16="http://schemas.microsoft.com/office/drawing/2014/main" id="{D545BCCF-78F1-C113-7690-E8950F16ADAE}"/>
              </a:ext>
            </a:extLst>
          </p:cNvPr>
          <p:cNvSpPr txBox="1">
            <a:spLocks/>
          </p:cNvSpPr>
          <p:nvPr/>
        </p:nvSpPr>
        <p:spPr>
          <a:xfrm>
            <a:off x="1066801" y="76326"/>
            <a:ext cx="9603175" cy="34761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rPr>
              <a:t>Git </a:t>
            </a:r>
            <a:r>
              <a:rPr lang="fr-FR" sz="2400" b="1" dirty="0" err="1">
                <a:solidFill>
                  <a:srgbClr val="043962"/>
                </a:solidFill>
                <a:latin typeface="Calibri" panose="020F0502020204030204" pitchFamily="34" charset="0"/>
                <a:ea typeface="Calibri" panose="020F0502020204030204" pitchFamily="34" charset="0"/>
                <a:cs typeface="Calibri" panose="020F0502020204030204" pitchFamily="34" charset="0"/>
              </a:rPr>
              <a:t>Overview</a:t>
            </a:r>
            <a:endPar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1. Introduction to Git - Version Control with Git, 3rd Edition [Book]">
            <a:extLst>
              <a:ext uri="{FF2B5EF4-FFF2-40B4-BE49-F238E27FC236}">
                <a16:creationId xmlns:a16="http://schemas.microsoft.com/office/drawing/2014/main" id="{BB7D8E54-C2D6-D7A3-2861-49E85F84C7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7" t="915" r="65432" b="1829"/>
          <a:stretch/>
        </p:blipFill>
        <p:spPr bwMode="auto">
          <a:xfrm>
            <a:off x="5285580" y="3454031"/>
            <a:ext cx="1768239" cy="34275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1. Introduction to Git - Version Control with Git, 3rd Edition [Book]">
            <a:extLst>
              <a:ext uri="{FF2B5EF4-FFF2-40B4-BE49-F238E27FC236}">
                <a16:creationId xmlns:a16="http://schemas.microsoft.com/office/drawing/2014/main" id="{07FC2630-5EC2-97A4-2662-95432F1AC5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568" t="915" r="33539" b="1829"/>
          <a:stretch/>
        </p:blipFill>
        <p:spPr bwMode="auto">
          <a:xfrm>
            <a:off x="7809781" y="3429001"/>
            <a:ext cx="1661067" cy="34275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1. Introduction to Git - Version Control with Git, 3rd Edition [Book]">
            <a:extLst>
              <a:ext uri="{FF2B5EF4-FFF2-40B4-BE49-F238E27FC236}">
                <a16:creationId xmlns:a16="http://schemas.microsoft.com/office/drawing/2014/main" id="{06183C60-DB65-85BC-3909-7A1BD8D494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667" t="915" r="1280" b="2575"/>
          <a:stretch/>
        </p:blipFill>
        <p:spPr bwMode="auto">
          <a:xfrm>
            <a:off x="10515341" y="3467165"/>
            <a:ext cx="1669422" cy="34012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1. Introduction to Git - Version Control with Git, 3rd Edition [Book]">
            <a:extLst>
              <a:ext uri="{FF2B5EF4-FFF2-40B4-BE49-F238E27FC236}">
                <a16:creationId xmlns:a16="http://schemas.microsoft.com/office/drawing/2014/main" id="{B6BBF770-FE36-C099-0022-CEC8CD7065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021" t="29573" r="6565" b="54573"/>
          <a:stretch/>
        </p:blipFill>
        <p:spPr bwMode="auto">
          <a:xfrm>
            <a:off x="8090812" y="4483136"/>
            <a:ext cx="1167372" cy="558728"/>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5B8DF55E-0A3B-DAF4-656D-0FE6A4976F2A}"/>
              </a:ext>
            </a:extLst>
          </p:cNvPr>
          <p:cNvSpPr txBox="1"/>
          <p:nvPr/>
        </p:nvSpPr>
        <p:spPr>
          <a:xfrm>
            <a:off x="10769660" y="4510507"/>
            <a:ext cx="435119" cy="472181"/>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r>
              <a:rPr lang="it-IT" sz="667" dirty="0" err="1">
                <a:solidFill>
                  <a:srgbClr val="000000"/>
                </a:solidFill>
                <a:cs typeface="Calibri"/>
              </a:rPr>
              <a:t>Ramdom</a:t>
            </a:r>
            <a:r>
              <a:rPr lang="it-IT" sz="667" dirty="0">
                <a:solidFill>
                  <a:srgbClr val="000000"/>
                </a:solidFill>
                <a:cs typeface="Calibri"/>
              </a:rPr>
              <a:t> </a:t>
            </a:r>
            <a:r>
              <a:rPr lang="it-IT" sz="667" dirty="0" err="1">
                <a:solidFill>
                  <a:srgbClr val="000000"/>
                </a:solidFill>
                <a:cs typeface="Calibri"/>
              </a:rPr>
              <a:t>modification</a:t>
            </a:r>
            <a:r>
              <a:rPr lang="it-IT" sz="667" dirty="0">
                <a:solidFill>
                  <a:srgbClr val="000000"/>
                </a:solidFill>
                <a:cs typeface="Calibri"/>
              </a:rPr>
              <a:t> </a:t>
            </a:r>
          </a:p>
        </p:txBody>
      </p:sp>
      <p:cxnSp>
        <p:nvCxnSpPr>
          <p:cNvPr id="10" name="Straight Arrow Connector 9">
            <a:extLst>
              <a:ext uri="{FF2B5EF4-FFF2-40B4-BE49-F238E27FC236}">
                <a16:creationId xmlns:a16="http://schemas.microsoft.com/office/drawing/2014/main" id="{C6C7DADC-23BC-DD40-5B33-A678586CEB06}"/>
              </a:ext>
            </a:extLst>
          </p:cNvPr>
          <p:cNvCxnSpPr>
            <a:cxnSpLocks/>
          </p:cNvCxnSpPr>
          <p:nvPr/>
        </p:nvCxnSpPr>
        <p:spPr>
          <a:xfrm flipH="1">
            <a:off x="9324975" y="4762500"/>
            <a:ext cx="1345000" cy="0"/>
          </a:xfrm>
          <a:prstGeom prst="straightConnector1">
            <a:avLst/>
          </a:prstGeom>
          <a:ln w="28575">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11" name="CasellaDiTesto 8">
            <a:extLst>
              <a:ext uri="{FF2B5EF4-FFF2-40B4-BE49-F238E27FC236}">
                <a16:creationId xmlns:a16="http://schemas.microsoft.com/office/drawing/2014/main" id="{AF0CF4DA-3057-D295-B0AA-7FD025DAF9FD}"/>
              </a:ext>
            </a:extLst>
          </p:cNvPr>
          <p:cNvSpPr txBox="1"/>
          <p:nvPr/>
        </p:nvSpPr>
        <p:spPr>
          <a:xfrm>
            <a:off x="8109863" y="4508871"/>
            <a:ext cx="435119" cy="472181"/>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r>
              <a:rPr lang="it-IT" sz="667" dirty="0" err="1">
                <a:solidFill>
                  <a:srgbClr val="000000"/>
                </a:solidFill>
                <a:cs typeface="Calibri"/>
              </a:rPr>
              <a:t>Ramdom</a:t>
            </a:r>
            <a:r>
              <a:rPr lang="it-IT" sz="667" dirty="0">
                <a:solidFill>
                  <a:srgbClr val="000000"/>
                </a:solidFill>
                <a:cs typeface="Calibri"/>
              </a:rPr>
              <a:t> </a:t>
            </a:r>
            <a:r>
              <a:rPr lang="it-IT" sz="667" dirty="0" err="1">
                <a:solidFill>
                  <a:srgbClr val="000000"/>
                </a:solidFill>
                <a:cs typeface="Calibri"/>
              </a:rPr>
              <a:t>modification</a:t>
            </a:r>
            <a:r>
              <a:rPr lang="it-IT" sz="667" dirty="0">
                <a:solidFill>
                  <a:srgbClr val="000000"/>
                </a:solidFill>
                <a:cs typeface="Calibri"/>
              </a:rPr>
              <a:t> </a:t>
            </a:r>
          </a:p>
        </p:txBody>
      </p:sp>
      <p:sp>
        <p:nvSpPr>
          <p:cNvPr id="12" name="TextBox 11">
            <a:extLst>
              <a:ext uri="{FF2B5EF4-FFF2-40B4-BE49-F238E27FC236}">
                <a16:creationId xmlns:a16="http://schemas.microsoft.com/office/drawing/2014/main" id="{CD1BB657-2342-50B6-B8A3-18EEFC9AEE09}"/>
              </a:ext>
            </a:extLst>
          </p:cNvPr>
          <p:cNvSpPr txBox="1"/>
          <p:nvPr/>
        </p:nvSpPr>
        <p:spPr>
          <a:xfrm>
            <a:off x="9539217" y="4389578"/>
            <a:ext cx="1058303" cy="338554"/>
          </a:xfrm>
          <a:prstGeom prst="rect">
            <a:avLst/>
          </a:prstGeom>
          <a:noFill/>
        </p:spPr>
        <p:txBody>
          <a:bodyPr wrap="none" rtlCol="0">
            <a:spAutoFit/>
          </a:bodyPr>
          <a:lstStyle/>
          <a:p>
            <a:r>
              <a:rPr lang="en-US" sz="1600" dirty="0">
                <a:solidFill>
                  <a:srgbClr val="000000"/>
                </a:solidFill>
              </a:rPr>
              <a:t>1. git add</a:t>
            </a:r>
          </a:p>
        </p:txBody>
      </p:sp>
      <p:cxnSp>
        <p:nvCxnSpPr>
          <p:cNvPr id="14" name="Straight Arrow Connector 13">
            <a:extLst>
              <a:ext uri="{FF2B5EF4-FFF2-40B4-BE49-F238E27FC236}">
                <a16:creationId xmlns:a16="http://schemas.microsoft.com/office/drawing/2014/main" id="{C137AF9F-54E1-22A0-AD8B-BC4B984A0991}"/>
              </a:ext>
            </a:extLst>
          </p:cNvPr>
          <p:cNvCxnSpPr>
            <a:cxnSpLocks/>
          </p:cNvCxnSpPr>
          <p:nvPr/>
        </p:nvCxnSpPr>
        <p:spPr>
          <a:xfrm>
            <a:off x="11350051" y="5041864"/>
            <a:ext cx="0" cy="635036"/>
          </a:xfrm>
          <a:prstGeom prst="straightConnector1">
            <a:avLst/>
          </a:prstGeom>
          <a:ln w="28575">
            <a:solidFill>
              <a:srgbClr val="000000"/>
            </a:solidFill>
            <a:tailEnd type="triangle"/>
          </a:ln>
        </p:spPr>
        <p:style>
          <a:lnRef idx="3">
            <a:schemeClr val="dk1"/>
          </a:lnRef>
          <a:fillRef idx="0">
            <a:schemeClr val="dk1"/>
          </a:fillRef>
          <a:effectRef idx="2">
            <a:schemeClr val="dk1"/>
          </a:effectRef>
          <a:fontRef idx="minor">
            <a:schemeClr val="tx1"/>
          </a:fontRef>
        </p:style>
      </p:cxnSp>
      <p:pic>
        <p:nvPicPr>
          <p:cNvPr id="18" name="Picture 2" descr="1. Introduction to Git - Version Control with Git, 3rd Edition [Book]">
            <a:extLst>
              <a:ext uri="{FF2B5EF4-FFF2-40B4-BE49-F238E27FC236}">
                <a16:creationId xmlns:a16="http://schemas.microsoft.com/office/drawing/2014/main" id="{32E05632-827A-C634-A7D2-A1442AB14D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021" t="29573" r="6565" b="54573"/>
          <a:stretch/>
        </p:blipFill>
        <p:spPr bwMode="auto">
          <a:xfrm>
            <a:off x="10766365" y="5713953"/>
            <a:ext cx="1167372" cy="558728"/>
          </a:xfrm>
          <a:prstGeom prst="rect">
            <a:avLst/>
          </a:prstGeom>
          <a:noFill/>
          <a:extLst>
            <a:ext uri="{909E8E84-426E-40DD-AFC4-6F175D3DCCD1}">
              <a14:hiddenFill xmlns:a14="http://schemas.microsoft.com/office/drawing/2010/main">
                <a:solidFill>
                  <a:srgbClr val="FFFFFF"/>
                </a:solidFill>
              </a14:hiddenFill>
            </a:ext>
          </a:extLst>
        </p:spPr>
      </p:pic>
      <p:sp>
        <p:nvSpPr>
          <p:cNvPr id="19" name="CasellaDiTesto 8">
            <a:extLst>
              <a:ext uri="{FF2B5EF4-FFF2-40B4-BE49-F238E27FC236}">
                <a16:creationId xmlns:a16="http://schemas.microsoft.com/office/drawing/2014/main" id="{E747EBE9-EC55-D7F1-0B4F-6BF1663FD2BA}"/>
              </a:ext>
            </a:extLst>
          </p:cNvPr>
          <p:cNvSpPr txBox="1"/>
          <p:nvPr/>
        </p:nvSpPr>
        <p:spPr>
          <a:xfrm>
            <a:off x="10785417" y="5806363"/>
            <a:ext cx="435119" cy="369525"/>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r>
              <a:rPr lang="it-IT" sz="667" dirty="0">
                <a:solidFill>
                  <a:srgbClr val="000000"/>
                </a:solidFill>
                <a:cs typeface="Calibri"/>
              </a:rPr>
              <a:t>Other modification </a:t>
            </a:r>
          </a:p>
        </p:txBody>
      </p:sp>
      <p:sp>
        <p:nvSpPr>
          <p:cNvPr id="20" name="TextBox 19">
            <a:extLst>
              <a:ext uri="{FF2B5EF4-FFF2-40B4-BE49-F238E27FC236}">
                <a16:creationId xmlns:a16="http://schemas.microsoft.com/office/drawing/2014/main" id="{F337B6EE-5C49-D162-F220-9292F1EAD21B}"/>
              </a:ext>
            </a:extLst>
          </p:cNvPr>
          <p:cNvSpPr txBox="1"/>
          <p:nvPr/>
        </p:nvSpPr>
        <p:spPr>
          <a:xfrm>
            <a:off x="10303775" y="5092126"/>
            <a:ext cx="1297676" cy="584775"/>
          </a:xfrm>
          <a:prstGeom prst="rect">
            <a:avLst/>
          </a:prstGeom>
          <a:noFill/>
        </p:spPr>
        <p:txBody>
          <a:bodyPr wrap="square" rtlCol="0">
            <a:spAutoFit/>
          </a:bodyPr>
          <a:lstStyle/>
          <a:p>
            <a:pPr algn="ctr"/>
            <a:r>
              <a:rPr lang="en-US" sz="1600" dirty="0">
                <a:solidFill>
                  <a:srgbClr val="000000"/>
                </a:solidFill>
              </a:rPr>
              <a:t>2. New changes</a:t>
            </a:r>
          </a:p>
        </p:txBody>
      </p:sp>
    </p:spTree>
    <p:extLst>
      <p:ext uri="{BB962C8B-B14F-4D97-AF65-F5344CB8AC3E}">
        <p14:creationId xmlns:p14="http://schemas.microsoft.com/office/powerpoint/2010/main" val="238588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1+#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ppt_x"/>
                                          </p:val>
                                        </p:tav>
                                        <p:tav tm="100000">
                                          <p:val>
                                            <p:strVal val="#ppt_x"/>
                                          </p:val>
                                        </p:tav>
                                      </p:tavLst>
                                    </p:anim>
                                    <p:anim calcmode="lin" valueType="num">
                                      <p:cBhvr additive="base">
                                        <p:cTn id="31" dur="500" fill="hold"/>
                                        <p:tgtEl>
                                          <p:spTgt spid="19"/>
                                        </p:tgtEl>
                                        <p:attrNameLst>
                                          <p:attrName>ppt_y</p:attrName>
                                        </p:attrNameLst>
                                      </p:cBhvr>
                                      <p:tavLst>
                                        <p:tav tm="0">
                                          <p:val>
                                            <p:strVal val="0-#ppt_h/2"/>
                                          </p:val>
                                        </p:tav>
                                        <p:tav tm="100000">
                                          <p:val>
                                            <p:strVal val="#ppt_y"/>
                                          </p:val>
                                        </p:tav>
                                      </p:tavLst>
                                    </p:anim>
                                  </p:childTnLst>
                                </p:cTn>
                              </p:par>
                              <p:par>
                                <p:cTn id="32" presetID="2" presetClass="entr" presetSubtype="1"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0-#ppt_h/2"/>
                                          </p:val>
                                        </p:tav>
                                        <p:tav tm="100000">
                                          <p:val>
                                            <p:strVal val="#ppt_y"/>
                                          </p:val>
                                        </p:tav>
                                      </p:tavLst>
                                    </p:anim>
                                  </p:childTnLst>
                                </p:cTn>
                              </p:par>
                              <p:par>
                                <p:cTn id="36" presetID="2" presetClass="entr" presetSubtype="1"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0-#ppt_h/2"/>
                                          </p:val>
                                        </p:tav>
                                        <p:tav tm="100000">
                                          <p:val>
                                            <p:strVal val="#ppt_y"/>
                                          </p:val>
                                        </p:tav>
                                      </p:tavLst>
                                    </p:anim>
                                  </p:childTnLst>
                                </p:cTn>
                              </p:par>
                            </p:childTnLst>
                          </p:cTn>
                        </p:par>
                        <p:par>
                          <p:cTn id="44" fill="hold">
                            <p:stCondLst>
                              <p:cond delay="500"/>
                            </p:stCondLst>
                            <p:childTnLst>
                              <p:par>
                                <p:cTn id="45" presetID="18" presetClass="entr" presetSubtype="12" fill="hold" grpId="1"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strips(downLeft)">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9" grpId="0"/>
      <p:bldP spid="19" grpId="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12B59E5-204C-041F-2BBA-44DD874BA784}"/>
              </a:ext>
            </a:extLst>
          </p:cNvPr>
          <p:cNvSpPr txBox="1"/>
          <p:nvPr/>
        </p:nvSpPr>
        <p:spPr>
          <a:xfrm>
            <a:off x="0" y="984070"/>
            <a:ext cx="12192000" cy="3416320"/>
          </a:xfrm>
          <a:prstGeom prst="rect">
            <a:avLst/>
          </a:prstGeom>
          <a:noFill/>
        </p:spPr>
        <p:txBody>
          <a:bodyPr wrap="square" rtlCol="0">
            <a:spAutoFit/>
          </a:bodyPr>
          <a:lstStyle/>
          <a:p>
            <a:pPr marL="285764" indent="-285764">
              <a:buFont typeface="Arial" panose="020B0604020202020204" pitchFamily="34" charset="0"/>
              <a:buChar char="•"/>
            </a:pPr>
            <a:r>
              <a:rPr lang="en-US" sz="2700" dirty="0"/>
              <a:t>Objects are stored in key-value pairs</a:t>
            </a:r>
          </a:p>
          <a:p>
            <a:pPr marL="285764" indent="-285764">
              <a:buFont typeface="Arial" panose="020B0604020202020204" pitchFamily="34" charset="0"/>
              <a:buChar char="•"/>
            </a:pPr>
            <a:r>
              <a:rPr lang="en-US" sz="2700" dirty="0"/>
              <a:t>Git store the whole content of the file not the difference</a:t>
            </a:r>
          </a:p>
          <a:p>
            <a:pPr marL="285764" indent="-285764">
              <a:buFont typeface="Arial" panose="020B0604020202020204" pitchFamily="34" charset="0"/>
              <a:buChar char="•"/>
            </a:pPr>
            <a:r>
              <a:rPr lang="en-US" sz="2700" dirty="0"/>
              <a:t>The key is an SHA1 hash value</a:t>
            </a:r>
          </a:p>
          <a:p>
            <a:pPr marL="742987" lvl="1" indent="-285764">
              <a:buFont typeface="Arial" panose="020B0604020202020204" pitchFamily="34" charset="0"/>
              <a:buChar char="•"/>
            </a:pPr>
            <a:r>
              <a:rPr lang="en-US" sz="2700" dirty="0"/>
              <a:t>Git use the whole content of the object to generate this key (but not file name)</a:t>
            </a:r>
          </a:p>
          <a:p>
            <a:pPr marL="742987" lvl="1" indent="-285764">
              <a:buFont typeface="Arial" panose="020B0604020202020204" pitchFamily="34" charset="0"/>
              <a:buChar char="•"/>
            </a:pPr>
            <a:r>
              <a:rPr lang="en-US" sz="2700" dirty="0"/>
              <a:t>The same content always the same key (True function)</a:t>
            </a:r>
          </a:p>
          <a:p>
            <a:pPr marL="742987" lvl="1" indent="-285764">
              <a:buFont typeface="Arial" panose="020B0604020202020204" pitchFamily="34" charset="0"/>
              <a:buChar char="•"/>
            </a:pPr>
            <a:r>
              <a:rPr lang="en-US" sz="2700" dirty="0"/>
              <a:t>Collision of sha1 is almost impossible</a:t>
            </a:r>
          </a:p>
          <a:p>
            <a:pPr marL="285764" indent="-285764">
              <a:buFont typeface="Arial" panose="020B0604020202020204" pitchFamily="34" charset="0"/>
              <a:buChar char="•"/>
            </a:pPr>
            <a:r>
              <a:rPr lang="en-US" sz="2700" dirty="0"/>
              <a:t>The path and name of the files are saved in the tree objects</a:t>
            </a:r>
          </a:p>
        </p:txBody>
      </p:sp>
      <p:sp>
        <p:nvSpPr>
          <p:cNvPr id="13" name="Espace réservé du texte 3">
            <a:extLst>
              <a:ext uri="{FF2B5EF4-FFF2-40B4-BE49-F238E27FC236}">
                <a16:creationId xmlns:a16="http://schemas.microsoft.com/office/drawing/2014/main" id="{CA367D70-6633-7845-1E5C-C5C4A66EF02C}"/>
              </a:ext>
            </a:extLst>
          </p:cNvPr>
          <p:cNvSpPr txBox="1">
            <a:spLocks/>
          </p:cNvSpPr>
          <p:nvPr/>
        </p:nvSpPr>
        <p:spPr>
          <a:xfrm>
            <a:off x="979715" y="89631"/>
            <a:ext cx="9603175" cy="347613"/>
          </a:xfrm>
          <a:prstGeom prst="rect">
            <a:avLst/>
          </a:prstGeom>
        </p:spPr>
        <p:txBody>
          <a:bodyPr lIns="60960" tIns="30480" rIns="60960" bIns="30480" anchor="t"/>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None/>
            </a:pPr>
            <a:r>
              <a:rPr lang="en-US" sz="2400" b="1" dirty="0">
                <a:solidFill>
                  <a:srgbClr val="043962"/>
                </a:solidFill>
                <a:latin typeface="Calibri" panose="020F0502020204030204" pitchFamily="34" charset="0"/>
                <a:ea typeface="Calibri" panose="020F0502020204030204" pitchFamily="34" charset="0"/>
                <a:cs typeface="Calibri" panose="020F0502020204030204" pitchFamily="34" charset="0"/>
              </a:rPr>
              <a:t>GIT Content-addressable database</a:t>
            </a:r>
            <a:endPar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fr-FR" sz="2400" b="1" dirty="0">
              <a:solidFill>
                <a:srgbClr val="043962"/>
              </a:solidFill>
              <a:latin typeface="Calibri" panose="020F0502020204030204" pitchFamily="34" charset="0"/>
              <a:ea typeface="Calibri" panose="020F0502020204030204" pitchFamily="34" charset="0"/>
              <a:cs typeface="Calibri" panose="020F0502020204030204" pitchFamily="34" charset="0"/>
            </a:endParaRPr>
          </a:p>
        </p:txBody>
      </p:sp>
      <p:pic>
        <p:nvPicPr>
          <p:cNvPr id="14" name="Immagine 13" descr="What is a git object? What are the different types of objects in Git? -  Quora">
            <a:extLst>
              <a:ext uri="{FF2B5EF4-FFF2-40B4-BE49-F238E27FC236}">
                <a16:creationId xmlns:a16="http://schemas.microsoft.com/office/drawing/2014/main" id="{9AFFA293-B290-5696-0AC1-AC9E8DD1EA3E}"/>
              </a:ext>
            </a:extLst>
          </p:cNvPr>
          <p:cNvPicPr>
            <a:picLocks noChangeAspect="1"/>
          </p:cNvPicPr>
          <p:nvPr/>
        </p:nvPicPr>
        <p:blipFill>
          <a:blip r:embed="rId3"/>
          <a:stretch>
            <a:fillRect/>
          </a:stretch>
        </p:blipFill>
        <p:spPr>
          <a:xfrm>
            <a:off x="5910942" y="4223751"/>
            <a:ext cx="6279192" cy="2457670"/>
          </a:xfrm>
          <a:prstGeom prst="rect">
            <a:avLst/>
          </a:prstGeom>
        </p:spPr>
      </p:pic>
    </p:spTree>
    <p:extLst>
      <p:ext uri="{BB962C8B-B14F-4D97-AF65-F5344CB8AC3E}">
        <p14:creationId xmlns:p14="http://schemas.microsoft.com/office/powerpoint/2010/main" val="228682484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ShellMedium"/>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ShellMedium"/>
        <a:ea typeface=""/>
        <a:cs typeface=""/>
        <a:font script="Jpan" typeface="ＭＳ Ｐゴシック"/>
        <a:font script="Hang" typeface="맑은 고딕"/>
        <a:font script="Hans" typeface="宋体"/>
        <a:font script="Hant" typeface="新細明體"/>
        <a:font script="Arab" typeface="ShellMedium"/>
        <a:font script="Hebr" typeface="Shell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hellMedium"/>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ShellMedium"/>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ShellMedium"/>
        <a:ea typeface=""/>
        <a:cs typeface=""/>
        <a:font script="Jpan" typeface="ＭＳ Ｐゴシック"/>
        <a:font script="Hang" typeface="맑은 고딕"/>
        <a:font script="Hans" typeface="宋体"/>
        <a:font script="Hant" typeface="新細明體"/>
        <a:font script="Arab" typeface="ShellMedium"/>
        <a:font script="Hebr" typeface="Shell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hellMedium"/>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Onscreen;2057;Pos1;Date1;Widescreen Shell template - 16x9 V1-102</Template>
  <TotalTime>398</TotalTime>
  <Words>3253</Words>
  <Application>Microsoft Office PowerPoint</Application>
  <PresentationFormat>Widescreen</PresentationFormat>
  <Paragraphs>468</Paragraphs>
  <Slides>26</Slides>
  <Notes>25</Notes>
  <HiddenSlides>0</HiddenSlides>
  <MMClips>0</MMClips>
  <ScaleCrop>false</ScaleCrop>
  <HeadingPairs>
    <vt:vector size="4" baseType="variant">
      <vt:variant>
        <vt:lpstr>Tema</vt:lpstr>
      </vt:variant>
      <vt:variant>
        <vt:i4>1</vt:i4>
      </vt:variant>
      <vt:variant>
        <vt:lpstr>Titoli diapositive</vt:lpstr>
      </vt:variant>
      <vt:variant>
        <vt:i4>26</vt:i4>
      </vt:variant>
    </vt:vector>
  </HeadingPairs>
  <TitlesOfParts>
    <vt:vector size="27" baseType="lpstr">
      <vt:lpstr>Dividend</vt:lpstr>
      <vt:lpstr>Git</vt:lpstr>
      <vt:lpstr>Presentazione standard di PowerPoint</vt:lpstr>
      <vt:lpstr>Presentazione standard di PowerPoint</vt:lpstr>
      <vt:lpstr>Presentazione standard di PowerPoint</vt:lpstr>
      <vt:lpstr>Presentazione standard di PowerPoint</vt:lpstr>
      <vt:lpstr>DEMO</vt:lpstr>
      <vt:lpstr>Presentazione standard di PowerPoint</vt:lpstr>
      <vt:lpstr>Presentazione standard di PowerPoint</vt:lpstr>
      <vt:lpstr>Presentazione standard di PowerPoint</vt:lpstr>
      <vt:lpstr>Presentazione standard di PowerPoint</vt:lpstr>
      <vt:lpstr>Presentazione standard di PowerPoint</vt:lpstr>
      <vt:lpstr>DEMO</vt:lpstr>
      <vt:lpstr>Presentazione standard di PowerPoint</vt:lpstr>
      <vt:lpstr>Presentazione standard di PowerPoint</vt:lpstr>
      <vt:lpstr>Presentazione standard di PowerPoint</vt:lpstr>
      <vt:lpstr>DEMO</vt:lpstr>
      <vt:lpstr>Presentazione standard di PowerPoint</vt:lpstr>
      <vt:lpstr>DEMO</vt:lpstr>
      <vt:lpstr>Presentazione standard di PowerPoint</vt:lpstr>
      <vt:lpstr>Presentazione standard di PowerPoint</vt:lpstr>
      <vt:lpstr>DEMO</vt:lpstr>
      <vt:lpstr>Presentazione standard di PowerPoint</vt:lpstr>
      <vt:lpstr>Presentazione standard di PowerPoint</vt:lpstr>
      <vt:lpstr>Presentazione standard di PowerPoint</vt:lpstr>
      <vt:lpstr>Presentazione standard di PowerPoint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Cipriani, Ivan SITI-PTIY/BEJ</dc:creator>
  <cp:lastModifiedBy>Cipriani, Ivan SITI-PTIY/BEJ</cp:lastModifiedBy>
  <cp:revision>593</cp:revision>
  <dcterms:created xsi:type="dcterms:W3CDTF">2023-11-14T09:57:56Z</dcterms:created>
  <dcterms:modified xsi:type="dcterms:W3CDTF">2024-03-14T12:37:00Z</dcterms:modified>
  <cp:category>Shell_IC: MOST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6</vt:i4>
  </property>
</Properties>
</file>