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24"/>
  </p:notesMasterIdLst>
  <p:sldIdLst>
    <p:sldId id="274" r:id="rId5"/>
    <p:sldId id="267" r:id="rId6"/>
    <p:sldId id="292" r:id="rId7"/>
    <p:sldId id="277" r:id="rId8"/>
    <p:sldId id="278" r:id="rId9"/>
    <p:sldId id="279" r:id="rId10"/>
    <p:sldId id="280" r:id="rId11"/>
    <p:sldId id="282" r:id="rId12"/>
    <p:sldId id="281" r:id="rId13"/>
    <p:sldId id="283" r:id="rId14"/>
    <p:sldId id="284" r:id="rId15"/>
    <p:sldId id="287" r:id="rId16"/>
    <p:sldId id="288" r:id="rId17"/>
    <p:sldId id="290" r:id="rId18"/>
    <p:sldId id="285" r:id="rId19"/>
    <p:sldId id="289" r:id="rId20"/>
    <p:sldId id="268" r:id="rId21"/>
    <p:sldId id="269" r:id="rId22"/>
    <p:sldId id="28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EEB94-D516-473D-AA30-4B62111B8B55}" v="12" dt="2024-06-22T08:52:42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Cipriani" userId="242b3960e37d3d50" providerId="Windows Live" clId="Web-{705EEB94-D516-473D-AA30-4B62111B8B55}"/>
    <pc:docChg chg="modSld addMainMaster delMainMaster modMainMaster">
      <pc:chgData name="Ivan Cipriani" userId="242b3960e37d3d50" providerId="Windows Live" clId="Web-{705EEB94-D516-473D-AA30-4B62111B8B55}" dt="2024-06-22T08:52:42.230" v="11" actId="14100"/>
      <pc:docMkLst>
        <pc:docMk/>
      </pc:docMkLst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2126201096" sldId="267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126201096" sldId="267"/>
            <ac:spMk id="2" creationId="{8526D429-A4B3-4299-9969-6A19A28186CF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126201096" sldId="267"/>
            <ac:spMk id="3" creationId="{69477D25-AFEE-428B-A69F-9B3DA45120AB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3908724187" sldId="268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908724187" sldId="268"/>
            <ac:spMk id="2" creationId="{6E13A0E7-CD9A-4F23-A870-C6F274F3C7E5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908724187" sldId="268"/>
            <ac:spMk id="3" creationId="{F8FAF40A-021B-4034-ACED-CB1DCB8A000D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908724187" sldId="268"/>
            <ac:spMk id="4" creationId="{751A965D-0CC5-4826-A743-D740AD3AEC88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908724187" sldId="268"/>
            <ac:spMk id="5" creationId="{16010FCE-6B4D-4FC8-94CA-1D064E2F11A9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908724187" sldId="268"/>
            <ac:spMk id="6" creationId="{22F4759E-DF52-41E3-940F-5989EBCBF379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50:48.145" v="2"/>
        <pc:sldMkLst>
          <pc:docMk/>
          <pc:sldMk cId="2264544085" sldId="269"/>
        </pc:sldMkLst>
        <pc:spChg chg="mod ord">
          <ac:chgData name="Ivan Cipriani" userId="242b3960e37d3d50" providerId="Windows Live" clId="Web-{705EEB94-D516-473D-AA30-4B62111B8B55}" dt="2024-06-22T08:50:48.145" v="2"/>
          <ac:spMkLst>
            <pc:docMk/>
            <pc:sldMk cId="2264544085" sldId="269"/>
            <ac:spMk id="2" creationId="{21FACF64-9CFD-42B9-8F69-576C9DDC9EA7}"/>
          </ac:spMkLst>
        </pc:spChg>
      </pc:sldChg>
      <pc:sldChg chg="delSp modSp mod modClrScheme chgLayout">
        <pc:chgData name="Ivan Cipriani" userId="242b3960e37d3d50" providerId="Windows Live" clId="Web-{705EEB94-D516-473D-AA30-4B62111B8B55}" dt="2024-06-22T08:52:42.230" v="11" actId="14100"/>
        <pc:sldMkLst>
          <pc:docMk/>
          <pc:sldMk cId="3703729322" sldId="274"/>
        </pc:sldMkLst>
        <pc:spChg chg="mod ord">
          <ac:chgData name="Ivan Cipriani" userId="242b3960e37d3d50" providerId="Windows Live" clId="Web-{705EEB94-D516-473D-AA30-4B62111B8B55}" dt="2024-06-22T08:52:42.230" v="11" actId="14100"/>
          <ac:spMkLst>
            <pc:docMk/>
            <pc:sldMk cId="3703729322" sldId="274"/>
            <ac:spMk id="2" creationId="{8483A645-15E1-405C-B6DE-643635CDEE3F}"/>
          </ac:spMkLst>
        </pc:spChg>
        <pc:spChg chg="del mod ord">
          <ac:chgData name="Ivan Cipriani" userId="242b3960e37d3d50" providerId="Windows Live" clId="Web-{705EEB94-D516-473D-AA30-4B62111B8B55}" dt="2024-06-22T08:52:07.932" v="9"/>
          <ac:spMkLst>
            <pc:docMk/>
            <pc:sldMk cId="3703729322" sldId="274"/>
            <ac:spMk id="3" creationId="{26150F2C-B50D-41FC-ADD4-547B19A1522B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2602133382" sldId="277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602133382" sldId="277"/>
            <ac:spMk id="2" creationId="{8526D429-A4B3-4299-9969-6A19A28186CF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602133382" sldId="277"/>
            <ac:spMk id="3" creationId="{69477D25-AFEE-428B-A69F-9B3DA45120AB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4080792135" sldId="278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4080792135" sldId="278"/>
            <ac:spMk id="2" creationId="{5069F234-6AD4-339B-0393-4A8C467041FF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4080792135" sldId="278"/>
            <ac:spMk id="3" creationId="{9BB182B1-F861-EA76-166D-30AC2B8E5EA0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2214001076" sldId="279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214001076" sldId="279"/>
            <ac:spMk id="2" creationId="{8526D429-A4B3-4299-9969-6A19A28186CF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214001076" sldId="279"/>
            <ac:spMk id="3" creationId="{69477D25-AFEE-428B-A69F-9B3DA45120AB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589101416" sldId="280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589101416" sldId="280"/>
            <ac:spMk id="2" creationId="{605B2760-D7A6-D5A0-611F-4F99FA1B7811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589101416" sldId="280"/>
            <ac:picMk id="5" creationId="{A52FC752-2518-F1B8-44B3-3D6E91CBCE62}"/>
          </ac:picMkLst>
        </pc:pic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2558579978" sldId="281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558579978" sldId="281"/>
            <ac:spMk id="2" creationId="{22091E01-C449-BBAB-97DD-9D0902ADF494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558579978" sldId="281"/>
            <ac:spMk id="3" creationId="{B72C7BB4-2AE7-EBF3-4154-C2E28F42D3A5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557894321" sldId="282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557894321" sldId="282"/>
            <ac:spMk id="2" creationId="{0EA08332-8BA2-0A6F-20DB-3474DF7AE839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557894321" sldId="282"/>
            <ac:spMk id="3" creationId="{E71262C9-62FF-0606-8C6D-F00CE9B17D52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155662233" sldId="283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55662233" sldId="283"/>
            <ac:spMk id="2" creationId="{3AE13328-1F45-EC3E-9A36-30FAA057F349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4023975687" sldId="284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4023975687" sldId="284"/>
            <ac:spMk id="2" creationId="{E95A4D8E-3F2A-712A-4819-E7FB8B051883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4023975687" sldId="284"/>
            <ac:picMk id="7" creationId="{9BB47E17-D6AB-3E68-998B-5AEC03C37693}"/>
          </ac:picMkLst>
        </pc:picChg>
      </pc:sldChg>
      <pc:sldChg chg="addSp delSp modSp mod modClrScheme chgLayout">
        <pc:chgData name="Ivan Cipriani" userId="242b3960e37d3d50" providerId="Windows Live" clId="Web-{705EEB94-D516-473D-AA30-4B62111B8B55}" dt="2024-06-22T08:51:49.337" v="8"/>
        <pc:sldMkLst>
          <pc:docMk/>
          <pc:sldMk cId="3283726403" sldId="285"/>
        </pc:sldMkLst>
        <pc:spChg chg="add del mod ord">
          <ac:chgData name="Ivan Cipriani" userId="242b3960e37d3d50" providerId="Windows Live" clId="Web-{705EEB94-D516-473D-AA30-4B62111B8B55}" dt="2024-06-22T08:51:43.993" v="7"/>
          <ac:spMkLst>
            <pc:docMk/>
            <pc:sldMk cId="3283726403" sldId="285"/>
            <ac:spMk id="2" creationId="{E95A4D8E-3F2A-712A-4819-E7FB8B051883}"/>
          </ac:spMkLst>
        </pc:spChg>
        <pc:spChg chg="add del mod ord">
          <ac:chgData name="Ivan Cipriani" userId="242b3960e37d3d50" providerId="Windows Live" clId="Web-{705EEB94-D516-473D-AA30-4B62111B8B55}" dt="2024-06-22T08:51:49.337" v="8"/>
          <ac:spMkLst>
            <pc:docMk/>
            <pc:sldMk cId="3283726403" sldId="285"/>
            <ac:spMk id="3" creationId="{8CAA019E-84D1-B56B-5487-8A7362FF576A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2727734291" sldId="286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727734291" sldId="286"/>
            <ac:spMk id="2" creationId="{E95A4D8E-3F2A-712A-4819-E7FB8B051883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2727734291" sldId="286"/>
            <ac:spMk id="3" creationId="{8CAA019E-84D1-B56B-5487-8A7362FF576A}"/>
          </ac:spMkLst>
        </pc:sp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1295698432" sldId="287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295698432" sldId="287"/>
            <ac:spMk id="2" creationId="{21BE07AF-458C-1085-347B-E829FDB928D1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1295698432" sldId="287"/>
            <ac:picMk id="5" creationId="{DD56288B-9FE9-C909-B760-9123601306BD}"/>
          </ac:picMkLst>
        </pc:pic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1688881195" sldId="288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688881195" sldId="288"/>
            <ac:spMk id="2" creationId="{282FE498-A38E-42F0-96BA-B0524064C83B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1688881195" sldId="288"/>
            <ac:picMk id="22" creationId="{959279DE-5556-1A98-758F-CF6EAF3CC4F2}"/>
          </ac:picMkLst>
        </pc:pic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3572528491" sldId="289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3572528491" sldId="289"/>
            <ac:spMk id="2" creationId="{255A5A07-AAF6-B5BD-782E-8FF992A0E266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3572528491" sldId="289"/>
            <ac:picMk id="5" creationId="{95BE6229-0701-6B59-3C9C-6F8AA2C955D2}"/>
          </ac:picMkLst>
        </pc:pic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1017780588" sldId="290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017780588" sldId="290"/>
            <ac:spMk id="2" creationId="{9367BD7E-C2F4-3BA3-C7CE-B23493DDD2A3}"/>
          </ac:spMkLst>
        </pc:spChg>
        <pc:picChg chg="mod ord">
          <ac:chgData name="Ivan Cipriani" userId="242b3960e37d3d50" providerId="Windows Live" clId="Web-{705EEB94-D516-473D-AA30-4B62111B8B55}" dt="2024-06-22T08:48:33.078" v="1"/>
          <ac:picMkLst>
            <pc:docMk/>
            <pc:sldMk cId="1017780588" sldId="290"/>
            <ac:picMk id="5" creationId="{5FB78DFF-1663-94DE-F807-7B3E35B23ED1}"/>
          </ac:picMkLst>
        </pc:picChg>
      </pc:sldChg>
      <pc:sldChg chg="modSp mod modClrScheme chgLayout">
        <pc:chgData name="Ivan Cipriani" userId="242b3960e37d3d50" providerId="Windows Live" clId="Web-{705EEB94-D516-473D-AA30-4B62111B8B55}" dt="2024-06-22T08:48:33.078" v="1"/>
        <pc:sldMkLst>
          <pc:docMk/>
          <pc:sldMk cId="1298993334" sldId="292"/>
        </pc:sldMkLst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298993334" sldId="292"/>
            <ac:spMk id="2" creationId="{8526D429-A4B3-4299-9969-6A19A28186CF}"/>
          </ac:spMkLst>
        </pc:spChg>
        <pc:spChg chg="mod ord">
          <ac:chgData name="Ivan Cipriani" userId="242b3960e37d3d50" providerId="Windows Live" clId="Web-{705EEB94-D516-473D-AA30-4B62111B8B55}" dt="2024-06-22T08:48:33.078" v="1"/>
          <ac:spMkLst>
            <pc:docMk/>
            <pc:sldMk cId="1298993334" sldId="292"/>
            <ac:spMk id="3" creationId="{69477D25-AFEE-428B-A69F-9B3DA45120AB}"/>
          </ac:spMkLst>
        </pc:spChg>
      </pc:sldChg>
      <pc:sldMasterChg chg="del mod setBg delSldLayout modSldLayout">
        <pc:chgData name="Ivan Cipriani" userId="242b3960e37d3d50" providerId="Windows Live" clId="Web-{705EEB94-D516-473D-AA30-4B62111B8B55}" dt="2024-06-22T08:48:33.078" v="1"/>
        <pc:sldMasterMkLst>
          <pc:docMk/>
          <pc:sldMasterMk cId="602461178" sldId="2147483648"/>
        </pc:sldMasterMkLst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3121641792" sldId="2147483649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747630816" sldId="2147483650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193649970" sldId="2147483651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3700129491" sldId="2147483652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3668937580" sldId="2147483653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063426685" sldId="2147483654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742879954" sldId="2147483655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861592209" sldId="2147483656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844797304" sldId="2147483657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1355019696" sldId="2147483658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950890349" sldId="2147483659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410092623" sldId="2147483660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1524886739" sldId="2147483661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1508082897" sldId="2147483662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3393542986" sldId="2147483663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1829347234" sldId="2147483664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1202721130" sldId="2147483665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987433466" sldId="2147483666"/>
          </pc:sldLayoutMkLst>
        </pc:sldLayoutChg>
        <pc:sldLayoutChg chg="del mod">
          <pc:chgData name="Ivan Cipriani" userId="242b3960e37d3d50" providerId="Windows Live" clId="Web-{705EEB94-D516-473D-AA30-4B62111B8B55}" dt="2024-06-22T08:48:33.078" v="1"/>
          <pc:sldLayoutMkLst>
            <pc:docMk/>
            <pc:sldMasterMk cId="602461178" sldId="2147483648"/>
            <pc:sldLayoutMk cId="2649361571" sldId="2147483667"/>
          </pc:sldLayoutMkLst>
        </pc:sldLayoutChg>
      </pc:sldMasterChg>
      <pc:sldMasterChg chg="add addSldLayout modSldLayout">
        <pc:chgData name="Ivan Cipriani" userId="242b3960e37d3d50" providerId="Windows Live" clId="Web-{705EEB94-D516-473D-AA30-4B62111B8B55}" dt="2024-06-22T08:48:33.078" v="1"/>
        <pc:sldMasterMkLst>
          <pc:docMk/>
          <pc:sldMasterMk cId="3804991086" sldId="2147483668"/>
        </pc:sldMasterMkLst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478423367" sldId="2147483669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3136837564" sldId="2147483670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767102170" sldId="2147483671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3510783178" sldId="2147483672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2607860586" sldId="2147483673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2591757092" sldId="2147483674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2712583418" sldId="2147483675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1436891381" sldId="2147483676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502985856" sldId="2147483677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2114248635" sldId="2147483678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1836396649" sldId="2147483679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150988772" sldId="2147483680"/>
          </pc:sldLayoutMkLst>
        </pc:sldLayoutChg>
        <pc:sldLayoutChg chg="add mod replId">
          <pc:chgData name="Ivan Cipriani" userId="242b3960e37d3d50" providerId="Windows Live" clId="Web-{705EEB94-D516-473D-AA30-4B62111B8B55}" dt="2024-06-22T08:48:33.078" v="1"/>
          <pc:sldLayoutMkLst>
            <pc:docMk/>
            <pc:sldMasterMk cId="3804991086" sldId="2147483668"/>
            <pc:sldLayoutMk cId="3118043859" sldId="2147483681"/>
          </pc:sldLayoutMkLst>
        </pc:sldLayoutChg>
      </pc:sldMasterChg>
    </pc:docChg>
  </pc:docChgLst>
  <pc:docChgLst>
    <pc:chgData name="Ivan Cipriani" userId="35b7752b-a146-4f8e-b1e9-08ab48f3633e" providerId="ADAL" clId="{103DFD43-8B9A-4423-916B-187F18CA539E}"/>
    <pc:docChg chg="undo custSel addSld delSld modSld sldOrd">
      <pc:chgData name="Ivan Cipriani" userId="35b7752b-a146-4f8e-b1e9-08ab48f3633e" providerId="ADAL" clId="{103DFD43-8B9A-4423-916B-187F18CA539E}" dt="2022-08-10T08:48:09.095" v="1229" actId="20577"/>
      <pc:docMkLst>
        <pc:docMk/>
      </pc:docMkLst>
      <pc:sldChg chg="modSp mod">
        <pc:chgData name="Ivan Cipriani" userId="35b7752b-a146-4f8e-b1e9-08ab48f3633e" providerId="ADAL" clId="{103DFD43-8B9A-4423-916B-187F18CA539E}" dt="2022-08-09T07:39:41.506" v="1172" actId="20577"/>
        <pc:sldMkLst>
          <pc:docMk/>
          <pc:sldMk cId="2126201096" sldId="267"/>
        </pc:sldMkLst>
        <pc:spChg chg="mod">
          <ac:chgData name="Ivan Cipriani" userId="35b7752b-a146-4f8e-b1e9-08ab48f3633e" providerId="ADAL" clId="{103DFD43-8B9A-4423-916B-187F18CA539E}" dt="2022-08-09T07:19:30.666" v="976" actId="20577"/>
          <ac:spMkLst>
            <pc:docMk/>
            <pc:sldMk cId="2126201096" sldId="267"/>
            <ac:spMk id="2" creationId="{8526D429-A4B3-4299-9969-6A19A28186CF}"/>
          </ac:spMkLst>
        </pc:spChg>
        <pc:spChg chg="mod">
          <ac:chgData name="Ivan Cipriani" userId="35b7752b-a146-4f8e-b1e9-08ab48f3633e" providerId="ADAL" clId="{103DFD43-8B9A-4423-916B-187F18CA539E}" dt="2022-08-09T07:39:41.506" v="1172" actId="20577"/>
          <ac:spMkLst>
            <pc:docMk/>
            <pc:sldMk cId="2126201096" sldId="267"/>
            <ac:spMk id="3" creationId="{69477D25-AFEE-428B-A69F-9B3DA45120AB}"/>
          </ac:spMkLst>
        </pc:spChg>
      </pc:sldChg>
      <pc:sldChg chg="modSp mod">
        <pc:chgData name="Ivan Cipriani" userId="35b7752b-a146-4f8e-b1e9-08ab48f3633e" providerId="ADAL" clId="{103DFD43-8B9A-4423-916B-187F18CA539E}" dt="2022-08-09T07:38:35.593" v="1153" actId="20577"/>
        <pc:sldMkLst>
          <pc:docMk/>
          <pc:sldMk cId="3908724187" sldId="268"/>
        </pc:sldMkLst>
        <pc:spChg chg="mod">
          <ac:chgData name="Ivan Cipriani" userId="35b7752b-a146-4f8e-b1e9-08ab48f3633e" providerId="ADAL" clId="{103DFD43-8B9A-4423-916B-187F18CA539E}" dt="2022-08-09T07:34:56.834" v="1062" actId="1076"/>
          <ac:spMkLst>
            <pc:docMk/>
            <pc:sldMk cId="3908724187" sldId="268"/>
            <ac:spMk id="2" creationId="{6E13A0E7-CD9A-4F23-A870-C6F274F3C7E5}"/>
          </ac:spMkLst>
        </pc:spChg>
        <pc:spChg chg="mod">
          <ac:chgData name="Ivan Cipriani" userId="35b7752b-a146-4f8e-b1e9-08ab48f3633e" providerId="ADAL" clId="{103DFD43-8B9A-4423-916B-187F18CA539E}" dt="2022-08-09T07:37:04.560" v="1141" actId="20577"/>
          <ac:spMkLst>
            <pc:docMk/>
            <pc:sldMk cId="3908724187" sldId="268"/>
            <ac:spMk id="3" creationId="{F8FAF40A-021B-4034-ACED-CB1DCB8A000D}"/>
          </ac:spMkLst>
        </pc:spChg>
        <pc:spChg chg="mod">
          <ac:chgData name="Ivan Cipriani" userId="35b7752b-a146-4f8e-b1e9-08ab48f3633e" providerId="ADAL" clId="{103DFD43-8B9A-4423-916B-187F18CA539E}" dt="2022-08-09T07:36:39.223" v="1135" actId="27636"/>
          <ac:spMkLst>
            <pc:docMk/>
            <pc:sldMk cId="3908724187" sldId="268"/>
            <ac:spMk id="4" creationId="{751A965D-0CC5-4826-A743-D740AD3AEC88}"/>
          </ac:spMkLst>
        </pc:spChg>
        <pc:spChg chg="mod">
          <ac:chgData name="Ivan Cipriani" userId="35b7752b-a146-4f8e-b1e9-08ab48f3633e" providerId="ADAL" clId="{103DFD43-8B9A-4423-916B-187F18CA539E}" dt="2022-08-09T07:38:35.593" v="1153" actId="20577"/>
          <ac:spMkLst>
            <pc:docMk/>
            <pc:sldMk cId="3908724187" sldId="268"/>
            <ac:spMk id="5" creationId="{16010FCE-6B4D-4FC8-94CA-1D064E2F11A9}"/>
          </ac:spMkLst>
        </pc:spChg>
        <pc:spChg chg="mod">
          <ac:chgData name="Ivan Cipriani" userId="35b7752b-a146-4f8e-b1e9-08ab48f3633e" providerId="ADAL" clId="{103DFD43-8B9A-4423-916B-187F18CA539E}" dt="2022-08-09T07:36:41.691" v="1137"/>
          <ac:spMkLst>
            <pc:docMk/>
            <pc:sldMk cId="3908724187" sldId="268"/>
            <ac:spMk id="6" creationId="{22F4759E-DF52-41E3-940F-5989EBCBF379}"/>
          </ac:spMkLst>
        </pc:spChg>
      </pc:sldChg>
      <pc:sldChg chg="modSp mod">
        <pc:chgData name="Ivan Cipriani" userId="35b7752b-a146-4f8e-b1e9-08ab48f3633e" providerId="ADAL" clId="{103DFD43-8B9A-4423-916B-187F18CA539E}" dt="2022-08-09T07:26:26.126" v="1061" actId="20577"/>
        <pc:sldMkLst>
          <pc:docMk/>
          <pc:sldMk cId="2264544085" sldId="269"/>
        </pc:sldMkLst>
        <pc:spChg chg="mod">
          <ac:chgData name="Ivan Cipriani" userId="35b7752b-a146-4f8e-b1e9-08ab48f3633e" providerId="ADAL" clId="{103DFD43-8B9A-4423-916B-187F18CA539E}" dt="2022-08-09T07:26:26.126" v="1061" actId="20577"/>
          <ac:spMkLst>
            <pc:docMk/>
            <pc:sldMk cId="2264544085" sldId="269"/>
            <ac:spMk id="2" creationId="{21FACF64-9CFD-42B9-8F69-576C9DDC9EA7}"/>
          </ac:spMkLst>
        </pc:spChg>
      </pc:sldChg>
      <pc:sldChg chg="del">
        <pc:chgData name="Ivan Cipriani" userId="35b7752b-a146-4f8e-b1e9-08ab48f3633e" providerId="ADAL" clId="{103DFD43-8B9A-4423-916B-187F18CA539E}" dt="2022-08-05T20:41:15.709" v="937" actId="47"/>
        <pc:sldMkLst>
          <pc:docMk/>
          <pc:sldMk cId="1293430051" sldId="270"/>
        </pc:sldMkLst>
      </pc:sldChg>
      <pc:sldChg chg="del">
        <pc:chgData name="Ivan Cipriani" userId="35b7752b-a146-4f8e-b1e9-08ab48f3633e" providerId="ADAL" clId="{103DFD43-8B9A-4423-916B-187F18CA539E}" dt="2022-08-05T20:41:19.024" v="939" actId="47"/>
        <pc:sldMkLst>
          <pc:docMk/>
          <pc:sldMk cId="3374843920" sldId="271"/>
        </pc:sldMkLst>
      </pc:sldChg>
      <pc:sldChg chg="del">
        <pc:chgData name="Ivan Cipriani" userId="35b7752b-a146-4f8e-b1e9-08ab48f3633e" providerId="ADAL" clId="{103DFD43-8B9A-4423-916B-187F18CA539E}" dt="2022-08-05T20:41:17.638" v="938" actId="47"/>
        <pc:sldMkLst>
          <pc:docMk/>
          <pc:sldMk cId="3198409506" sldId="272"/>
        </pc:sldMkLst>
      </pc:sldChg>
      <pc:sldChg chg="del">
        <pc:chgData name="Ivan Cipriani" userId="35b7752b-a146-4f8e-b1e9-08ab48f3633e" providerId="ADAL" clId="{103DFD43-8B9A-4423-916B-187F18CA539E}" dt="2022-08-05T20:41:06.317" v="934" actId="47"/>
        <pc:sldMkLst>
          <pc:docMk/>
          <pc:sldMk cId="456135600" sldId="273"/>
        </pc:sldMkLst>
      </pc:sldChg>
      <pc:sldChg chg="modSp mod">
        <pc:chgData name="Ivan Cipriani" userId="35b7752b-a146-4f8e-b1e9-08ab48f3633e" providerId="ADAL" clId="{103DFD43-8B9A-4423-916B-187F18CA539E}" dt="2022-08-09T07:15:12.109" v="966" actId="20577"/>
        <pc:sldMkLst>
          <pc:docMk/>
          <pc:sldMk cId="3703729322" sldId="274"/>
        </pc:sldMkLst>
        <pc:spChg chg="mod">
          <ac:chgData name="Ivan Cipriani" userId="35b7752b-a146-4f8e-b1e9-08ab48f3633e" providerId="ADAL" clId="{103DFD43-8B9A-4423-916B-187F18CA539E}" dt="2022-08-09T07:15:12.109" v="966" actId="20577"/>
          <ac:spMkLst>
            <pc:docMk/>
            <pc:sldMk cId="3703729322" sldId="274"/>
            <ac:spMk id="2" creationId="{8483A645-15E1-405C-B6DE-643635CDEE3F}"/>
          </ac:spMkLst>
        </pc:spChg>
      </pc:sldChg>
      <pc:sldChg chg="del">
        <pc:chgData name="Ivan Cipriani" userId="35b7752b-a146-4f8e-b1e9-08ab48f3633e" providerId="ADAL" clId="{103DFD43-8B9A-4423-916B-187F18CA539E}" dt="2022-08-05T20:41:07.177" v="935" actId="47"/>
        <pc:sldMkLst>
          <pc:docMk/>
          <pc:sldMk cId="267251796" sldId="275"/>
        </pc:sldMkLst>
      </pc:sldChg>
      <pc:sldChg chg="del">
        <pc:chgData name="Ivan Cipriani" userId="35b7752b-a146-4f8e-b1e9-08ab48f3633e" providerId="ADAL" clId="{103DFD43-8B9A-4423-916B-187F18CA539E}" dt="2022-08-05T20:41:08.065" v="936" actId="47"/>
        <pc:sldMkLst>
          <pc:docMk/>
          <pc:sldMk cId="927644446" sldId="276"/>
        </pc:sldMkLst>
      </pc:sldChg>
      <pc:sldChg chg="modSp mod">
        <pc:chgData name="Ivan Cipriani" userId="35b7752b-a146-4f8e-b1e9-08ab48f3633e" providerId="ADAL" clId="{103DFD43-8B9A-4423-916B-187F18CA539E}" dt="2022-08-09T07:20:41.157" v="1013" actId="20577"/>
        <pc:sldMkLst>
          <pc:docMk/>
          <pc:sldMk cId="2602133382" sldId="277"/>
        </pc:sldMkLst>
        <pc:spChg chg="mod">
          <ac:chgData name="Ivan Cipriani" userId="35b7752b-a146-4f8e-b1e9-08ab48f3633e" providerId="ADAL" clId="{103DFD43-8B9A-4423-916B-187F18CA539E}" dt="2022-08-09T07:20:41.157" v="1013" actId="20577"/>
          <ac:spMkLst>
            <pc:docMk/>
            <pc:sldMk cId="2602133382" sldId="277"/>
            <ac:spMk id="2" creationId="{8526D429-A4B3-4299-9969-6A19A28186CF}"/>
          </ac:spMkLst>
        </pc:spChg>
      </pc:sldChg>
      <pc:sldChg chg="modSp mod">
        <pc:chgData name="Ivan Cipriani" userId="35b7752b-a146-4f8e-b1e9-08ab48f3633e" providerId="ADAL" clId="{103DFD43-8B9A-4423-916B-187F18CA539E}" dt="2022-08-10T08:43:27.532" v="1174" actId="33524"/>
        <pc:sldMkLst>
          <pc:docMk/>
          <pc:sldMk cId="2558579978" sldId="281"/>
        </pc:sldMkLst>
        <pc:spChg chg="mod">
          <ac:chgData name="Ivan Cipriani" userId="35b7752b-a146-4f8e-b1e9-08ab48f3633e" providerId="ADAL" clId="{103DFD43-8B9A-4423-916B-187F18CA539E}" dt="2022-08-10T08:43:27.532" v="1174" actId="33524"/>
          <ac:spMkLst>
            <pc:docMk/>
            <pc:sldMk cId="2558579978" sldId="281"/>
            <ac:spMk id="3" creationId="{B72C7BB4-2AE7-EBF3-4154-C2E28F42D3A5}"/>
          </ac:spMkLst>
        </pc:spChg>
      </pc:sldChg>
      <pc:sldChg chg="addSp delSp modSp mod modNotesTx">
        <pc:chgData name="Ivan Cipriani" userId="35b7752b-a146-4f8e-b1e9-08ab48f3633e" providerId="ADAL" clId="{103DFD43-8B9A-4423-916B-187F18CA539E}" dt="2022-08-05T20:37:27.248" v="930" actId="478"/>
        <pc:sldMkLst>
          <pc:docMk/>
          <pc:sldMk cId="155662233" sldId="283"/>
        </pc:sldMkLst>
        <pc:spChg chg="mod">
          <ac:chgData name="Ivan Cipriani" userId="35b7752b-a146-4f8e-b1e9-08ab48f3633e" providerId="ADAL" clId="{103DFD43-8B9A-4423-916B-187F18CA539E}" dt="2022-08-05T20:31:12.059" v="830" actId="20577"/>
          <ac:spMkLst>
            <pc:docMk/>
            <pc:sldMk cId="155662233" sldId="283"/>
            <ac:spMk id="16" creationId="{91035B8C-4A2B-7BF9-55B7-9A5DD02CDA8C}"/>
          </ac:spMkLst>
        </pc:spChg>
        <pc:spChg chg="add del mod">
          <ac:chgData name="Ivan Cipriani" userId="35b7752b-a146-4f8e-b1e9-08ab48f3633e" providerId="ADAL" clId="{103DFD43-8B9A-4423-916B-187F18CA539E}" dt="2022-08-05T20:37:27.248" v="930" actId="478"/>
          <ac:spMkLst>
            <pc:docMk/>
            <pc:sldMk cId="155662233" sldId="283"/>
            <ac:spMk id="18" creationId="{18619DC2-DF96-4A59-E139-67258599AE34}"/>
          </ac:spMkLst>
        </pc:spChg>
      </pc:sldChg>
      <pc:sldChg chg="addSp modSp mod">
        <pc:chgData name="Ivan Cipriani" userId="35b7752b-a146-4f8e-b1e9-08ab48f3633e" providerId="ADAL" clId="{103DFD43-8B9A-4423-916B-187F18CA539E}" dt="2022-08-10T08:46:37.182" v="1179" actId="207"/>
        <pc:sldMkLst>
          <pc:docMk/>
          <pc:sldMk cId="4023975687" sldId="284"/>
        </pc:sldMkLst>
        <pc:spChg chg="add mod">
          <ac:chgData name="Ivan Cipriani" userId="35b7752b-a146-4f8e-b1e9-08ab48f3633e" providerId="ADAL" clId="{103DFD43-8B9A-4423-916B-187F18CA539E}" dt="2022-08-10T08:46:37.182" v="1179" actId="207"/>
          <ac:spMkLst>
            <pc:docMk/>
            <pc:sldMk cId="4023975687" sldId="284"/>
            <ac:spMk id="3" creationId="{ADFC015E-5334-007D-6677-CB4C89CFE088}"/>
          </ac:spMkLst>
        </pc:spChg>
      </pc:sldChg>
      <pc:sldChg chg="addSp modSp mod modNotesTx">
        <pc:chgData name="Ivan Cipriani" userId="35b7752b-a146-4f8e-b1e9-08ab48f3633e" providerId="ADAL" clId="{103DFD43-8B9A-4423-916B-187F18CA539E}" dt="2022-08-10T08:48:09.095" v="1229" actId="20577"/>
        <pc:sldMkLst>
          <pc:docMk/>
          <pc:sldMk cId="3283726403" sldId="285"/>
        </pc:sldMkLst>
        <pc:spChg chg="add mod">
          <ac:chgData name="Ivan Cipriani" userId="35b7752b-a146-4f8e-b1e9-08ab48f3633e" providerId="ADAL" clId="{103DFD43-8B9A-4423-916B-187F18CA539E}" dt="2022-08-05T20:10:58.415" v="465" actId="113"/>
          <ac:spMkLst>
            <pc:docMk/>
            <pc:sldMk cId="3283726403" sldId="285"/>
            <ac:spMk id="5" creationId="{A976CDEC-9284-F423-295A-72394AD94D47}"/>
          </ac:spMkLst>
        </pc:spChg>
        <pc:spChg chg="add mod">
          <ac:chgData name="Ivan Cipriani" userId="35b7752b-a146-4f8e-b1e9-08ab48f3633e" providerId="ADAL" clId="{103DFD43-8B9A-4423-916B-187F18CA539E}" dt="2022-08-05T20:12:16.125" v="509" actId="113"/>
          <ac:spMkLst>
            <pc:docMk/>
            <pc:sldMk cId="3283726403" sldId="285"/>
            <ac:spMk id="6" creationId="{70937C01-F216-1CC8-9AAD-4AD52B87DF4E}"/>
          </ac:spMkLst>
        </pc:spChg>
        <pc:spChg chg="add mod">
          <ac:chgData name="Ivan Cipriani" userId="35b7752b-a146-4f8e-b1e9-08ab48f3633e" providerId="ADAL" clId="{103DFD43-8B9A-4423-916B-187F18CA539E}" dt="2022-08-05T20:29:34.962" v="757" actId="113"/>
          <ac:spMkLst>
            <pc:docMk/>
            <pc:sldMk cId="3283726403" sldId="285"/>
            <ac:spMk id="7" creationId="{895893F4-44C4-F310-DABE-B0FAD8D7C1F1}"/>
          </ac:spMkLst>
        </pc:spChg>
        <pc:picChg chg="add mod">
          <ac:chgData name="Ivan Cipriani" userId="35b7752b-a146-4f8e-b1e9-08ab48f3633e" providerId="ADAL" clId="{103DFD43-8B9A-4423-916B-187F18CA539E}" dt="2022-08-05T20:10:24.282" v="446" actId="14100"/>
          <ac:picMkLst>
            <pc:docMk/>
            <pc:sldMk cId="3283726403" sldId="285"/>
            <ac:picMk id="4" creationId="{7D179505-F472-D610-50FB-F1B1FD6C6B00}"/>
          </ac:picMkLst>
        </pc:picChg>
      </pc:sldChg>
      <pc:sldChg chg="mod ord modShow">
        <pc:chgData name="Ivan Cipriani" userId="35b7752b-a146-4f8e-b1e9-08ab48f3633e" providerId="ADAL" clId="{103DFD43-8B9A-4423-916B-187F18CA539E}" dt="2022-08-09T07:26:20.134" v="1052"/>
        <pc:sldMkLst>
          <pc:docMk/>
          <pc:sldMk cId="2727734291" sldId="286"/>
        </pc:sldMkLst>
      </pc:sldChg>
      <pc:sldChg chg="addSp modSp mod ord modNotesTx">
        <pc:chgData name="Ivan Cipriani" userId="35b7752b-a146-4f8e-b1e9-08ab48f3633e" providerId="ADAL" clId="{103DFD43-8B9A-4423-916B-187F18CA539E}" dt="2022-08-09T07:25:18.984" v="1024" actId="13926"/>
        <pc:sldMkLst>
          <pc:docMk/>
          <pc:sldMk cId="1295698432" sldId="287"/>
        </pc:sldMkLst>
        <pc:spChg chg="add mod">
          <ac:chgData name="Ivan Cipriani" userId="35b7752b-a146-4f8e-b1e9-08ab48f3633e" providerId="ADAL" clId="{103DFD43-8B9A-4423-916B-187F18CA539E}" dt="2022-08-09T07:25:18.984" v="1024" actId="13926"/>
          <ac:spMkLst>
            <pc:docMk/>
            <pc:sldMk cId="1295698432" sldId="287"/>
            <ac:spMk id="10" creationId="{9BC9E2BC-1846-CD44-1493-A46B1E920A5C}"/>
          </ac:spMkLst>
        </pc:spChg>
      </pc:sldChg>
      <pc:sldChg chg="addSp delSp modSp new mod ord">
        <pc:chgData name="Ivan Cipriani" userId="35b7752b-a146-4f8e-b1e9-08ab48f3633e" providerId="ADAL" clId="{103DFD43-8B9A-4423-916B-187F18CA539E}" dt="2022-08-05T20:09:21.014" v="438" actId="167"/>
        <pc:sldMkLst>
          <pc:docMk/>
          <pc:sldMk cId="1688881195" sldId="288"/>
        </pc:sldMkLst>
        <pc:spChg chg="mod">
          <ac:chgData name="Ivan Cipriani" userId="35b7752b-a146-4f8e-b1e9-08ab48f3633e" providerId="ADAL" clId="{103DFD43-8B9A-4423-916B-187F18CA539E}" dt="2022-08-05T20:03:13.409" v="408" actId="20577"/>
          <ac:spMkLst>
            <pc:docMk/>
            <pc:sldMk cId="1688881195" sldId="288"/>
            <ac:spMk id="2" creationId="{282FE498-A38E-42F0-96BA-B0524064C83B}"/>
          </ac:spMkLst>
        </pc:spChg>
        <pc:spChg chg="del">
          <ac:chgData name="Ivan Cipriani" userId="35b7752b-a146-4f8e-b1e9-08ab48f3633e" providerId="ADAL" clId="{103DFD43-8B9A-4423-916B-187F18CA539E}" dt="2022-08-05T20:02:50.025" v="393"/>
          <ac:spMkLst>
            <pc:docMk/>
            <pc:sldMk cId="1688881195" sldId="288"/>
            <ac:spMk id="3" creationId="{20161D91-417A-12AF-39AF-35904A4DB383}"/>
          </ac:spMkLst>
        </pc:spChg>
        <pc:spChg chg="add del mod">
          <ac:chgData name="Ivan Cipriani" userId="35b7752b-a146-4f8e-b1e9-08ab48f3633e" providerId="ADAL" clId="{103DFD43-8B9A-4423-916B-187F18CA539E}" dt="2022-08-05T20:03:05.450" v="397"/>
          <ac:spMkLst>
            <pc:docMk/>
            <pc:sldMk cId="1688881195" sldId="288"/>
            <ac:spMk id="7" creationId="{6A4AF640-755B-2012-6499-60B4653919A5}"/>
          </ac:spMkLst>
        </pc:spChg>
        <pc:spChg chg="add del mod">
          <ac:chgData name="Ivan Cipriani" userId="35b7752b-a146-4f8e-b1e9-08ab48f3633e" providerId="ADAL" clId="{103DFD43-8B9A-4423-916B-187F18CA539E}" dt="2022-08-05T20:07:28.133" v="419" actId="478"/>
          <ac:spMkLst>
            <pc:docMk/>
            <pc:sldMk cId="1688881195" sldId="288"/>
            <ac:spMk id="13" creationId="{3E546E62-A05C-E68E-FE56-0045CE1A0A52}"/>
          </ac:spMkLst>
        </pc:spChg>
        <pc:spChg chg="add del mod">
          <ac:chgData name="Ivan Cipriani" userId="35b7752b-a146-4f8e-b1e9-08ab48f3633e" providerId="ADAL" clId="{103DFD43-8B9A-4423-916B-187F18CA539E}" dt="2022-08-05T20:08:01.306" v="427"/>
          <ac:spMkLst>
            <pc:docMk/>
            <pc:sldMk cId="1688881195" sldId="288"/>
            <ac:spMk id="16" creationId="{0FBB5ED8-B7B9-9378-D6B3-8616618710EC}"/>
          </ac:spMkLst>
        </pc:spChg>
        <pc:spChg chg="add del mod">
          <ac:chgData name="Ivan Cipriani" userId="35b7752b-a146-4f8e-b1e9-08ab48f3633e" providerId="ADAL" clId="{103DFD43-8B9A-4423-916B-187F18CA539E}" dt="2022-08-05T20:09:13.880" v="433"/>
          <ac:spMkLst>
            <pc:docMk/>
            <pc:sldMk cId="1688881195" sldId="288"/>
            <ac:spMk id="20" creationId="{40C92F4B-3DC0-B5A0-F15F-4D411EBDDA8C}"/>
          </ac:spMkLst>
        </pc:spChg>
        <pc:picChg chg="add del mod">
          <ac:chgData name="Ivan Cipriani" userId="35b7752b-a146-4f8e-b1e9-08ab48f3633e" providerId="ADAL" clId="{103DFD43-8B9A-4423-916B-187F18CA539E}" dt="2022-08-05T20:02:55.784" v="396" actId="478"/>
          <ac:picMkLst>
            <pc:docMk/>
            <pc:sldMk cId="1688881195" sldId="288"/>
            <ac:picMk id="5" creationId="{2296685B-34D1-F3F4-5295-399E23429AC7}"/>
          </ac:picMkLst>
        </pc:picChg>
        <pc:picChg chg="add del mod">
          <ac:chgData name="Ivan Cipriani" userId="35b7752b-a146-4f8e-b1e9-08ab48f3633e" providerId="ADAL" clId="{103DFD43-8B9A-4423-916B-187F18CA539E}" dt="2022-08-05T20:07:41.365" v="424" actId="478"/>
          <ac:picMkLst>
            <pc:docMk/>
            <pc:sldMk cId="1688881195" sldId="288"/>
            <ac:picMk id="9" creationId="{571444F6-5E4D-036C-8C38-07DF245D46C6}"/>
          </ac:picMkLst>
        </pc:picChg>
        <pc:picChg chg="add del mod">
          <ac:chgData name="Ivan Cipriani" userId="35b7752b-a146-4f8e-b1e9-08ab48f3633e" providerId="ADAL" clId="{103DFD43-8B9A-4423-916B-187F18CA539E}" dt="2022-08-05T20:07:38.891" v="423" actId="478"/>
          <ac:picMkLst>
            <pc:docMk/>
            <pc:sldMk cId="1688881195" sldId="288"/>
            <ac:picMk id="11" creationId="{08B93623-CD4A-F8CA-6108-2EABA2658E4A}"/>
          </ac:picMkLst>
        </pc:picChg>
        <pc:picChg chg="add del mod">
          <ac:chgData name="Ivan Cipriani" userId="35b7752b-a146-4f8e-b1e9-08ab48f3633e" providerId="ADAL" clId="{103DFD43-8B9A-4423-916B-187F18CA539E}" dt="2022-08-05T20:07:36.227" v="421" actId="478"/>
          <ac:picMkLst>
            <pc:docMk/>
            <pc:sldMk cId="1688881195" sldId="288"/>
            <ac:picMk id="14" creationId="{93B84332-9F17-DDC3-8DB0-A2801A762541}"/>
          </ac:picMkLst>
        </pc:picChg>
        <pc:picChg chg="add del mod">
          <ac:chgData name="Ivan Cipriani" userId="35b7752b-a146-4f8e-b1e9-08ab48f3633e" providerId="ADAL" clId="{103DFD43-8B9A-4423-916B-187F18CA539E}" dt="2022-08-05T20:08:03.859" v="430" actId="21"/>
          <ac:picMkLst>
            <pc:docMk/>
            <pc:sldMk cId="1688881195" sldId="288"/>
            <ac:picMk id="18" creationId="{837CB751-68D8-2EE5-2454-554EBEF58FAA}"/>
          </ac:picMkLst>
        </pc:picChg>
        <pc:picChg chg="add mod ord">
          <ac:chgData name="Ivan Cipriani" userId="35b7752b-a146-4f8e-b1e9-08ab48f3633e" providerId="ADAL" clId="{103DFD43-8B9A-4423-916B-187F18CA539E}" dt="2022-08-05T20:09:21.014" v="438" actId="167"/>
          <ac:picMkLst>
            <pc:docMk/>
            <pc:sldMk cId="1688881195" sldId="288"/>
            <ac:picMk id="22" creationId="{959279DE-5556-1A98-758F-CF6EAF3CC4F2}"/>
          </ac:picMkLst>
        </pc:picChg>
      </pc:sldChg>
      <pc:sldChg chg="addSp delSp modSp new mod">
        <pc:chgData name="Ivan Cipriani" userId="35b7752b-a146-4f8e-b1e9-08ab48f3633e" providerId="ADAL" clId="{103DFD43-8B9A-4423-916B-187F18CA539E}" dt="2022-08-09T07:25:58.074" v="1049" actId="20577"/>
        <pc:sldMkLst>
          <pc:docMk/>
          <pc:sldMk cId="3572528491" sldId="289"/>
        </pc:sldMkLst>
        <pc:spChg chg="mod">
          <ac:chgData name="Ivan Cipriani" userId="35b7752b-a146-4f8e-b1e9-08ab48f3633e" providerId="ADAL" clId="{103DFD43-8B9A-4423-916B-187F18CA539E}" dt="2022-08-09T07:25:58.074" v="1049" actId="20577"/>
          <ac:spMkLst>
            <pc:docMk/>
            <pc:sldMk cId="3572528491" sldId="289"/>
            <ac:spMk id="2" creationId="{255A5A07-AAF6-B5BD-782E-8FF992A0E266}"/>
          </ac:spMkLst>
        </pc:spChg>
        <pc:spChg chg="del">
          <ac:chgData name="Ivan Cipriani" userId="35b7752b-a146-4f8e-b1e9-08ab48f3633e" providerId="ADAL" clId="{103DFD43-8B9A-4423-916B-187F18CA539E}" dt="2022-08-05T20:40:46.011" v="931"/>
          <ac:spMkLst>
            <pc:docMk/>
            <pc:sldMk cId="3572528491" sldId="289"/>
            <ac:spMk id="3" creationId="{31DFF409-5677-3688-BBDB-6FA01F811FAD}"/>
          </ac:spMkLst>
        </pc:spChg>
        <pc:picChg chg="add mod">
          <ac:chgData name="Ivan Cipriani" userId="35b7752b-a146-4f8e-b1e9-08ab48f3633e" providerId="ADAL" clId="{103DFD43-8B9A-4423-916B-187F18CA539E}" dt="2022-08-05T20:40:47.918" v="933" actId="962"/>
          <ac:picMkLst>
            <pc:docMk/>
            <pc:sldMk cId="3572528491" sldId="289"/>
            <ac:picMk id="5" creationId="{95BE6229-0701-6B59-3C9C-6F8AA2C955D2}"/>
          </ac:picMkLst>
        </pc:picChg>
      </pc:sldChg>
      <pc:sldChg chg="addSp delSp modSp new mod">
        <pc:chgData name="Ivan Cipriani" userId="35b7752b-a146-4f8e-b1e9-08ab48f3633e" providerId="ADAL" clId="{103DFD43-8B9A-4423-916B-187F18CA539E}" dt="2022-08-09T07:24:03.455" v="1021" actId="20577"/>
        <pc:sldMkLst>
          <pc:docMk/>
          <pc:sldMk cId="1017780588" sldId="290"/>
        </pc:sldMkLst>
        <pc:spChg chg="mod">
          <ac:chgData name="Ivan Cipriani" userId="35b7752b-a146-4f8e-b1e9-08ab48f3633e" providerId="ADAL" clId="{103DFD43-8B9A-4423-916B-187F18CA539E}" dt="2022-08-09T07:24:03.455" v="1021" actId="20577"/>
          <ac:spMkLst>
            <pc:docMk/>
            <pc:sldMk cId="1017780588" sldId="290"/>
            <ac:spMk id="2" creationId="{9367BD7E-C2F4-3BA3-C7CE-B23493DDD2A3}"/>
          </ac:spMkLst>
        </pc:spChg>
        <pc:spChg chg="del">
          <ac:chgData name="Ivan Cipriani" userId="35b7752b-a146-4f8e-b1e9-08ab48f3633e" providerId="ADAL" clId="{103DFD43-8B9A-4423-916B-187F18CA539E}" dt="2022-08-05T20:27:44.753" v="718"/>
          <ac:spMkLst>
            <pc:docMk/>
            <pc:sldMk cId="1017780588" sldId="290"/>
            <ac:spMk id="3" creationId="{B042C093-1C43-876D-B162-3480217D236A}"/>
          </ac:spMkLst>
        </pc:spChg>
        <pc:picChg chg="add mod">
          <ac:chgData name="Ivan Cipriani" userId="35b7752b-a146-4f8e-b1e9-08ab48f3633e" providerId="ADAL" clId="{103DFD43-8B9A-4423-916B-187F18CA539E}" dt="2022-08-05T20:28:26.618" v="725"/>
          <ac:picMkLst>
            <pc:docMk/>
            <pc:sldMk cId="1017780588" sldId="290"/>
            <ac:picMk id="5" creationId="{5FB78DFF-1663-94DE-F807-7B3E35B23ED1}"/>
          </ac:picMkLst>
        </pc:picChg>
      </pc:sldChg>
      <pc:sldChg chg="new del">
        <pc:chgData name="Ivan Cipriani" userId="35b7752b-a146-4f8e-b1e9-08ab48f3633e" providerId="ADAL" clId="{103DFD43-8B9A-4423-916B-187F18CA539E}" dt="2022-08-09T07:14:59.831" v="945" actId="47"/>
        <pc:sldMkLst>
          <pc:docMk/>
          <pc:sldMk cId="2206540220" sldId="291"/>
        </pc:sldMkLst>
      </pc:sldChg>
      <pc:sldChg chg="new del">
        <pc:chgData name="Ivan Cipriani" userId="35b7752b-a146-4f8e-b1e9-08ab48f3633e" providerId="ADAL" clId="{103DFD43-8B9A-4423-916B-187F18CA539E}" dt="2022-08-09T07:16:24.654" v="970" actId="47"/>
        <pc:sldMkLst>
          <pc:docMk/>
          <pc:sldMk cId="3514408184" sldId="291"/>
        </pc:sldMkLst>
      </pc:sldChg>
      <pc:sldChg chg="modSp add mod">
        <pc:chgData name="Ivan Cipriani" userId="35b7752b-a146-4f8e-b1e9-08ab48f3633e" providerId="ADAL" clId="{103DFD43-8B9A-4423-916B-187F18CA539E}" dt="2022-08-09T07:20:12.824" v="985" actId="20577"/>
        <pc:sldMkLst>
          <pc:docMk/>
          <pc:sldMk cId="1298993334" sldId="292"/>
        </pc:sldMkLst>
        <pc:spChg chg="mod">
          <ac:chgData name="Ivan Cipriani" userId="35b7752b-a146-4f8e-b1e9-08ab48f3633e" providerId="ADAL" clId="{103DFD43-8B9A-4423-916B-187F18CA539E}" dt="2022-08-09T07:20:12.824" v="985" actId="20577"/>
          <ac:spMkLst>
            <pc:docMk/>
            <pc:sldMk cId="1298993334" sldId="292"/>
            <ac:spMk id="2" creationId="{8526D429-A4B3-4299-9969-6A19A28186CF}"/>
          </ac:spMkLst>
        </pc:spChg>
      </pc:sldChg>
      <pc:sldChg chg="add del">
        <pc:chgData name="Ivan Cipriani" userId="35b7752b-a146-4f8e-b1e9-08ab48f3633e" providerId="ADAL" clId="{103DFD43-8B9A-4423-916B-187F18CA539E}" dt="2022-08-09T07:15:57.021" v="967" actId="47"/>
        <pc:sldMkLst>
          <pc:docMk/>
          <pc:sldMk cId="2316936083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D4FF6-6409-4014-9CC4-9C533727027A}" type="datetimeFigureOut">
              <a:rPr lang="nl-NL" smtClean="0"/>
              <a:t>22-6-2024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D99B7-FF89-40C7-B7A6-928008B41FC8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0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Disconnetd</a:t>
            </a:r>
            <a:r>
              <a:rPr lang="en-US" dirty="0"/>
              <a:t> development  TFS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71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Compressed package file for part that do not 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file is not changed only a link</a:t>
            </a:r>
          </a:p>
          <a:p>
            <a:r>
              <a:rPr lang="en-US" dirty="0"/>
              <a:t>Snapshot stored a capture of the whole tree nor need of </a:t>
            </a:r>
            <a:r>
              <a:rPr lang="en-US" dirty="0" err="1"/>
              <a:t>recostruction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8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42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Stage area promoted changes to collect for a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Repair scenario (amend commit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Merge conflict stage file that merged clean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Remote repository is not mean for fix conflict you fix that locally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have a file tracking you need to stage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Git pull is a fetch followed by a merge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97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head a pointer or a physical file (last commit in your current branch)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283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back to a previous stage for remote change you need to force push because you change history is dangerous</a:t>
            </a:r>
          </a:p>
          <a:p>
            <a:r>
              <a:rPr lang="en-US" dirty="0"/>
              <a:t>Git revert do not change history but add only a new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48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rebase you have to solve conflict on each commit so you can use interactive commit to squash </a:t>
            </a:r>
            <a:r>
              <a:rPr lang="en-US" dirty="0" err="1"/>
              <a:t>ect</a:t>
            </a:r>
            <a:r>
              <a:rPr lang="en-US"/>
              <a:t>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97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tag to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D99B7-FF89-40C7-B7A6-928008B41FC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37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2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4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9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BDA9A19-3F57-4925-8398-E55BD3F68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6"/>
            <a:ext cx="12192000" cy="6728691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AC8BEB-453C-465B-9532-222A497B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pic>
        <p:nvPicPr>
          <p:cNvPr id="14" name="Afbeelding 13" descr="Afbeelding met tekst, illustratie, vectorafbeeldingen&#10;&#10;Automatisch gegenereerde beschrijving">
            <a:extLst>
              <a:ext uri="{FF2B5EF4-FFF2-40B4-BE49-F238E27FC236}">
                <a16:creationId xmlns:a16="http://schemas.microsoft.com/office/drawing/2014/main" id="{784B6F0F-D5F0-4223-BB5B-52D1A93A15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" y="298978"/>
            <a:ext cx="2521371" cy="989639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649A7B12-144A-4C93-BEB6-8351C4629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20" y="1757783"/>
            <a:ext cx="4217379" cy="989639"/>
          </a:xfrm>
        </p:spPr>
        <p:txBody>
          <a:bodyPr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42E1DF17-34FC-4558-8688-C90501EC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620" y="2947452"/>
            <a:ext cx="4217379" cy="12181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0988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6078E-8CDC-4EC0-A7EE-565EB0134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20" y="234327"/>
            <a:ext cx="8623125" cy="989639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accent4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AC8BEB-453C-465B-9532-222A497B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8E0C7E3-5D5C-4DCB-96B7-E931B1F261E1}"/>
              </a:ext>
            </a:extLst>
          </p:cNvPr>
          <p:cNvSpPr/>
          <p:nvPr userDrawn="1"/>
        </p:nvSpPr>
        <p:spPr>
          <a:xfrm>
            <a:off x="10058400" y="314039"/>
            <a:ext cx="1948872" cy="909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1CDCDD0-1AA2-4D4D-B281-0F42F13A2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78" y="1409853"/>
            <a:ext cx="3734243" cy="40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83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8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6/22/2024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9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3A645-15E1-405C-B6DE-643635CDEE3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34720" y="1716723"/>
            <a:ext cx="7215188" cy="695960"/>
          </a:xfrm>
        </p:spPr>
        <p:txBody>
          <a:bodyPr>
            <a:normAutofit fontScale="90000"/>
          </a:bodyPr>
          <a:lstStyle/>
          <a:p>
            <a:r>
              <a:rPr lang="nl-NL" dirty="0"/>
              <a:t>Git </a:t>
            </a:r>
            <a:r>
              <a:rPr lang="nl-NL" dirty="0" err="1"/>
              <a:t>and</a:t>
            </a:r>
            <a:r>
              <a:rPr lang="nl-NL" dirty="0"/>
              <a:t>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0372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3328-1F45-EC3E-9A36-30FAA057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21" y="-236052"/>
            <a:ext cx="10515600" cy="1325563"/>
          </a:xfrm>
        </p:spPr>
        <p:txBody>
          <a:bodyPr/>
          <a:lstStyle/>
          <a:p>
            <a:r>
              <a:rPr lang="en-US" dirty="0"/>
              <a:t>The levels of 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F5F1E-3E41-5B20-67A0-D12D0C53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4584"/>
            <a:ext cx="4620353" cy="2759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0DC0E-129A-341D-A377-3248305C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933"/>
            <a:ext cx="6482398" cy="3141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054A5-78F7-06E7-5529-30B24DA30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321" y="64654"/>
            <a:ext cx="7280429" cy="4950691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AC0F1837-CF6A-3A83-2D85-C319D26EF092}"/>
              </a:ext>
            </a:extLst>
          </p:cNvPr>
          <p:cNvSpPr/>
          <p:nvPr/>
        </p:nvSpPr>
        <p:spPr>
          <a:xfrm>
            <a:off x="9090733" y="1704513"/>
            <a:ext cx="2059619" cy="426128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 clone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1035B8C-4A2B-7BF9-55B7-9A5DD02CDA8C}"/>
              </a:ext>
            </a:extLst>
          </p:cNvPr>
          <p:cNvSpPr/>
          <p:nvPr/>
        </p:nvSpPr>
        <p:spPr>
          <a:xfrm>
            <a:off x="6241002" y="2862388"/>
            <a:ext cx="4909350" cy="426128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 pull (a fetch followed by a merge) 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FE39612-2975-2DD5-84CC-31575E4CD1C0}"/>
              </a:ext>
            </a:extLst>
          </p:cNvPr>
          <p:cNvSpPr/>
          <p:nvPr/>
        </p:nvSpPr>
        <p:spPr>
          <a:xfrm>
            <a:off x="2238653" y="2020147"/>
            <a:ext cx="1454458" cy="288047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git commit --amend</a:t>
            </a:r>
          </a:p>
        </p:txBody>
      </p:sp>
    </p:spTree>
    <p:extLst>
      <p:ext uri="{BB962C8B-B14F-4D97-AF65-F5344CB8AC3E}">
        <p14:creationId xmlns:p14="http://schemas.microsoft.com/office/powerpoint/2010/main" val="15566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4D8E-3F2A-712A-4819-E7FB8B0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9BB47E17-D6AB-3E68-998B-5AEC03C37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922" y="2559050"/>
            <a:ext cx="6014156" cy="33829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CEBB34-1737-4CF1-D5B2-4A1B59F18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20073"/>
            <a:ext cx="6592220" cy="28674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FC015E-5334-007D-6677-CB4C89CFE088}"/>
              </a:ext>
            </a:extLst>
          </p:cNvPr>
          <p:cNvSpPr/>
          <p:nvPr/>
        </p:nvSpPr>
        <p:spPr>
          <a:xfrm>
            <a:off x="4601497" y="4925961"/>
            <a:ext cx="1990723" cy="619433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7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07AF-458C-1085-347B-E829FDB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Git reset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D56288B-9FE9-C909-B760-912360130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573"/>
            <a:ext cx="6604001" cy="38491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DB4FF3-6595-792E-B130-2CBE3DEE5ADB}"/>
              </a:ext>
            </a:extLst>
          </p:cNvPr>
          <p:cNvSpPr/>
          <p:nvPr/>
        </p:nvSpPr>
        <p:spPr>
          <a:xfrm>
            <a:off x="1597892" y="1413158"/>
            <a:ext cx="4916364" cy="13299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A9EFB-36DF-2EF8-19A5-1EBA037FC572}"/>
              </a:ext>
            </a:extLst>
          </p:cNvPr>
          <p:cNvSpPr txBox="1"/>
          <p:nvPr/>
        </p:nvSpPr>
        <p:spPr>
          <a:xfrm>
            <a:off x="64655" y="5061527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Better to use only on local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9E2BC-1846-CD44-1493-A46B1E920A5C}"/>
              </a:ext>
            </a:extLst>
          </p:cNvPr>
          <p:cNvSpPr txBox="1"/>
          <p:nvPr/>
        </p:nvSpPr>
        <p:spPr>
          <a:xfrm>
            <a:off x="6604001" y="2338031"/>
            <a:ext cx="558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change already push on remote environment, Use git revert</a:t>
            </a:r>
          </a:p>
        </p:txBody>
      </p:sp>
    </p:spTree>
    <p:extLst>
      <p:ext uri="{BB962C8B-B14F-4D97-AF65-F5344CB8AC3E}">
        <p14:creationId xmlns:p14="http://schemas.microsoft.com/office/powerpoint/2010/main" val="129569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E498-A38E-42F0-96BA-B0524064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pic>
        <p:nvPicPr>
          <p:cNvPr id="22" name="Content Placeholder 21" descr="A picture containing text, sky, vector graphics, day&#10;&#10;Description automatically generated">
            <a:extLst>
              <a:ext uri="{FF2B5EF4-FFF2-40B4-BE49-F238E27FC236}">
                <a16:creationId xmlns:a16="http://schemas.microsoft.com/office/drawing/2014/main" id="{959279DE-5556-1A98-758F-CF6EAF3CC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766"/>
            <a:ext cx="6170647" cy="4351338"/>
          </a:xfr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08B93623-CD4A-F8CA-6108-2EABA2658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-360365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8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BD7E-C2F4-3BA3-C7CE-B23493DD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</p:txBody>
      </p: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5FB78DFF-1663-94DE-F807-7B3E35B23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85852" y="619781"/>
            <a:ext cx="4984551" cy="6646069"/>
          </a:xfrm>
        </p:spPr>
      </p:pic>
    </p:spTree>
    <p:extLst>
      <p:ext uri="{BB962C8B-B14F-4D97-AF65-F5344CB8AC3E}">
        <p14:creationId xmlns:p14="http://schemas.microsoft.com/office/powerpoint/2010/main" val="101778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7" descr="Chart, bubble chart&#10;&#10;Description automatically generated">
            <a:extLst>
              <a:ext uri="{FF2B5EF4-FFF2-40B4-BE49-F238E27FC236}">
                <a16:creationId xmlns:a16="http://schemas.microsoft.com/office/drawing/2014/main" id="{7D179505-F472-D610-50FB-F1B1FD6C6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13723" cy="67115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6CDEC-9284-F423-295A-72394AD94D47}"/>
              </a:ext>
            </a:extLst>
          </p:cNvPr>
          <p:cNvSpPr txBox="1"/>
          <p:nvPr/>
        </p:nvSpPr>
        <p:spPr>
          <a:xfrm>
            <a:off x="3781887" y="226380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Tree-way 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37C01-F216-1CC8-9AAD-4AD52B87DF4E}"/>
              </a:ext>
            </a:extLst>
          </p:cNvPr>
          <p:cNvSpPr txBox="1"/>
          <p:nvPr/>
        </p:nvSpPr>
        <p:spPr>
          <a:xfrm>
            <a:off x="2379216" y="444771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Change history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893F4-44C4-F310-DABE-B0FAD8D7C1F1}"/>
              </a:ext>
            </a:extLst>
          </p:cNvPr>
          <p:cNvSpPr txBox="1"/>
          <p:nvPr/>
        </p:nvSpPr>
        <p:spPr>
          <a:xfrm>
            <a:off x="6303145" y="5699465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Force push is need</a:t>
            </a:r>
          </a:p>
        </p:txBody>
      </p:sp>
    </p:spTree>
    <p:extLst>
      <p:ext uri="{BB962C8B-B14F-4D97-AF65-F5344CB8AC3E}">
        <p14:creationId xmlns:p14="http://schemas.microsoft.com/office/powerpoint/2010/main" val="3283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5A07-AAF6-B5BD-782E-8FF992A0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BE6229-0701-6B59-3C9C-6F8AA2C95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15" y="2559050"/>
            <a:ext cx="7530769" cy="3382963"/>
          </a:xfrm>
        </p:spPr>
      </p:pic>
    </p:spTree>
    <p:extLst>
      <p:ext uri="{BB962C8B-B14F-4D97-AF65-F5344CB8AC3E}">
        <p14:creationId xmlns:p14="http://schemas.microsoft.com/office/powerpoint/2010/main" val="357252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3A0E7-CD9A-4F23-A870-C6F274F3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55"/>
            <a:ext cx="10515600" cy="1325563"/>
          </a:xfrm>
        </p:spPr>
        <p:txBody>
          <a:bodyPr/>
          <a:lstStyle/>
          <a:p>
            <a:r>
              <a:rPr lang="nl-NL" dirty="0"/>
              <a:t>Git extension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FAF40A-021B-4034-ACED-CB1DCB8A0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857251"/>
            <a:ext cx="5157787" cy="823912"/>
          </a:xfrm>
        </p:spPr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1A965D-0CC5-4826-A743-D740AD3A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8212" y="1681163"/>
            <a:ext cx="5157787" cy="3684588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Git </a:t>
            </a:r>
            <a:r>
              <a:rPr lang="nl-NL" dirty="0" err="1"/>
              <a:t>blame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diff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history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amend</a:t>
            </a:r>
            <a:r>
              <a:rPr lang="nl-NL" dirty="0"/>
              <a:t> </a:t>
            </a:r>
            <a:r>
              <a:rPr lang="nl-NL" dirty="0" err="1"/>
              <a:t>commit</a:t>
            </a:r>
            <a:r>
              <a:rPr lang="nl-NL" dirty="0"/>
              <a:t> </a:t>
            </a:r>
          </a:p>
          <a:p>
            <a:r>
              <a:rPr lang="nl-NL" dirty="0"/>
              <a:t>Git </a:t>
            </a:r>
            <a:r>
              <a:rPr lang="nl-NL" dirty="0" err="1"/>
              <a:t>descritption</a:t>
            </a:r>
            <a:endParaRPr lang="nl-NL" dirty="0"/>
          </a:p>
          <a:p>
            <a:r>
              <a:rPr lang="nl-NL" dirty="0"/>
              <a:t>Interactive </a:t>
            </a:r>
            <a:r>
              <a:rPr lang="nl-NL" dirty="0" err="1"/>
              <a:t>rebase</a:t>
            </a:r>
            <a:endParaRPr lang="nl-NL" dirty="0"/>
          </a:p>
          <a:p>
            <a:r>
              <a:rPr lang="nl-NL" dirty="0"/>
              <a:t>Git stash</a:t>
            </a:r>
          </a:p>
          <a:p>
            <a:r>
              <a:rPr lang="nl-NL" dirty="0"/>
              <a:t>Git </a:t>
            </a:r>
            <a:r>
              <a:rPr lang="nl-NL" dirty="0" err="1"/>
              <a:t>renaming</a:t>
            </a:r>
            <a:r>
              <a:rPr lang="nl-NL" dirty="0"/>
              <a:t> a </a:t>
            </a:r>
            <a:r>
              <a:rPr lang="nl-NL" dirty="0" err="1"/>
              <a:t>branch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cherry</a:t>
            </a:r>
            <a:r>
              <a:rPr lang="nl-NL" dirty="0"/>
              <a:t> </a:t>
            </a:r>
            <a:r>
              <a:rPr lang="nl-NL" dirty="0" err="1"/>
              <a:t>picking</a:t>
            </a:r>
            <a:endParaRPr lang="nl-NL" dirty="0"/>
          </a:p>
          <a:p>
            <a:r>
              <a:rPr lang="nl-NL" dirty="0"/>
              <a:t>Git conflict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6010FCE-6B4D-4FC8-94CA-1D064E2F1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100" y="857251"/>
            <a:ext cx="5183188" cy="823912"/>
          </a:xfrm>
        </p:spPr>
        <p:txBody>
          <a:bodyPr/>
          <a:lstStyle/>
          <a:p>
            <a:r>
              <a:rPr lang="nl-NL" dirty="0" err="1"/>
              <a:t>Not</a:t>
            </a:r>
            <a:r>
              <a:rPr lang="nl-NL" dirty="0"/>
              <a:t> demo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F4759E-DF52-41E3-940F-5989EBCBF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34100" y="1681163"/>
            <a:ext cx="5183188" cy="3684588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Git </a:t>
            </a:r>
            <a:r>
              <a:rPr lang="nl-NL" dirty="0" err="1"/>
              <a:t>reflog</a:t>
            </a:r>
            <a:endParaRPr lang="nl-NL" dirty="0"/>
          </a:p>
          <a:p>
            <a:r>
              <a:rPr lang="nl-NL" dirty="0"/>
              <a:t>Git grep</a:t>
            </a:r>
          </a:p>
          <a:p>
            <a:r>
              <a:rPr lang="nl-NL" dirty="0"/>
              <a:t>Git clean</a:t>
            </a:r>
          </a:p>
          <a:p>
            <a:r>
              <a:rPr lang="nl-NL" dirty="0"/>
              <a:t>Pull </a:t>
            </a:r>
            <a:r>
              <a:rPr lang="nl-NL" dirty="0" err="1"/>
              <a:t>request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worktree</a:t>
            </a:r>
            <a:r>
              <a:rPr lang="nl-NL" dirty="0"/>
              <a:t> </a:t>
            </a:r>
            <a:r>
              <a:rPr lang="nl-NL" dirty="0" err="1"/>
              <a:t>functionality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renaming</a:t>
            </a:r>
            <a:r>
              <a:rPr lang="nl-NL" dirty="0"/>
              <a:t> a </a:t>
            </a:r>
            <a:r>
              <a:rPr lang="nl-NL" dirty="0" err="1"/>
              <a:t>branch</a:t>
            </a:r>
            <a:endParaRPr lang="nl-NL" dirty="0"/>
          </a:p>
          <a:p>
            <a:r>
              <a:rPr lang="nl-NL" dirty="0"/>
              <a:t>Git </a:t>
            </a:r>
            <a:r>
              <a:rPr lang="nl-NL" dirty="0" err="1"/>
              <a:t>forkflow</a:t>
            </a:r>
            <a:r>
              <a:rPr lang="nl-NL" dirty="0"/>
              <a:t> </a:t>
            </a:r>
          </a:p>
          <a:p>
            <a:r>
              <a:rPr lang="nl-NL" dirty="0"/>
              <a:t>Git </a:t>
            </a:r>
            <a:r>
              <a:rPr lang="nl-NL" dirty="0" err="1"/>
              <a:t>ignore</a:t>
            </a:r>
            <a:r>
              <a:rPr lang="nl-NL" dirty="0"/>
              <a:t> file</a:t>
            </a:r>
          </a:p>
          <a:p>
            <a:r>
              <a:rPr lang="nl-NL" dirty="0"/>
              <a:t>Git tags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72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ACF64-9CFD-42B9-8F69-576C9DDC9E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234950"/>
            <a:ext cx="8623300" cy="989013"/>
          </a:xfrm>
        </p:spPr>
        <p:txBody>
          <a:bodyPr/>
          <a:lstStyle/>
          <a:p>
            <a:r>
              <a:rPr lang="nl-NL" dirty="0" err="1"/>
              <a:t>Thank</a:t>
            </a:r>
            <a:r>
              <a:rPr lang="nl-NL" dirty="0"/>
              <a:t> </a:t>
            </a:r>
            <a:r>
              <a:rPr lang="nl-NL" dirty="0" err="1"/>
              <a:t>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454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4D8E-3F2A-712A-4819-E7FB8B05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019E-84D1-B56B-5487-8A7362FF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0C3FD-70BD-8071-E9FD-1B02E290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428206"/>
            <a:ext cx="7459116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3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6D429-A4B3-4299-9969-6A19A281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77D25-AFEE-428B-A69F-9B3DA451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Solution: Use a Version Control System (VCS)</a:t>
            </a:r>
          </a:p>
          <a:p>
            <a:r>
              <a:rPr lang="en-US" dirty="0"/>
              <a:t>The levels of Git</a:t>
            </a:r>
          </a:p>
          <a:p>
            <a:r>
              <a:rPr lang="en-US" dirty="0"/>
              <a:t>Branches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Demo Git extension</a:t>
            </a:r>
          </a:p>
        </p:txBody>
      </p:sp>
    </p:spTree>
    <p:extLst>
      <p:ext uri="{BB962C8B-B14F-4D97-AF65-F5344CB8AC3E}">
        <p14:creationId xmlns:p14="http://schemas.microsoft.com/office/powerpoint/2010/main" val="212620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6D429-A4B3-4299-9969-6A19A281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77D25-AFEE-428B-A69F-9B3DA451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Tracking your code revision history</a:t>
            </a:r>
          </a:p>
          <a:p>
            <a:r>
              <a:rPr lang="en-US" dirty="0"/>
              <a:t>Unable to undo errors and roll back to earlier code versions</a:t>
            </a:r>
          </a:p>
          <a:p>
            <a:r>
              <a:rPr lang="en-US" dirty="0"/>
              <a:t>Sharing your codebase with a collaborator</a:t>
            </a:r>
          </a:p>
          <a:p>
            <a:r>
              <a:rPr lang="en-US" dirty="0"/>
              <a:t>Merging collaborator’s code to your code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899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6D429-A4B3-4299-9969-6A19A281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Solution: Use a Version Control System (VCS)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77D25-AFEE-428B-A69F-9B3DA451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manage files and directories</a:t>
            </a:r>
          </a:p>
          <a:p>
            <a:r>
              <a:rPr lang="en-US" dirty="0"/>
              <a:t>a way to track and manage file changes so that you can recall specific versions later</a:t>
            </a:r>
          </a:p>
          <a:p>
            <a:r>
              <a:rPr lang="en-US" dirty="0"/>
              <a:t>a way to share a codebase to a collaborator without any trouble</a:t>
            </a:r>
          </a:p>
          <a:p>
            <a:r>
              <a:rPr lang="en-US" dirty="0"/>
              <a:t>a way to merge your collaborators code to your codebase without having conflicts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21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F234-6AD4-339B-0393-4A8C4670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182B1-F861-EA76-166D-30AC2B8E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84F17-5EA1-EF1B-F36A-AE471D59F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72777" cy="63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6D429-A4B3-4299-9969-6A19A281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History</a:t>
            </a:r>
            <a:r>
              <a:rPr lang="nl-NL" dirty="0"/>
              <a:t> of Git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77D25-AFEE-428B-A69F-9B3DA451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Created by Linus Torvalds in 2005</a:t>
            </a:r>
          </a:p>
          <a:p>
            <a:pPr marL="0" indent="0">
              <a:buNone/>
            </a:pPr>
            <a:r>
              <a:rPr lang="en-US" dirty="0"/>
              <a:t>• Described by Linus as “the stupid content tracker”</a:t>
            </a:r>
          </a:p>
          <a:p>
            <a:pPr marL="0" indent="0">
              <a:buNone/>
            </a:pPr>
            <a:r>
              <a:rPr lang="en-US" dirty="0"/>
              <a:t>• Originally created for the development of Linux kernel</a:t>
            </a:r>
          </a:p>
          <a:p>
            <a:pPr marL="0" indent="0">
              <a:buNone/>
            </a:pPr>
            <a:r>
              <a:rPr lang="en-US" dirty="0"/>
              <a:t>• It’s written in C, Shell, Perl, </a:t>
            </a:r>
            <a:r>
              <a:rPr lang="en-US" dirty="0" err="1"/>
              <a:t>Tcl</a:t>
            </a:r>
            <a:r>
              <a:rPr lang="en-US" dirty="0"/>
              <a:t>, and Python</a:t>
            </a:r>
          </a:p>
          <a:p>
            <a:pPr marL="0" indent="0">
              <a:buNone/>
            </a:pPr>
            <a:r>
              <a:rPr lang="en-US" dirty="0"/>
              <a:t>• Currently maintained by Junio Hamano since 2005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00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2760-D7A6-D5A0-611F-4F99FA1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2FC752-2518-F1B8-44B3-3D6E91CBC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" y="73890"/>
            <a:ext cx="11286836" cy="6348845"/>
          </a:xfrm>
        </p:spPr>
      </p:pic>
    </p:spTree>
    <p:extLst>
      <p:ext uri="{BB962C8B-B14F-4D97-AF65-F5344CB8AC3E}">
        <p14:creationId xmlns:p14="http://schemas.microsoft.com/office/powerpoint/2010/main" val="58910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8332-8BA2-0A6F-20DB-3474DF7A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62C9-62FF-0606-8C6D-F00CE9B1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DCF7E-C9A1-4169-C164-24921FEB1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0" y="0"/>
            <a:ext cx="11041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9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E01-C449-BBAB-97DD-9D0902AD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BB4-2AE7-EBF3-4154-C2E28F42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repository for solution or smaller</a:t>
            </a:r>
          </a:p>
          <a:p>
            <a:r>
              <a:rPr lang="en-US" dirty="0"/>
              <a:t>Exclude binary file or large one it is not optimized for that (use other solution or extension of Git)</a:t>
            </a:r>
          </a:p>
          <a:p>
            <a:r>
              <a:rPr lang="en-US" dirty="0"/>
              <a:t>Exclude files generate from source code (.</a:t>
            </a:r>
            <a:r>
              <a:rPr lang="en-US" dirty="0" err="1"/>
              <a:t>gitattributes</a:t>
            </a:r>
            <a:r>
              <a:rPr lang="en-US" dirty="0"/>
              <a:t> file .</a:t>
            </a:r>
            <a:r>
              <a:rPr lang="en-US" dirty="0" err="1"/>
              <a:t>gitignore</a:t>
            </a:r>
            <a:r>
              <a:rPr lang="en-US" dirty="0"/>
              <a:t>)</a:t>
            </a:r>
          </a:p>
          <a:p>
            <a:r>
              <a:rPr lang="en-US" dirty="0"/>
              <a:t>Shared code used submodules but difficult to keep in sync</a:t>
            </a:r>
          </a:p>
        </p:txBody>
      </p:sp>
    </p:spTree>
    <p:extLst>
      <p:ext uri="{BB962C8B-B14F-4D97-AF65-F5344CB8AC3E}">
        <p14:creationId xmlns:p14="http://schemas.microsoft.com/office/powerpoint/2010/main" val="255857997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35B3164D74C642B7E8E685156B40CD" ma:contentTypeVersion="15" ma:contentTypeDescription="Een nieuw document maken." ma:contentTypeScope="" ma:versionID="935faa278a9a7fc4b0a94f61d7ec4bb4">
  <xsd:schema xmlns:xsd="http://www.w3.org/2001/XMLSchema" xmlns:xs="http://www.w3.org/2001/XMLSchema" xmlns:p="http://schemas.microsoft.com/office/2006/metadata/properties" xmlns:ns2="9ddbb22c-1a68-4d70-801b-21b29f0011e0" xmlns:ns3="70e17504-9061-4c65-9738-352c470a667f" targetNamespace="http://schemas.microsoft.com/office/2006/metadata/properties" ma:root="true" ma:fieldsID="c9b520ccf1aac83e47cdc15a316aa2ea" ns2:_="" ns3:_="">
    <xsd:import namespace="9ddbb22c-1a68-4d70-801b-21b29f0011e0"/>
    <xsd:import namespace="70e17504-9061-4c65-9738-352c470a66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bb22c-1a68-4d70-801b-21b29f0011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Afbeeldingtags" ma:readOnly="false" ma:fieldId="{5cf76f15-5ced-4ddc-b409-7134ff3c332f}" ma:taxonomyMulti="true" ma:sspId="fabeea13-1f32-42d7-aee0-d3eb214e8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17504-9061-4c65-9738-352c470a66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7bd2745-fe74-436e-b624-dc0a51b0e553}" ma:internalName="TaxCatchAll" ma:showField="CatchAllData" ma:web="70e17504-9061-4c65-9738-352c470a6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e17504-9061-4c65-9738-352c470a667f" xsi:nil="true"/>
    <lcf76f155ced4ddcb4097134ff3c332f xmlns="9ddbb22c-1a68-4d70-801b-21b29f0011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81539D-CB4C-4CAD-B860-99CFA3FCB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dbb22c-1a68-4d70-801b-21b29f0011e0"/>
    <ds:schemaRef ds:uri="70e17504-9061-4c65-9738-352c470a6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08171A-47C1-457A-B500-4498240F21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F240C2-6DD4-492D-AA8D-31651365A3FF}">
  <ds:schemaRefs>
    <ds:schemaRef ds:uri="http://purl.org/dc/dcmitype/"/>
    <ds:schemaRef ds:uri="http://purl.org/dc/elements/1.1/"/>
    <ds:schemaRef ds:uri="http://purl.org/dc/terms/"/>
    <ds:schemaRef ds:uri="9ddbb22c-1a68-4d70-801b-21b29f0011e0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70e17504-9061-4c65-9738-352c470a667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Widescreen</PresentationFormat>
  <Paragraphs>90</Paragraphs>
  <Slides>19</Slides>
  <Notes>8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DashVTI</vt:lpstr>
      <vt:lpstr>Git and Git Extension</vt:lpstr>
      <vt:lpstr>Agenda</vt:lpstr>
      <vt:lpstr>Problem</vt:lpstr>
      <vt:lpstr>Solution: Use a Version Control System (VCS)</vt:lpstr>
      <vt:lpstr>Presentazione standard di PowerPoint</vt:lpstr>
      <vt:lpstr>History of Git</vt:lpstr>
      <vt:lpstr>Presentazione standard di PowerPoint</vt:lpstr>
      <vt:lpstr>Presentazione standard di PowerPoint</vt:lpstr>
      <vt:lpstr>Repository design</vt:lpstr>
      <vt:lpstr>The levels of Git</vt:lpstr>
      <vt:lpstr>Presentazione standard di PowerPoint</vt:lpstr>
      <vt:lpstr>Git reset</vt:lpstr>
      <vt:lpstr>Branches</vt:lpstr>
      <vt:lpstr>Clone</vt:lpstr>
      <vt:lpstr>Presentazione standard di PowerPoint</vt:lpstr>
      <vt:lpstr>Worktrees</vt:lpstr>
      <vt:lpstr>Git extension</vt:lpstr>
      <vt:lpstr>Thank You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Likumahua</dc:creator>
  <cp:lastModifiedBy>Ivan Cipriani</cp:lastModifiedBy>
  <cp:revision>25</cp:revision>
  <dcterms:created xsi:type="dcterms:W3CDTF">2021-07-16T09:06:28Z</dcterms:created>
  <dcterms:modified xsi:type="dcterms:W3CDTF">2024-06-22T08:52:48Z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0x010100CC35B3164D74C642B7E8E685156B40CD</vt:lpwstr>
  </property>
</Properties>
</file>