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382" y="372979"/>
            <a:ext cx="8915399" cy="2262781"/>
          </a:xfrm>
        </p:spPr>
        <p:txBody>
          <a:bodyPr/>
          <a:lstStyle/>
          <a:p>
            <a:r>
              <a:rPr lang="en-US" dirty="0" smtClean="0"/>
              <a:t>ITFOOTBALL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err="1" smtClean="0"/>
              <a:t>Echipa</a:t>
            </a:r>
            <a:r>
              <a:rPr lang="en-US" sz="1400" dirty="0" smtClean="0"/>
              <a:t>: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Ceausescu </a:t>
            </a:r>
            <a:r>
              <a:rPr lang="en-US" sz="1400" dirty="0" err="1" smtClean="0"/>
              <a:t>Ciprian</a:t>
            </a:r>
            <a:r>
              <a:rPr lang="en-US" sz="1400" dirty="0" smtClean="0"/>
              <a:t>-Mihai</a:t>
            </a:r>
          </a:p>
          <a:p>
            <a:pPr algn="r">
              <a:spcBef>
                <a:spcPts val="0"/>
              </a:spcBef>
            </a:pPr>
            <a:r>
              <a:rPr lang="en-US" sz="1400" dirty="0" err="1" smtClean="0"/>
              <a:t>Damache</a:t>
            </a:r>
            <a:r>
              <a:rPr lang="en-US" sz="1400" dirty="0" smtClean="0"/>
              <a:t> Cristian Andrei</a:t>
            </a:r>
          </a:p>
          <a:p>
            <a:pPr algn="r">
              <a:spcBef>
                <a:spcPts val="0"/>
              </a:spcBef>
            </a:pPr>
            <a:r>
              <a:rPr lang="en-US" sz="1400" dirty="0" err="1" smtClean="0"/>
              <a:t>Druta</a:t>
            </a:r>
            <a:r>
              <a:rPr lang="en-US" sz="1400" dirty="0" smtClean="0"/>
              <a:t> </a:t>
            </a:r>
            <a:r>
              <a:rPr lang="en-US" sz="1400" dirty="0" err="1" smtClean="0"/>
              <a:t>Alexandru</a:t>
            </a:r>
            <a:r>
              <a:rPr lang="en-US" sz="1400" dirty="0" smtClean="0"/>
              <a:t> Antonio</a:t>
            </a:r>
          </a:p>
          <a:p>
            <a:pPr algn="r">
              <a:spcBef>
                <a:spcPts val="0"/>
              </a:spcBef>
            </a:pPr>
            <a:r>
              <a:rPr lang="en-US" sz="1400" dirty="0" err="1" smtClean="0"/>
              <a:t>Ionita</a:t>
            </a:r>
            <a:r>
              <a:rPr lang="en-US" sz="1400" dirty="0" smtClean="0"/>
              <a:t> </a:t>
            </a:r>
            <a:r>
              <a:rPr lang="en-US" sz="1400" dirty="0" err="1" smtClean="0"/>
              <a:t>Matei</a:t>
            </a:r>
            <a:r>
              <a:rPr lang="en-US" sz="1400" dirty="0" smtClean="0"/>
              <a:t> Marius George</a:t>
            </a:r>
          </a:p>
          <a:p>
            <a:pPr algn="r">
              <a:spcBef>
                <a:spcPts val="0"/>
              </a:spcBef>
            </a:pPr>
            <a:r>
              <a:rPr lang="en-US" sz="1400" dirty="0" err="1" smtClean="0"/>
              <a:t>Iordache</a:t>
            </a:r>
            <a:r>
              <a:rPr lang="en-US" sz="1400" dirty="0" smtClean="0"/>
              <a:t> Raul Mihai</a:t>
            </a:r>
          </a:p>
        </p:txBody>
      </p:sp>
    </p:spTree>
    <p:extLst>
      <p:ext uri="{BB962C8B-B14F-4D97-AF65-F5344CB8AC3E}">
        <p14:creationId xmlns:p14="http://schemas.microsoft.com/office/powerpoint/2010/main" val="38971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20" y="1935552"/>
            <a:ext cx="8911687" cy="4922448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Scopul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apli</a:t>
            </a:r>
            <a:r>
              <a:rPr lang="ro-RO" dirty="0" err="1">
                <a:solidFill>
                  <a:srgbClr val="FF0000"/>
                </a:solidFill>
              </a:rPr>
              <a:t>cației</a:t>
            </a:r>
            <a:r>
              <a:rPr lang="ro-RO" dirty="0">
                <a:solidFill>
                  <a:srgbClr val="FF0000"/>
                </a:solidFill>
              </a:rPr>
              <a:t/>
            </a:r>
            <a:br>
              <a:rPr lang="ro-RO" dirty="0">
                <a:solidFill>
                  <a:srgbClr val="FF0000"/>
                </a:solidFill>
              </a:rPr>
            </a:br>
            <a:r>
              <a:rPr lang="ro-RO" dirty="0">
                <a:solidFill>
                  <a:srgbClr val="FF0000"/>
                </a:solidFill>
              </a:rPr>
              <a:t/>
            </a:r>
            <a:br>
              <a:rPr lang="ro-RO" dirty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Aria de </a:t>
            </a:r>
            <a:r>
              <a:rPr lang="ro-RO" dirty="0" smtClean="0">
                <a:solidFill>
                  <a:schemeClr val="tx1"/>
                </a:solidFill>
              </a:rPr>
              <a:t>acoperire</a:t>
            </a:r>
            <a:br>
              <a:rPr lang="ro-RO" dirty="0" smtClean="0">
                <a:solidFill>
                  <a:schemeClr val="tx1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/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 smtClean="0">
                <a:solidFill>
                  <a:schemeClr val="tx1"/>
                </a:solidFill>
              </a:rPr>
              <a:t>Colectarea </a:t>
            </a:r>
            <a:r>
              <a:rPr lang="ro-RO" dirty="0" err="1" smtClean="0">
                <a:solidFill>
                  <a:schemeClr val="tx1"/>
                </a:solidFill>
              </a:rPr>
              <a:t>informatiilor</a:t>
            </a:r>
            <a:r>
              <a:rPr lang="ro-RO" dirty="0" smtClean="0">
                <a:solidFill>
                  <a:schemeClr val="tx1"/>
                </a:solidFill>
              </a:rPr>
              <a:t/>
            </a:r>
            <a:br>
              <a:rPr lang="ro-RO" dirty="0" smtClean="0">
                <a:solidFill>
                  <a:schemeClr val="tx1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/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 err="1">
                <a:solidFill>
                  <a:schemeClr val="tx1"/>
                </a:solidFill>
              </a:rPr>
              <a:t>Cerinte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61" y="1744495"/>
            <a:ext cx="5791200" cy="3305175"/>
          </a:xfrm>
        </p:spPr>
      </p:pic>
    </p:spTree>
    <p:extLst>
      <p:ext uri="{BB962C8B-B14F-4D97-AF65-F5344CB8AC3E}">
        <p14:creationId xmlns:p14="http://schemas.microsoft.com/office/powerpoint/2010/main" val="6537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20" y="1935552"/>
            <a:ext cx="8911687" cy="492244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Scopul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</a:t>
            </a:r>
            <a:r>
              <a:rPr lang="ro-RO" dirty="0" err="1">
                <a:solidFill>
                  <a:schemeClr val="tx1"/>
                </a:solidFill>
              </a:rPr>
              <a:t>cației</a:t>
            </a:r>
            <a:r>
              <a:rPr lang="ro-RO" dirty="0">
                <a:solidFill>
                  <a:schemeClr val="tx1"/>
                </a:solidFill>
              </a:rPr>
              <a:t/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>
                <a:solidFill>
                  <a:srgbClr val="FF0000"/>
                </a:solidFill>
              </a:rPr>
              <a:t/>
            </a:r>
            <a:br>
              <a:rPr lang="ro-RO" dirty="0">
                <a:solidFill>
                  <a:srgbClr val="FF0000"/>
                </a:solidFill>
              </a:rPr>
            </a:br>
            <a:r>
              <a:rPr lang="ro-RO" dirty="0">
                <a:solidFill>
                  <a:srgbClr val="FF0000"/>
                </a:solidFill>
              </a:rPr>
              <a:t>Aria de </a:t>
            </a:r>
            <a:r>
              <a:rPr lang="ro-RO" dirty="0" smtClean="0">
                <a:solidFill>
                  <a:srgbClr val="FF0000"/>
                </a:solidFill>
              </a:rPr>
              <a:t>acoperire</a:t>
            </a:r>
            <a:br>
              <a:rPr lang="ro-RO" dirty="0" smtClean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/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 smtClean="0">
                <a:solidFill>
                  <a:schemeClr val="tx1"/>
                </a:solidFill>
              </a:rPr>
              <a:t>Colectarea </a:t>
            </a:r>
            <a:r>
              <a:rPr lang="ro-RO" dirty="0" err="1" smtClean="0">
                <a:solidFill>
                  <a:schemeClr val="tx1"/>
                </a:solidFill>
              </a:rPr>
              <a:t>informatiilor</a:t>
            </a:r>
            <a:r>
              <a:rPr lang="ro-RO" dirty="0" smtClean="0">
                <a:solidFill>
                  <a:schemeClr val="tx1"/>
                </a:solidFill>
              </a:rPr>
              <a:t/>
            </a:r>
            <a:br>
              <a:rPr lang="ro-RO" dirty="0" smtClean="0">
                <a:solidFill>
                  <a:schemeClr val="tx1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/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 err="1">
                <a:solidFill>
                  <a:schemeClr val="tx1"/>
                </a:solidFill>
              </a:rPr>
              <a:t>Cerinte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04" y="970297"/>
            <a:ext cx="4935872" cy="493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20" y="1935552"/>
            <a:ext cx="8911687" cy="492244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Scopul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</a:t>
            </a:r>
            <a:r>
              <a:rPr lang="ro-RO" dirty="0" err="1">
                <a:solidFill>
                  <a:schemeClr val="tx1"/>
                </a:solidFill>
              </a:rPr>
              <a:t>cației</a:t>
            </a:r>
            <a:r>
              <a:rPr lang="ro-RO" dirty="0">
                <a:solidFill>
                  <a:schemeClr val="tx1"/>
                </a:solidFill>
              </a:rPr>
              <a:t/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>
                <a:solidFill>
                  <a:srgbClr val="FF0000"/>
                </a:solidFill>
              </a:rPr>
              <a:t/>
            </a:r>
            <a:br>
              <a:rPr lang="ro-RO" dirty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Aria de </a:t>
            </a:r>
            <a:r>
              <a:rPr lang="ro-RO" dirty="0" smtClean="0">
                <a:solidFill>
                  <a:schemeClr val="tx1"/>
                </a:solidFill>
              </a:rPr>
              <a:t>acoperire</a:t>
            </a:r>
            <a:r>
              <a:rPr lang="ro-RO" dirty="0" smtClean="0">
                <a:solidFill>
                  <a:srgbClr val="FF0000"/>
                </a:solidFill>
              </a:rPr>
              <a:t/>
            </a:r>
            <a:br>
              <a:rPr lang="ro-RO" dirty="0" smtClean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/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 smtClean="0">
                <a:solidFill>
                  <a:srgbClr val="FF0000"/>
                </a:solidFill>
              </a:rPr>
              <a:t>Colectarea </a:t>
            </a:r>
            <a:r>
              <a:rPr lang="ro-RO" dirty="0" err="1" smtClean="0">
                <a:solidFill>
                  <a:srgbClr val="FF0000"/>
                </a:solidFill>
              </a:rPr>
              <a:t>informatiilor</a:t>
            </a:r>
            <a:r>
              <a:rPr lang="ro-RO" dirty="0" smtClean="0">
                <a:solidFill>
                  <a:srgbClr val="FF0000"/>
                </a:solidFill>
              </a:rPr>
              <a:t/>
            </a:r>
            <a:br>
              <a:rPr lang="ro-RO" dirty="0" smtClean="0">
                <a:solidFill>
                  <a:srgbClr val="FF0000"/>
                </a:solidFill>
              </a:rPr>
            </a:br>
            <a:r>
              <a:rPr lang="ro-RO" dirty="0">
                <a:solidFill>
                  <a:srgbClr val="FF0000"/>
                </a:solidFill>
              </a:rPr>
              <a:t/>
            </a:r>
            <a:br>
              <a:rPr lang="ro-RO" dirty="0">
                <a:solidFill>
                  <a:srgbClr val="FF0000"/>
                </a:solidFill>
              </a:rPr>
            </a:br>
            <a:r>
              <a:rPr lang="ro-RO" dirty="0" err="1">
                <a:solidFill>
                  <a:schemeClr val="tx1"/>
                </a:solidFill>
              </a:rPr>
              <a:t>Cerinte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84" y="1640305"/>
            <a:ext cx="5528319" cy="3778250"/>
          </a:xfrm>
        </p:spPr>
      </p:pic>
    </p:spTree>
    <p:extLst>
      <p:ext uri="{BB962C8B-B14F-4D97-AF65-F5344CB8AC3E}">
        <p14:creationId xmlns:p14="http://schemas.microsoft.com/office/powerpoint/2010/main" val="54845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20" y="1935552"/>
            <a:ext cx="8911687" cy="492244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Scopul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</a:t>
            </a:r>
            <a:r>
              <a:rPr lang="ro-RO" dirty="0" err="1">
                <a:solidFill>
                  <a:schemeClr val="tx1"/>
                </a:solidFill>
              </a:rPr>
              <a:t>cației</a:t>
            </a:r>
            <a:r>
              <a:rPr lang="ro-RO" dirty="0">
                <a:solidFill>
                  <a:schemeClr val="tx1"/>
                </a:solidFill>
              </a:rPr>
              <a:t/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>
                <a:solidFill>
                  <a:srgbClr val="FF0000"/>
                </a:solidFill>
              </a:rPr>
              <a:t/>
            </a:r>
            <a:br>
              <a:rPr lang="ro-RO" dirty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>Aria de </a:t>
            </a:r>
            <a:r>
              <a:rPr lang="ro-RO" dirty="0" smtClean="0">
                <a:solidFill>
                  <a:schemeClr val="tx1"/>
                </a:solidFill>
              </a:rPr>
              <a:t>acoperire</a:t>
            </a:r>
            <a:r>
              <a:rPr lang="ro-RO" dirty="0" smtClean="0">
                <a:solidFill>
                  <a:srgbClr val="FF0000"/>
                </a:solidFill>
              </a:rPr>
              <a:t/>
            </a:r>
            <a:br>
              <a:rPr lang="ro-RO" dirty="0" smtClean="0">
                <a:solidFill>
                  <a:srgbClr val="FF0000"/>
                </a:solidFill>
              </a:rPr>
            </a:br>
            <a:r>
              <a:rPr lang="ro-RO" dirty="0">
                <a:solidFill>
                  <a:schemeClr val="tx1"/>
                </a:solidFill>
              </a:rPr>
              <a:t/>
            </a:r>
            <a:br>
              <a:rPr lang="ro-RO" dirty="0">
                <a:solidFill>
                  <a:schemeClr val="tx1"/>
                </a:solidFill>
              </a:rPr>
            </a:br>
            <a:r>
              <a:rPr lang="ro-RO" dirty="0" smtClean="0">
                <a:solidFill>
                  <a:schemeClr val="tx1"/>
                </a:solidFill>
              </a:rPr>
              <a:t>Colectarea </a:t>
            </a:r>
            <a:r>
              <a:rPr lang="ro-RO" dirty="0" err="1" smtClean="0">
                <a:solidFill>
                  <a:schemeClr val="tx1"/>
                </a:solidFill>
              </a:rPr>
              <a:t>informatiilor</a:t>
            </a:r>
            <a:r>
              <a:rPr lang="ro-RO" dirty="0" smtClean="0">
                <a:solidFill>
                  <a:schemeClr val="tx1"/>
                </a:solidFill>
              </a:rPr>
              <a:t/>
            </a:r>
            <a:br>
              <a:rPr lang="ro-RO" dirty="0" smtClean="0">
                <a:solidFill>
                  <a:schemeClr val="tx1"/>
                </a:solidFill>
              </a:rPr>
            </a:br>
            <a:r>
              <a:rPr lang="ro-RO" dirty="0">
                <a:solidFill>
                  <a:srgbClr val="FF0000"/>
                </a:solidFill>
              </a:rPr>
              <a:t/>
            </a:r>
            <a:br>
              <a:rPr lang="ro-RO" dirty="0">
                <a:solidFill>
                  <a:srgbClr val="FF0000"/>
                </a:solidFill>
              </a:rPr>
            </a:br>
            <a:r>
              <a:rPr lang="ro-RO" dirty="0" err="1">
                <a:solidFill>
                  <a:srgbClr val="FF0000"/>
                </a:solidFill>
              </a:rPr>
              <a:t>Cerinte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52" y="881814"/>
            <a:ext cx="5362575" cy="295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74" y="4600761"/>
            <a:ext cx="1547273" cy="1810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456" y="4542513"/>
            <a:ext cx="2062071" cy="18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67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30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ITFOOTBALL</vt:lpstr>
      <vt:lpstr>Scopul aplicației  Aria de acoperire  Colectarea informatiilor  Cerinte</vt:lpstr>
      <vt:lpstr>Scopul aplicației  Aria de acoperire  Colectarea informatiilor  Cerinte</vt:lpstr>
      <vt:lpstr>Scopul aplicației  Aria de acoperire  Colectarea informatiilor  Cerinte</vt:lpstr>
      <vt:lpstr>Scopul aplicației  Aria de acoperire  Colectarea informatiilor  Cerinte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ITFOOTBALL</dc:title>
  <dc:creator>RePack by Diakov</dc:creator>
  <cp:lastModifiedBy>RePack by Diakov</cp:lastModifiedBy>
  <cp:revision>4</cp:revision>
  <dcterms:created xsi:type="dcterms:W3CDTF">2017-02-10T08:21:49Z</dcterms:created>
  <dcterms:modified xsi:type="dcterms:W3CDTF">2017-02-10T08:51:44Z</dcterms:modified>
</cp:coreProperties>
</file>