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13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CE781-9CF1-40AD-BBFC-CFB2A710EAA2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CF728-40D0-49F4-9483-26ED8338B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F728-40D0-49F4-9483-26ED8338B3E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AC01-2486-4D27-B8C2-00CE5D2267BC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675AA24-B570-4B50-B189-F320A5EB1A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AC01-2486-4D27-B8C2-00CE5D2267BC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AA24-B570-4B50-B189-F320A5EB1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675AA24-B570-4B50-B189-F320A5EB1A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AC01-2486-4D27-B8C2-00CE5D2267BC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AC01-2486-4D27-B8C2-00CE5D2267BC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675AA24-B570-4B50-B189-F320A5EB1A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AC01-2486-4D27-B8C2-00CE5D2267BC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675AA24-B570-4B50-B189-F320A5EB1A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3CEAC01-2486-4D27-B8C2-00CE5D2267BC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AA24-B570-4B50-B189-F320A5EB1A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AC01-2486-4D27-B8C2-00CE5D2267BC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675AA24-B570-4B50-B189-F320A5EB1A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AC01-2486-4D27-B8C2-00CE5D2267BC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675AA24-B570-4B50-B189-F320A5EB1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AC01-2486-4D27-B8C2-00CE5D2267BC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75AA24-B570-4B50-B189-F320A5EB1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675AA24-B570-4B50-B189-F320A5EB1A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AC01-2486-4D27-B8C2-00CE5D2267BC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675AA24-B570-4B50-B189-F320A5EB1A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3CEAC01-2486-4D27-B8C2-00CE5D2267BC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3CEAC01-2486-4D27-B8C2-00CE5D2267BC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675AA24-B570-4B50-B189-F320A5EB1A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7.jpeg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19400"/>
            <a:ext cx="8077200" cy="3124200"/>
          </a:xfrm>
        </p:spPr>
        <p:txBody>
          <a:bodyPr>
            <a:norm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			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 algn="r"/>
            <a:r>
              <a:rPr lang="en-US" b="0" dirty="0"/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0"/>
            <a:ext cx="8915400" cy="175260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Byzantine Fault Tolerance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0" y="5334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Rafoi</a:t>
            </a:r>
            <a:r>
              <a:rPr lang="en-US" dirty="0"/>
              <a:t> Alexandra – </a:t>
            </a:r>
            <a:r>
              <a:rPr lang="en-US" dirty="0" err="1"/>
              <a:t>Grupa</a:t>
            </a:r>
            <a:r>
              <a:rPr lang="en-US" dirty="0"/>
              <a:t> 251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generalilor</a:t>
            </a:r>
            <a:r>
              <a:rPr lang="en-US" dirty="0"/>
              <a:t> </a:t>
            </a:r>
            <a:r>
              <a:rPr lang="en-US" dirty="0" err="1"/>
              <a:t>bizantini</a:t>
            </a:r>
            <a:endParaRPr lang="en-US" dirty="0"/>
          </a:p>
        </p:txBody>
      </p:sp>
      <p:pic>
        <p:nvPicPr>
          <p:cNvPr id="4" name="Content Placeholder 3" descr="62789660-military-bear-with-rifle-grizzlies-with-gun-wild-beast-and-machine-gun-tape-animal-soldiers-army-sty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676400"/>
            <a:ext cx="914400" cy="914400"/>
          </a:xfrm>
        </p:spPr>
      </p:pic>
      <p:pic>
        <p:nvPicPr>
          <p:cNvPr id="5" name="Content Placeholder 3" descr="62789660-military-bear-with-rifle-grizzlies-with-gun-wild-beast-and-machine-gun-tape-animal-soldiers-army-st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2590800"/>
            <a:ext cx="990600" cy="990600"/>
          </a:xfrm>
          <a:prstGeom prst="rect">
            <a:avLst/>
          </a:prstGeom>
        </p:spPr>
      </p:pic>
      <p:pic>
        <p:nvPicPr>
          <p:cNvPr id="6" name="Content Placeholder 3" descr="62789660-military-bear-with-rifle-grizzlies-with-gun-wild-beast-and-machine-gun-tape-animal-soldiers-army-st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09800" y="5181600"/>
            <a:ext cx="1066800" cy="1066800"/>
          </a:xfrm>
          <a:prstGeom prst="rect">
            <a:avLst/>
          </a:prstGeom>
        </p:spPr>
      </p:pic>
      <p:pic>
        <p:nvPicPr>
          <p:cNvPr id="7" name="Content Placeholder 3" descr="62789660-military-bear-with-rifle-grizzlies-with-gun-wild-beast-and-machine-gun-tape-animal-soldiers-army-st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3429000"/>
            <a:ext cx="990600" cy="990600"/>
          </a:xfrm>
          <a:prstGeom prst="rect">
            <a:avLst/>
          </a:prstGeom>
        </p:spPr>
      </p:pic>
      <p:pic>
        <p:nvPicPr>
          <p:cNvPr id="8" name="Content Placeholder 3" descr="62789660-military-bear-with-rifle-grizzlies-with-gun-wild-beast-and-machine-gun-tape-animal-soldiers-army-st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4267200"/>
            <a:ext cx="990600" cy="990600"/>
          </a:xfrm>
          <a:prstGeom prst="rect">
            <a:avLst/>
          </a:prstGeom>
        </p:spPr>
      </p:pic>
      <p:pic>
        <p:nvPicPr>
          <p:cNvPr id="9" name="Picture 8" descr="P4bdpg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400" y="1600200"/>
            <a:ext cx="1334124" cy="1066800"/>
          </a:xfrm>
          <a:prstGeom prst="rect">
            <a:avLst/>
          </a:prstGeom>
        </p:spPr>
      </p:pic>
      <p:pic>
        <p:nvPicPr>
          <p:cNvPr id="10" name="Picture 9" descr="P4bdpg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600" y="2590800"/>
            <a:ext cx="1334124" cy="1066800"/>
          </a:xfrm>
          <a:prstGeom prst="rect">
            <a:avLst/>
          </a:prstGeom>
        </p:spPr>
      </p:pic>
      <p:pic>
        <p:nvPicPr>
          <p:cNvPr id="11" name="Picture 10" descr="P4bdpg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000" y="3276600"/>
            <a:ext cx="1334124" cy="1066800"/>
          </a:xfrm>
          <a:prstGeom prst="rect">
            <a:avLst/>
          </a:prstGeom>
        </p:spPr>
      </p:pic>
      <p:pic>
        <p:nvPicPr>
          <p:cNvPr id="12" name="Picture 11" descr="P4bdpg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3000" y="5029200"/>
            <a:ext cx="1334124" cy="1066800"/>
          </a:xfrm>
          <a:prstGeom prst="rect">
            <a:avLst/>
          </a:prstGeom>
        </p:spPr>
      </p:pic>
      <p:pic>
        <p:nvPicPr>
          <p:cNvPr id="13" name="Picture 12" descr="P4bdpg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400" y="4114800"/>
            <a:ext cx="1334124" cy="1066800"/>
          </a:xfrm>
          <a:prstGeom prst="rect">
            <a:avLst/>
          </a:prstGeom>
        </p:spPr>
      </p:pic>
      <p:pic>
        <p:nvPicPr>
          <p:cNvPr id="14" name="Picture 13" descr="Cetatea-Rasnov-vedere-aeriana-1_1415101504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91200" y="2514600"/>
            <a:ext cx="3101608" cy="2057400"/>
          </a:xfrm>
          <a:prstGeom prst="rect">
            <a:avLst/>
          </a:prstGeom>
        </p:spPr>
      </p:pic>
      <p:sp>
        <p:nvSpPr>
          <p:cNvPr id="15" name="Cloud 14"/>
          <p:cNvSpPr/>
          <p:nvPr/>
        </p:nvSpPr>
        <p:spPr>
          <a:xfrm>
            <a:off x="2514600" y="1600200"/>
            <a:ext cx="1524000" cy="53340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/>
          <p:cNvSpPr/>
          <p:nvPr/>
        </p:nvSpPr>
        <p:spPr>
          <a:xfrm>
            <a:off x="2667000" y="2438400"/>
            <a:ext cx="1524000" cy="53340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16"/>
          <p:cNvSpPr/>
          <p:nvPr/>
        </p:nvSpPr>
        <p:spPr>
          <a:xfrm>
            <a:off x="2743200" y="3276600"/>
            <a:ext cx="1524000" cy="53340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ud 17"/>
          <p:cNvSpPr/>
          <p:nvPr/>
        </p:nvSpPr>
        <p:spPr>
          <a:xfrm>
            <a:off x="2895600" y="4114800"/>
            <a:ext cx="1524000" cy="53340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loud 18"/>
          <p:cNvSpPr/>
          <p:nvPr/>
        </p:nvSpPr>
        <p:spPr>
          <a:xfrm>
            <a:off x="3124200" y="5029200"/>
            <a:ext cx="1524000" cy="53340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95600" y="251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Retreat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71800" y="1676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Attack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05200" y="5105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Attack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52800" y="4191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Attack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95600" y="3429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Retreat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67200" y="1676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[A,R,R,A,A]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91000" y="2514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[A,R,R,A,A]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48200" y="5181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[A,R,R,A,A]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19600" y="4191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[A,R,R,A,A]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43400" y="3352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[A,R,R,A,A]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build="allAtOnce"/>
      <p:bldP spid="21" grpId="0" build="allAtOnce"/>
      <p:bldP spid="22" grpId="0" build="allAtOnce"/>
      <p:bldP spid="23" grpId="0" build="allAtOnce"/>
      <p:bldP spid="24" grpId="0" build="allAtOnce"/>
      <p:bldP spid="25" grpId="0" build="allAtOnce"/>
      <p:bldP spid="26" grpId="0" build="allAtOnce"/>
      <p:bldP spid="27" grpId="0" build="allAtOnce"/>
      <p:bldP spid="28" grpId="0" build="allAtOnce"/>
      <p:bldP spid="29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generalilor</a:t>
            </a:r>
            <a:r>
              <a:rPr lang="en-US" dirty="0"/>
              <a:t> </a:t>
            </a:r>
            <a:r>
              <a:rPr lang="en-US" dirty="0" err="1"/>
              <a:t>bizantini</a:t>
            </a:r>
            <a:endParaRPr lang="en-US" dirty="0"/>
          </a:p>
        </p:txBody>
      </p:sp>
      <p:pic>
        <p:nvPicPr>
          <p:cNvPr id="4" name="Content Placeholder 3" descr="62789660-military-bear-with-rifle-grizzlies-with-gun-wild-beast-and-machine-gun-tape-animal-soldiers-army-sty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676400"/>
            <a:ext cx="914400" cy="914400"/>
          </a:xfrm>
        </p:spPr>
      </p:pic>
      <p:pic>
        <p:nvPicPr>
          <p:cNvPr id="5" name="Content Placeholder 3" descr="62789660-military-bear-with-rifle-grizzlies-with-gun-wild-beast-and-machine-gun-tape-animal-soldiers-army-st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2590800"/>
            <a:ext cx="990600" cy="990600"/>
          </a:xfrm>
          <a:prstGeom prst="rect">
            <a:avLst/>
          </a:prstGeom>
        </p:spPr>
      </p:pic>
      <p:pic>
        <p:nvPicPr>
          <p:cNvPr id="6" name="Content Placeholder 3" descr="62789660-military-bear-with-rifle-grizzlies-with-gun-wild-beast-and-machine-gun-tape-animal-soldiers-army-st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09800" y="5181600"/>
            <a:ext cx="1066800" cy="1066800"/>
          </a:xfrm>
          <a:prstGeom prst="rect">
            <a:avLst/>
          </a:prstGeom>
        </p:spPr>
      </p:pic>
      <p:pic>
        <p:nvPicPr>
          <p:cNvPr id="7" name="Content Placeholder 3" descr="62789660-military-bear-with-rifle-grizzlies-with-gun-wild-beast-and-machine-gun-tape-animal-soldiers-army-st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3429000"/>
            <a:ext cx="990600" cy="990600"/>
          </a:xfrm>
          <a:prstGeom prst="rect">
            <a:avLst/>
          </a:prstGeom>
        </p:spPr>
      </p:pic>
      <p:pic>
        <p:nvPicPr>
          <p:cNvPr id="8" name="Content Placeholder 3" descr="62789660-military-bear-with-rifle-grizzlies-with-gun-wild-beast-and-machine-gun-tape-animal-soldiers-army-st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4267200"/>
            <a:ext cx="990600" cy="990600"/>
          </a:xfrm>
          <a:prstGeom prst="rect">
            <a:avLst/>
          </a:prstGeom>
        </p:spPr>
      </p:pic>
      <p:pic>
        <p:nvPicPr>
          <p:cNvPr id="9" name="Picture 8" descr="P4bdpg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400" y="1600200"/>
            <a:ext cx="1334124" cy="1066800"/>
          </a:xfrm>
          <a:prstGeom prst="rect">
            <a:avLst/>
          </a:prstGeom>
        </p:spPr>
      </p:pic>
      <p:pic>
        <p:nvPicPr>
          <p:cNvPr id="10" name="Picture 9" descr="P4bdpg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600" y="2590800"/>
            <a:ext cx="1334124" cy="1066800"/>
          </a:xfrm>
          <a:prstGeom prst="rect">
            <a:avLst/>
          </a:prstGeom>
        </p:spPr>
      </p:pic>
      <p:pic>
        <p:nvPicPr>
          <p:cNvPr id="11" name="Picture 10" descr="P4bdpg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000" y="3276600"/>
            <a:ext cx="1334124" cy="1066800"/>
          </a:xfrm>
          <a:prstGeom prst="rect">
            <a:avLst/>
          </a:prstGeom>
        </p:spPr>
      </p:pic>
      <p:pic>
        <p:nvPicPr>
          <p:cNvPr id="12" name="Picture 11" descr="P4bdpg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3000" y="5029200"/>
            <a:ext cx="1334124" cy="1066800"/>
          </a:xfrm>
          <a:prstGeom prst="rect">
            <a:avLst/>
          </a:prstGeom>
        </p:spPr>
      </p:pic>
      <p:pic>
        <p:nvPicPr>
          <p:cNvPr id="13" name="Picture 12" descr="P4bdpg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400" y="4114800"/>
            <a:ext cx="1334124" cy="1066800"/>
          </a:xfrm>
          <a:prstGeom prst="rect">
            <a:avLst/>
          </a:prstGeom>
        </p:spPr>
      </p:pic>
      <p:pic>
        <p:nvPicPr>
          <p:cNvPr id="14" name="Picture 13" descr="Cetatea-Rasnov-vedere-aeriana-1_1415101504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91200" y="2514600"/>
            <a:ext cx="3101608" cy="2057400"/>
          </a:xfrm>
          <a:prstGeom prst="rect">
            <a:avLst/>
          </a:prstGeom>
        </p:spPr>
      </p:pic>
      <p:sp>
        <p:nvSpPr>
          <p:cNvPr id="15" name="Cloud 14"/>
          <p:cNvSpPr/>
          <p:nvPr/>
        </p:nvSpPr>
        <p:spPr>
          <a:xfrm>
            <a:off x="2514600" y="1600200"/>
            <a:ext cx="1524000" cy="53340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/>
          <p:cNvSpPr/>
          <p:nvPr/>
        </p:nvSpPr>
        <p:spPr>
          <a:xfrm>
            <a:off x="2667000" y="2438400"/>
            <a:ext cx="1524000" cy="53340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16"/>
          <p:cNvSpPr/>
          <p:nvPr/>
        </p:nvSpPr>
        <p:spPr>
          <a:xfrm>
            <a:off x="2743200" y="3276600"/>
            <a:ext cx="1524000" cy="53340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ud 17"/>
          <p:cNvSpPr/>
          <p:nvPr/>
        </p:nvSpPr>
        <p:spPr>
          <a:xfrm>
            <a:off x="2895600" y="4114800"/>
            <a:ext cx="1524000" cy="53340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loud 18"/>
          <p:cNvSpPr/>
          <p:nvPr/>
        </p:nvSpPr>
        <p:spPr>
          <a:xfrm>
            <a:off x="3124200" y="5029200"/>
            <a:ext cx="1524000" cy="53340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95600" y="251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Retreat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71800" y="1676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05200" y="5105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Attack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52800" y="4191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Attack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95600" y="3429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Retreat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67200" y="1676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91000" y="2514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,R,R,A,A]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48200" y="5181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,R,R,A,A]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19600" y="4191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,R,R,A,A]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43400" y="3352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dirty="0"/>
              <a:t>,R,R,A,A]</a:t>
            </a:r>
          </a:p>
        </p:txBody>
      </p:sp>
      <p:pic>
        <p:nvPicPr>
          <p:cNvPr id="30" name="Picture 29" descr="smiling-face-with-horn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81200" y="1676400"/>
            <a:ext cx="381000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build="allAtOnce"/>
      <p:bldP spid="21" grpId="0" build="allAtOnce"/>
      <p:bldP spid="22" grpId="0" build="allAtOnce"/>
      <p:bldP spid="23" grpId="0" build="allAtOnce"/>
      <p:bldP spid="24" grpId="0" build="allAtOnce"/>
      <p:bldP spid="25" grpId="0" build="allAtOnce"/>
      <p:bldP spid="26" grpId="0" build="allAtOnce"/>
      <p:bldP spid="27" grpId="0" build="allAtOnce"/>
      <p:bldP spid="28" grpId="0" build="allAtOnce"/>
      <p:bldP spid="29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 err="1"/>
              <a:t>Cati</a:t>
            </a:r>
            <a:r>
              <a:rPr lang="en-US" dirty="0"/>
              <a:t> </a:t>
            </a:r>
            <a:r>
              <a:rPr lang="en-US" dirty="0" err="1"/>
              <a:t>tradatori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tolera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Cazuri</a:t>
            </a:r>
            <a:r>
              <a:rPr lang="en-US" dirty="0"/>
              <a:t> </a:t>
            </a:r>
            <a:r>
              <a:rPr lang="en-US" dirty="0" err="1"/>
              <a:t>triviale</a:t>
            </a:r>
            <a:r>
              <a:rPr lang="en-US" dirty="0"/>
              <a:t>: n=1, n=2, n=nr. total </a:t>
            </a:r>
            <a:r>
              <a:rPr lang="en-US" dirty="0" err="1"/>
              <a:t>generali</a:t>
            </a:r>
            <a:endParaRPr lang="en-US" dirty="0"/>
          </a:p>
          <a:p>
            <a:pPr>
              <a:buNone/>
            </a:pPr>
            <a:r>
              <a:rPr lang="en-US" dirty="0"/>
              <a:t>				=&gt; </a:t>
            </a:r>
            <a:r>
              <a:rPr lang="en-US" dirty="0" err="1"/>
              <a:t>niciun</a:t>
            </a:r>
            <a:r>
              <a:rPr lang="en-US" dirty="0"/>
              <a:t> </a:t>
            </a:r>
            <a:r>
              <a:rPr lang="en-US" dirty="0" err="1"/>
              <a:t>consens</a:t>
            </a:r>
            <a:r>
              <a:rPr lang="en-US" dirty="0"/>
              <a:t>/</a:t>
            </a:r>
            <a:r>
              <a:rPr lang="en-US" dirty="0" err="1"/>
              <a:t>intelegere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62789659-military-bear-with-rifle-grizzlies-with-gun-wild-beast-and-machine-gun-tape-animal-soldiers-army-s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505200"/>
            <a:ext cx="1905000" cy="1905000"/>
          </a:xfrm>
          <a:prstGeom prst="rect">
            <a:avLst/>
          </a:prstGeom>
        </p:spPr>
      </p:pic>
      <p:pic>
        <p:nvPicPr>
          <p:cNvPr id="5" name="Picture 4" descr="62789659-military-bear-with-rifle-grizzlies-with-gun-wild-beast-and-machine-gun-tape-animal-soldiers-army-s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000" y="3505200"/>
            <a:ext cx="1905000" cy="1905000"/>
          </a:xfrm>
          <a:prstGeom prst="rect">
            <a:avLst/>
          </a:prstGeom>
        </p:spPr>
      </p:pic>
      <p:pic>
        <p:nvPicPr>
          <p:cNvPr id="6" name="Picture 5" descr="62789659-military-bear-with-rifle-grizzlies-with-gun-wild-beast-and-machine-gun-tape-animal-soldiers-army-s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3200" y="3505200"/>
            <a:ext cx="1905000" cy="1905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5638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10200" y="5791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N=2</a:t>
            </a:r>
          </a:p>
        </p:txBody>
      </p:sp>
      <p:pic>
        <p:nvPicPr>
          <p:cNvPr id="10" name="Picture 9" descr="smiling-face-with-horn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365760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9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 err="1"/>
              <a:t>Cati</a:t>
            </a:r>
            <a:r>
              <a:rPr lang="en-US" dirty="0"/>
              <a:t> </a:t>
            </a:r>
            <a:r>
              <a:rPr lang="en-US" dirty="0" err="1"/>
              <a:t>tradatori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tolera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N=3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62789660-military-bear-with-rifle-grizzlies-with-gun-wild-beast-and-machine-gun-tape-animal-soldiers-army-s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2362200"/>
            <a:ext cx="1143000" cy="1143000"/>
          </a:xfrm>
          <a:prstGeom prst="rect">
            <a:avLst/>
          </a:prstGeom>
        </p:spPr>
      </p:pic>
      <p:pic>
        <p:nvPicPr>
          <p:cNvPr id="5" name="Picture 4" descr="62789660-military-bear-with-rifle-grizzlies-with-gun-wild-beast-and-machine-gun-tape-animal-soldiers-army-s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4724400"/>
            <a:ext cx="1143000" cy="1143000"/>
          </a:xfrm>
          <a:prstGeom prst="rect">
            <a:avLst/>
          </a:prstGeom>
        </p:spPr>
      </p:pic>
      <p:pic>
        <p:nvPicPr>
          <p:cNvPr id="6" name="Picture 5" descr="62789660-military-bear-with-rifle-grizzlies-with-gun-wild-beast-and-machine-gun-tape-animal-soldiers-army-s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4724400"/>
            <a:ext cx="1143000" cy="1143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667000" y="3505200"/>
            <a:ext cx="609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371600" y="3429000"/>
            <a:ext cx="4572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209800" y="5181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800" y="25908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Comandant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" y="49530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Locotenenti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3657600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19400" y="3733800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5334000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Attack!</a:t>
            </a:r>
          </a:p>
        </p:txBody>
      </p:sp>
      <p:pic>
        <p:nvPicPr>
          <p:cNvPr id="18" name="Picture 17" descr="smiling-face-with-horn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4800600"/>
            <a:ext cx="533400" cy="433387"/>
          </a:xfrm>
          <a:prstGeom prst="rect">
            <a:avLst/>
          </a:prstGeom>
        </p:spPr>
      </p:pic>
      <p:sp>
        <p:nvSpPr>
          <p:cNvPr id="19" name="Cross 18"/>
          <p:cNvSpPr/>
          <p:nvPr/>
        </p:nvSpPr>
        <p:spPr>
          <a:xfrm rot="2960136">
            <a:off x="2197598" y="5206772"/>
            <a:ext cx="546719" cy="635457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057400" y="59436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Retreat!</a:t>
            </a:r>
          </a:p>
        </p:txBody>
      </p:sp>
      <p:pic>
        <p:nvPicPr>
          <p:cNvPr id="21" name="Picture 20" descr="62789660-military-bear-with-rifle-grizzlies-with-gun-wild-beast-and-machine-gun-tape-animal-soldiers-army-s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3222" y="4843749"/>
            <a:ext cx="1143000" cy="1143000"/>
          </a:xfrm>
          <a:prstGeom prst="rect">
            <a:avLst/>
          </a:prstGeom>
        </p:spPr>
      </p:pic>
      <p:pic>
        <p:nvPicPr>
          <p:cNvPr id="22" name="Picture 21" descr="62789660-military-bear-with-rifle-grizzlies-with-gun-wild-beast-and-machine-gun-tape-animal-soldiers-army-s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43800" y="4876800"/>
            <a:ext cx="1143000" cy="1143000"/>
          </a:xfrm>
          <a:prstGeom prst="rect">
            <a:avLst/>
          </a:prstGeom>
        </p:spPr>
      </p:pic>
      <p:pic>
        <p:nvPicPr>
          <p:cNvPr id="23" name="Picture 22" descr="62789660-military-bear-with-rifle-grizzlies-with-gun-wild-beast-and-machine-gun-tape-animal-soldiers-army-s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0800" y="2362200"/>
            <a:ext cx="1143000" cy="1143000"/>
          </a:xfrm>
          <a:prstGeom prst="rect">
            <a:avLst/>
          </a:prstGeom>
        </p:spPr>
      </p:pic>
      <p:pic>
        <p:nvPicPr>
          <p:cNvPr id="24" name="Picture 23" descr="smiling-face-with-horn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9400" y="2286000"/>
            <a:ext cx="609600" cy="609600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>
            <a:off x="6019800" y="3505200"/>
            <a:ext cx="6096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315200" y="3581400"/>
            <a:ext cx="685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858000" y="5562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81600" y="3886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Attack!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20000" y="3886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Retreat!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29400" y="5943600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Retreat!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/>
      <p:bldP spid="14" grpId="0" build="allAtOnce"/>
      <p:bldP spid="15" grpId="0" build="allAtOnce"/>
      <p:bldP spid="16" grpId="0" build="allAtOnce"/>
      <p:bldP spid="17" grpId="0" build="allAtOnce"/>
      <p:bldP spid="19" grpId="0" animBg="1"/>
      <p:bldP spid="33" grpId="0" build="allAtOnce"/>
      <p:bldP spid="34" grpId="0" build="allAtOnce"/>
      <p:bldP spid="35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Lema</a:t>
            </a:r>
            <a:r>
              <a:rPr lang="en-US" dirty="0"/>
              <a:t>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Nu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solutie</a:t>
            </a:r>
            <a:r>
              <a:rPr lang="en-US" dirty="0"/>
              <a:t> la PGB </a:t>
            </a:r>
            <a:r>
              <a:rPr lang="en-US" dirty="0" err="1"/>
              <a:t>pentru</a:t>
            </a:r>
            <a:r>
              <a:rPr lang="en-US" dirty="0"/>
              <a:t> 3m+1 </a:t>
            </a:r>
            <a:r>
              <a:rPr lang="en-US" dirty="0" err="1"/>
              <a:t>generali</a:t>
            </a:r>
            <a:r>
              <a:rPr lang="en-US" dirty="0"/>
              <a:t>, </a:t>
            </a:r>
            <a:r>
              <a:rPr lang="en-US" dirty="0" err="1"/>
              <a:t>dintre</a:t>
            </a:r>
            <a:r>
              <a:rPr lang="en-US" dirty="0"/>
              <a:t> care &gt;m </a:t>
            </a:r>
            <a:r>
              <a:rPr lang="en-US" dirty="0" err="1"/>
              <a:t>tradatori</a:t>
            </a:r>
            <a:endParaRPr lang="en-US" dirty="0"/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301752" y="-628275"/>
            <a:ext cx="85344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 err="1"/>
              <a:t>Cati</a:t>
            </a:r>
            <a:r>
              <a:rPr lang="en-US" dirty="0"/>
              <a:t> </a:t>
            </a:r>
            <a:r>
              <a:rPr lang="en-US" dirty="0" err="1"/>
              <a:t>tradatori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tolera</a:t>
            </a:r>
            <a:r>
              <a:rPr lang="en-US" dirty="0"/>
              <a:t>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Rezolvare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face?</a:t>
            </a:r>
          </a:p>
          <a:p>
            <a:pPr>
              <a:buNone/>
            </a:pPr>
            <a:endParaRPr lang="en-US" dirty="0"/>
          </a:p>
          <a:p>
            <a:r>
              <a:rPr lang="en-US" dirty="0" err="1"/>
              <a:t>Presupunem</a:t>
            </a:r>
            <a:r>
              <a:rPr lang="en-US" dirty="0"/>
              <a:t>: </a:t>
            </a:r>
          </a:p>
          <a:p>
            <a:pPr>
              <a:buNone/>
            </a:pPr>
            <a:r>
              <a:rPr lang="en-US" dirty="0"/>
              <a:t>-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de 1/3 din </a:t>
            </a:r>
            <a:r>
              <a:rPr lang="en-US" dirty="0" err="1"/>
              <a:t>generali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tradatori</a:t>
            </a: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- </a:t>
            </a:r>
            <a:r>
              <a:rPr lang="en-US" dirty="0" err="1"/>
              <a:t>mesaje</a:t>
            </a:r>
            <a:r>
              <a:rPr lang="en-US" dirty="0"/>
              <a:t> </a:t>
            </a:r>
            <a:r>
              <a:rPr lang="en-US" dirty="0" err="1"/>
              <a:t>orale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Fara</a:t>
            </a:r>
            <a:r>
              <a:rPr lang="en-US" dirty="0"/>
              <a:t> </a:t>
            </a:r>
            <a:r>
              <a:rPr lang="en-US" dirty="0" err="1"/>
              <a:t>criptografie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None/>
            </a:pPr>
            <a:r>
              <a:rPr lang="en-US" dirty="0"/>
              <a:t>OM(m): </a:t>
            </a:r>
            <a:r>
              <a:rPr lang="en-US" dirty="0" err="1"/>
              <a:t>solutie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PGB cu &lt;=m </a:t>
            </a:r>
            <a:r>
              <a:rPr lang="en-US" dirty="0" err="1"/>
              <a:t>tradatori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Rezolvare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N=4 , m=0</a:t>
            </a:r>
          </a:p>
        </p:txBody>
      </p:sp>
      <p:pic>
        <p:nvPicPr>
          <p:cNvPr id="4" name="Picture 3" descr="62789660-military-bear-with-rifle-grizzlies-with-gun-wild-beast-and-machine-gun-tape-animal-soldiers-army-s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2400" y="1752600"/>
            <a:ext cx="914400" cy="1066800"/>
          </a:xfrm>
          <a:prstGeom prst="rect">
            <a:avLst/>
          </a:prstGeom>
        </p:spPr>
      </p:pic>
      <p:pic>
        <p:nvPicPr>
          <p:cNvPr id="5" name="Picture 4" descr="62789660-military-bear-with-rifle-grizzlies-with-gun-wild-beast-and-machine-gun-tape-animal-soldiers-army-st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3733800"/>
            <a:ext cx="838200" cy="838200"/>
          </a:xfrm>
          <a:prstGeom prst="rect">
            <a:avLst/>
          </a:prstGeom>
        </p:spPr>
      </p:pic>
      <p:pic>
        <p:nvPicPr>
          <p:cNvPr id="6" name="Picture 5" descr="62789660-military-bear-with-rifle-grizzlies-with-gun-wild-beast-and-machine-gun-tape-animal-soldiers-army-st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6200" y="3581400"/>
            <a:ext cx="914400" cy="914400"/>
          </a:xfrm>
          <a:prstGeom prst="rect">
            <a:avLst/>
          </a:prstGeom>
        </p:spPr>
      </p:pic>
      <p:pic>
        <p:nvPicPr>
          <p:cNvPr id="7" name="Picture 6" descr="62789660-military-bear-with-rifle-grizzlies-with-gun-wild-beast-and-machine-gun-tape-animal-soldiers-army-st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600" y="3505200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1371600" y="2362200"/>
            <a:ext cx="2362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43400" y="2895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53000" y="2057400"/>
            <a:ext cx="23622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81200" y="3733800"/>
            <a:ext cx="175260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81200" y="3962400"/>
            <a:ext cx="502920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981200" y="4648200"/>
            <a:ext cx="1828800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953000" y="4648200"/>
            <a:ext cx="2057400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4797433" y="4251479"/>
            <a:ext cx="2044042" cy="188319"/>
          </a:xfrm>
          <a:custGeom>
            <a:avLst/>
            <a:gdLst>
              <a:gd name="connsiteX0" fmla="*/ 2044042 w 2044042"/>
              <a:gd name="connsiteY0" fmla="*/ 155268 h 188319"/>
              <a:gd name="connsiteX1" fmla="*/ 2010991 w 2044042"/>
              <a:gd name="connsiteY1" fmla="*/ 166285 h 188319"/>
              <a:gd name="connsiteX2" fmla="*/ 589815 w 2044042"/>
              <a:gd name="connsiteY2" fmla="*/ 155268 h 188319"/>
              <a:gd name="connsiteX3" fmla="*/ 545748 w 2044042"/>
              <a:gd name="connsiteY3" fmla="*/ 144251 h 188319"/>
              <a:gd name="connsiteX4" fmla="*/ 490663 w 2044042"/>
              <a:gd name="connsiteY4" fmla="*/ 133234 h 188319"/>
              <a:gd name="connsiteX5" fmla="*/ 380495 w 2044042"/>
              <a:gd name="connsiteY5" fmla="*/ 111201 h 188319"/>
              <a:gd name="connsiteX6" fmla="*/ 314394 w 2044042"/>
              <a:gd name="connsiteY6" fmla="*/ 89167 h 188319"/>
              <a:gd name="connsiteX7" fmla="*/ 270326 w 2044042"/>
              <a:gd name="connsiteY7" fmla="*/ 78150 h 188319"/>
              <a:gd name="connsiteX8" fmla="*/ 237275 w 2044042"/>
              <a:gd name="connsiteY8" fmla="*/ 67133 h 188319"/>
              <a:gd name="connsiteX9" fmla="*/ 138124 w 2044042"/>
              <a:gd name="connsiteY9" fmla="*/ 56116 h 188319"/>
              <a:gd name="connsiteX10" fmla="*/ 16938 w 2044042"/>
              <a:gd name="connsiteY10" fmla="*/ 45099 h 188319"/>
              <a:gd name="connsiteX11" fmla="*/ 27955 w 2044042"/>
              <a:gd name="connsiteY11" fmla="*/ 100184 h 188319"/>
              <a:gd name="connsiteX12" fmla="*/ 83039 w 2044042"/>
              <a:gd name="connsiteY12" fmla="*/ 155268 h 188319"/>
              <a:gd name="connsiteX13" fmla="*/ 105073 w 2044042"/>
              <a:gd name="connsiteY13" fmla="*/ 188319 h 188319"/>
              <a:gd name="connsiteX14" fmla="*/ 72022 w 2044042"/>
              <a:gd name="connsiteY14" fmla="*/ 155268 h 188319"/>
              <a:gd name="connsiteX15" fmla="*/ 61006 w 2044042"/>
              <a:gd name="connsiteY15" fmla="*/ 122217 h 188319"/>
              <a:gd name="connsiteX16" fmla="*/ 38972 w 2044042"/>
              <a:gd name="connsiteY16" fmla="*/ 89167 h 188319"/>
              <a:gd name="connsiteX17" fmla="*/ 27955 w 2044042"/>
              <a:gd name="connsiteY17" fmla="*/ 56116 h 188319"/>
              <a:gd name="connsiteX18" fmla="*/ 5921 w 2044042"/>
              <a:gd name="connsiteY18" fmla="*/ 23066 h 188319"/>
              <a:gd name="connsiteX19" fmla="*/ 49989 w 2044042"/>
              <a:gd name="connsiteY19" fmla="*/ 12049 h 188319"/>
              <a:gd name="connsiteX20" fmla="*/ 270326 w 2044042"/>
              <a:gd name="connsiteY20" fmla="*/ 12049 h 188319"/>
              <a:gd name="connsiteX21" fmla="*/ 292360 w 2044042"/>
              <a:gd name="connsiteY21" fmla="*/ 1032 h 18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44042" h="188319">
                <a:moveTo>
                  <a:pt x="2044042" y="155268"/>
                </a:moveTo>
                <a:cubicBezTo>
                  <a:pt x="2033025" y="158940"/>
                  <a:pt x="2022604" y="166285"/>
                  <a:pt x="2010991" y="166285"/>
                </a:cubicBezTo>
                <a:lnTo>
                  <a:pt x="589815" y="155268"/>
                </a:lnTo>
                <a:cubicBezTo>
                  <a:pt x="574676" y="155040"/>
                  <a:pt x="560529" y="147536"/>
                  <a:pt x="545748" y="144251"/>
                </a:cubicBezTo>
                <a:cubicBezTo>
                  <a:pt x="527469" y="140189"/>
                  <a:pt x="509086" y="136584"/>
                  <a:pt x="490663" y="133234"/>
                </a:cubicBezTo>
                <a:cubicBezTo>
                  <a:pt x="440282" y="124074"/>
                  <a:pt x="425454" y="124689"/>
                  <a:pt x="380495" y="111201"/>
                </a:cubicBezTo>
                <a:cubicBezTo>
                  <a:pt x="358249" y="104527"/>
                  <a:pt x="336926" y="94800"/>
                  <a:pt x="314394" y="89167"/>
                </a:cubicBezTo>
                <a:cubicBezTo>
                  <a:pt x="299705" y="85495"/>
                  <a:pt x="284885" y="82310"/>
                  <a:pt x="270326" y="78150"/>
                </a:cubicBezTo>
                <a:cubicBezTo>
                  <a:pt x="259160" y="74960"/>
                  <a:pt x="248730" y="69042"/>
                  <a:pt x="237275" y="67133"/>
                </a:cubicBezTo>
                <a:cubicBezTo>
                  <a:pt x="204474" y="61666"/>
                  <a:pt x="171174" y="59788"/>
                  <a:pt x="138124" y="56116"/>
                </a:cubicBezTo>
                <a:cubicBezTo>
                  <a:pt x="102200" y="32167"/>
                  <a:pt x="69552" y="0"/>
                  <a:pt x="16938" y="45099"/>
                </a:cubicBezTo>
                <a:cubicBezTo>
                  <a:pt x="2721" y="57285"/>
                  <a:pt x="21380" y="82651"/>
                  <a:pt x="27955" y="100184"/>
                </a:cubicBezTo>
                <a:cubicBezTo>
                  <a:pt x="40195" y="132825"/>
                  <a:pt x="56111" y="137315"/>
                  <a:pt x="83039" y="155268"/>
                </a:cubicBezTo>
                <a:cubicBezTo>
                  <a:pt x="90384" y="166285"/>
                  <a:pt x="118314" y="188319"/>
                  <a:pt x="105073" y="188319"/>
                </a:cubicBezTo>
                <a:cubicBezTo>
                  <a:pt x="89493" y="188319"/>
                  <a:pt x="80664" y="168232"/>
                  <a:pt x="72022" y="155268"/>
                </a:cubicBezTo>
                <a:cubicBezTo>
                  <a:pt x="65580" y="145605"/>
                  <a:pt x="66199" y="132604"/>
                  <a:pt x="61006" y="122217"/>
                </a:cubicBezTo>
                <a:cubicBezTo>
                  <a:pt x="55085" y="110374"/>
                  <a:pt x="46317" y="100184"/>
                  <a:pt x="38972" y="89167"/>
                </a:cubicBezTo>
                <a:cubicBezTo>
                  <a:pt x="35300" y="78150"/>
                  <a:pt x="33149" y="66503"/>
                  <a:pt x="27955" y="56116"/>
                </a:cubicBezTo>
                <a:cubicBezTo>
                  <a:pt x="22034" y="44273"/>
                  <a:pt x="0" y="34909"/>
                  <a:pt x="5921" y="23066"/>
                </a:cubicBezTo>
                <a:cubicBezTo>
                  <a:pt x="12693" y="9523"/>
                  <a:pt x="35300" y="15721"/>
                  <a:pt x="49989" y="12049"/>
                </a:cubicBezTo>
                <a:cubicBezTo>
                  <a:pt x="159405" y="24207"/>
                  <a:pt x="152675" y="30149"/>
                  <a:pt x="270326" y="12049"/>
                </a:cubicBezTo>
                <a:cubicBezTo>
                  <a:pt x="278442" y="10800"/>
                  <a:pt x="285015" y="4704"/>
                  <a:pt x="292360" y="1032"/>
                </a:cubicBezTo>
              </a:path>
            </a:pathLst>
          </a:custGeom>
          <a:ln>
            <a:solidFill>
              <a:srgbClr val="D713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882231" y="4218864"/>
            <a:ext cx="5443986" cy="1184672"/>
          </a:xfrm>
          <a:custGeom>
            <a:avLst/>
            <a:gdLst>
              <a:gd name="connsiteX0" fmla="*/ 5443986 w 5443986"/>
              <a:gd name="connsiteY0" fmla="*/ 397203 h 1184672"/>
              <a:gd name="connsiteX1" fmla="*/ 5432969 w 5443986"/>
              <a:gd name="connsiteY1" fmla="*/ 540423 h 1184672"/>
              <a:gd name="connsiteX2" fmla="*/ 5421952 w 5443986"/>
              <a:gd name="connsiteY2" fmla="*/ 573473 h 1184672"/>
              <a:gd name="connsiteX3" fmla="*/ 5410935 w 5443986"/>
              <a:gd name="connsiteY3" fmla="*/ 628558 h 1184672"/>
              <a:gd name="connsiteX4" fmla="*/ 5377885 w 5443986"/>
              <a:gd name="connsiteY4" fmla="*/ 661608 h 1184672"/>
              <a:gd name="connsiteX5" fmla="*/ 5333817 w 5443986"/>
              <a:gd name="connsiteY5" fmla="*/ 716693 h 1184672"/>
              <a:gd name="connsiteX6" fmla="*/ 5311783 w 5443986"/>
              <a:gd name="connsiteY6" fmla="*/ 749743 h 1184672"/>
              <a:gd name="connsiteX7" fmla="*/ 5234665 w 5443986"/>
              <a:gd name="connsiteY7" fmla="*/ 815844 h 1184672"/>
              <a:gd name="connsiteX8" fmla="*/ 5190598 w 5443986"/>
              <a:gd name="connsiteY8" fmla="*/ 859912 h 1184672"/>
              <a:gd name="connsiteX9" fmla="*/ 5113480 w 5443986"/>
              <a:gd name="connsiteY9" fmla="*/ 892963 h 1184672"/>
              <a:gd name="connsiteX10" fmla="*/ 5036362 w 5443986"/>
              <a:gd name="connsiteY10" fmla="*/ 937030 h 1184672"/>
              <a:gd name="connsiteX11" fmla="*/ 4992294 w 5443986"/>
              <a:gd name="connsiteY11" fmla="*/ 948047 h 1184672"/>
              <a:gd name="connsiteX12" fmla="*/ 4959244 w 5443986"/>
              <a:gd name="connsiteY12" fmla="*/ 970081 h 1184672"/>
              <a:gd name="connsiteX13" fmla="*/ 4793991 w 5443986"/>
              <a:gd name="connsiteY13" fmla="*/ 1003131 h 1184672"/>
              <a:gd name="connsiteX14" fmla="*/ 4694839 w 5443986"/>
              <a:gd name="connsiteY14" fmla="*/ 1036182 h 1184672"/>
              <a:gd name="connsiteX15" fmla="*/ 4628738 w 5443986"/>
              <a:gd name="connsiteY15" fmla="*/ 1058216 h 1184672"/>
              <a:gd name="connsiteX16" fmla="*/ 4595687 w 5443986"/>
              <a:gd name="connsiteY16" fmla="*/ 1069232 h 1184672"/>
              <a:gd name="connsiteX17" fmla="*/ 4474502 w 5443986"/>
              <a:gd name="connsiteY17" fmla="*/ 1080249 h 1184672"/>
              <a:gd name="connsiteX18" fmla="*/ 4441451 w 5443986"/>
              <a:gd name="connsiteY18" fmla="*/ 1091266 h 1184672"/>
              <a:gd name="connsiteX19" fmla="*/ 4342299 w 5443986"/>
              <a:gd name="connsiteY19" fmla="*/ 1113300 h 1184672"/>
              <a:gd name="connsiteX20" fmla="*/ 4265181 w 5443986"/>
              <a:gd name="connsiteY20" fmla="*/ 1124317 h 1184672"/>
              <a:gd name="connsiteX21" fmla="*/ 3758405 w 5443986"/>
              <a:gd name="connsiteY21" fmla="*/ 1124317 h 1184672"/>
              <a:gd name="connsiteX22" fmla="*/ 3714338 w 5443986"/>
              <a:gd name="connsiteY22" fmla="*/ 1113300 h 1184672"/>
              <a:gd name="connsiteX23" fmla="*/ 3604169 w 5443986"/>
              <a:gd name="connsiteY23" fmla="*/ 1102283 h 1184672"/>
              <a:gd name="connsiteX24" fmla="*/ 3571118 w 5443986"/>
              <a:gd name="connsiteY24" fmla="*/ 1080249 h 1184672"/>
              <a:gd name="connsiteX25" fmla="*/ 3482983 w 5443986"/>
              <a:gd name="connsiteY25" fmla="*/ 1058216 h 1184672"/>
              <a:gd name="connsiteX26" fmla="*/ 3449933 w 5443986"/>
              <a:gd name="connsiteY26" fmla="*/ 1047199 h 1184672"/>
              <a:gd name="connsiteX27" fmla="*/ 3394849 w 5443986"/>
              <a:gd name="connsiteY27" fmla="*/ 1036182 h 1184672"/>
              <a:gd name="connsiteX28" fmla="*/ 3328747 w 5443986"/>
              <a:gd name="connsiteY28" fmla="*/ 1014148 h 1184672"/>
              <a:gd name="connsiteX29" fmla="*/ 3284680 w 5443986"/>
              <a:gd name="connsiteY29" fmla="*/ 992114 h 1184672"/>
              <a:gd name="connsiteX30" fmla="*/ 3196545 w 5443986"/>
              <a:gd name="connsiteY30" fmla="*/ 981097 h 1184672"/>
              <a:gd name="connsiteX31" fmla="*/ 3119427 w 5443986"/>
              <a:gd name="connsiteY31" fmla="*/ 948047 h 1184672"/>
              <a:gd name="connsiteX32" fmla="*/ 3009258 w 5443986"/>
              <a:gd name="connsiteY32" fmla="*/ 903979 h 1184672"/>
              <a:gd name="connsiteX33" fmla="*/ 2910106 w 5443986"/>
              <a:gd name="connsiteY33" fmla="*/ 859912 h 1184672"/>
              <a:gd name="connsiteX34" fmla="*/ 2866039 w 5443986"/>
              <a:gd name="connsiteY34" fmla="*/ 826861 h 1184672"/>
              <a:gd name="connsiteX35" fmla="*/ 2832988 w 5443986"/>
              <a:gd name="connsiteY35" fmla="*/ 793811 h 1184672"/>
              <a:gd name="connsiteX36" fmla="*/ 2733836 w 5443986"/>
              <a:gd name="connsiteY36" fmla="*/ 749743 h 1184672"/>
              <a:gd name="connsiteX37" fmla="*/ 2623668 w 5443986"/>
              <a:gd name="connsiteY37" fmla="*/ 727709 h 1184672"/>
              <a:gd name="connsiteX38" fmla="*/ 2535533 w 5443986"/>
              <a:gd name="connsiteY38" fmla="*/ 683642 h 1184672"/>
              <a:gd name="connsiteX39" fmla="*/ 2458415 w 5443986"/>
              <a:gd name="connsiteY39" fmla="*/ 661608 h 1184672"/>
              <a:gd name="connsiteX40" fmla="*/ 2414347 w 5443986"/>
              <a:gd name="connsiteY40" fmla="*/ 650591 h 1184672"/>
              <a:gd name="connsiteX41" fmla="*/ 2370280 w 5443986"/>
              <a:gd name="connsiteY41" fmla="*/ 628558 h 1184672"/>
              <a:gd name="connsiteX42" fmla="*/ 2337229 w 5443986"/>
              <a:gd name="connsiteY42" fmla="*/ 617541 h 1184672"/>
              <a:gd name="connsiteX43" fmla="*/ 2293162 w 5443986"/>
              <a:gd name="connsiteY43" fmla="*/ 595507 h 1184672"/>
              <a:gd name="connsiteX44" fmla="*/ 2227061 w 5443986"/>
              <a:gd name="connsiteY44" fmla="*/ 573473 h 1184672"/>
              <a:gd name="connsiteX45" fmla="*/ 2194010 w 5443986"/>
              <a:gd name="connsiteY45" fmla="*/ 551440 h 1184672"/>
              <a:gd name="connsiteX46" fmla="*/ 2105875 w 5443986"/>
              <a:gd name="connsiteY46" fmla="*/ 518389 h 1184672"/>
              <a:gd name="connsiteX47" fmla="*/ 1995706 w 5443986"/>
              <a:gd name="connsiteY47" fmla="*/ 452288 h 1184672"/>
              <a:gd name="connsiteX48" fmla="*/ 1962656 w 5443986"/>
              <a:gd name="connsiteY48" fmla="*/ 419237 h 1184672"/>
              <a:gd name="connsiteX49" fmla="*/ 1929605 w 5443986"/>
              <a:gd name="connsiteY49" fmla="*/ 397203 h 1184672"/>
              <a:gd name="connsiteX50" fmla="*/ 1885538 w 5443986"/>
              <a:gd name="connsiteY50" fmla="*/ 353136 h 1184672"/>
              <a:gd name="connsiteX51" fmla="*/ 1852487 w 5443986"/>
              <a:gd name="connsiteY51" fmla="*/ 331102 h 1184672"/>
              <a:gd name="connsiteX52" fmla="*/ 1808420 w 5443986"/>
              <a:gd name="connsiteY52" fmla="*/ 298052 h 1184672"/>
              <a:gd name="connsiteX53" fmla="*/ 1775369 w 5443986"/>
              <a:gd name="connsiteY53" fmla="*/ 276018 h 1184672"/>
              <a:gd name="connsiteX54" fmla="*/ 1698251 w 5443986"/>
              <a:gd name="connsiteY54" fmla="*/ 209917 h 1184672"/>
              <a:gd name="connsiteX55" fmla="*/ 1665200 w 5443986"/>
              <a:gd name="connsiteY55" fmla="*/ 198900 h 1184672"/>
              <a:gd name="connsiteX56" fmla="*/ 1588082 w 5443986"/>
              <a:gd name="connsiteY56" fmla="*/ 154832 h 1184672"/>
              <a:gd name="connsiteX57" fmla="*/ 1555032 w 5443986"/>
              <a:gd name="connsiteY57" fmla="*/ 143816 h 1184672"/>
              <a:gd name="connsiteX58" fmla="*/ 1422829 w 5443986"/>
              <a:gd name="connsiteY58" fmla="*/ 121782 h 1184672"/>
              <a:gd name="connsiteX59" fmla="*/ 1356728 w 5443986"/>
              <a:gd name="connsiteY59" fmla="*/ 110765 h 1184672"/>
              <a:gd name="connsiteX60" fmla="*/ 1312661 w 5443986"/>
              <a:gd name="connsiteY60" fmla="*/ 99748 h 1184672"/>
              <a:gd name="connsiteX61" fmla="*/ 1202492 w 5443986"/>
              <a:gd name="connsiteY61" fmla="*/ 88731 h 1184672"/>
              <a:gd name="connsiteX62" fmla="*/ 849952 w 5443986"/>
              <a:gd name="connsiteY62" fmla="*/ 88731 h 1184672"/>
              <a:gd name="connsiteX63" fmla="*/ 805885 w 5443986"/>
              <a:gd name="connsiteY63" fmla="*/ 99748 h 1184672"/>
              <a:gd name="connsiteX64" fmla="*/ 233008 w 5443986"/>
              <a:gd name="connsiteY64" fmla="*/ 143816 h 1184672"/>
              <a:gd name="connsiteX65" fmla="*/ 210974 w 5443986"/>
              <a:gd name="connsiteY65" fmla="*/ 121782 h 1184672"/>
              <a:gd name="connsiteX66" fmla="*/ 244024 w 5443986"/>
              <a:gd name="connsiteY66" fmla="*/ 99748 h 1184672"/>
              <a:gd name="connsiteX67" fmla="*/ 310126 w 5443986"/>
              <a:gd name="connsiteY67" fmla="*/ 44664 h 1184672"/>
              <a:gd name="connsiteX68" fmla="*/ 343176 w 5443986"/>
              <a:gd name="connsiteY68" fmla="*/ 11613 h 1184672"/>
              <a:gd name="connsiteX69" fmla="*/ 310126 w 5443986"/>
              <a:gd name="connsiteY69" fmla="*/ 22630 h 1184672"/>
              <a:gd name="connsiteX70" fmla="*/ 255041 w 5443986"/>
              <a:gd name="connsiteY70" fmla="*/ 66697 h 1184672"/>
              <a:gd name="connsiteX71" fmla="*/ 233008 w 5443986"/>
              <a:gd name="connsiteY71" fmla="*/ 99748 h 1184672"/>
              <a:gd name="connsiteX72" fmla="*/ 199957 w 5443986"/>
              <a:gd name="connsiteY72" fmla="*/ 121782 h 1184672"/>
              <a:gd name="connsiteX73" fmla="*/ 133856 w 5443986"/>
              <a:gd name="connsiteY73" fmla="*/ 165849 h 1184672"/>
              <a:gd name="connsiteX74" fmla="*/ 255041 w 5443986"/>
              <a:gd name="connsiteY74" fmla="*/ 220934 h 1184672"/>
              <a:gd name="connsiteX75" fmla="*/ 321142 w 5443986"/>
              <a:gd name="connsiteY75" fmla="*/ 242967 h 1184672"/>
              <a:gd name="connsiteX76" fmla="*/ 354193 w 5443986"/>
              <a:gd name="connsiteY76" fmla="*/ 253984 h 118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443986" h="1184672">
                <a:moveTo>
                  <a:pt x="5443986" y="397203"/>
                </a:moveTo>
                <a:cubicBezTo>
                  <a:pt x="5440314" y="444943"/>
                  <a:pt x="5438908" y="492912"/>
                  <a:pt x="5432969" y="540423"/>
                </a:cubicBezTo>
                <a:cubicBezTo>
                  <a:pt x="5431529" y="551946"/>
                  <a:pt x="5424769" y="562207"/>
                  <a:pt x="5421952" y="573473"/>
                </a:cubicBezTo>
                <a:cubicBezTo>
                  <a:pt x="5417410" y="591639"/>
                  <a:pt x="5419309" y="611810"/>
                  <a:pt x="5410935" y="628558"/>
                </a:cubicBezTo>
                <a:cubicBezTo>
                  <a:pt x="5403968" y="642493"/>
                  <a:pt x="5388902" y="650591"/>
                  <a:pt x="5377885" y="661608"/>
                </a:cubicBezTo>
                <a:cubicBezTo>
                  <a:pt x="5356438" y="725950"/>
                  <a:pt x="5383649" y="666862"/>
                  <a:pt x="5333817" y="716693"/>
                </a:cubicBezTo>
                <a:cubicBezTo>
                  <a:pt x="5324454" y="726055"/>
                  <a:pt x="5320259" y="739571"/>
                  <a:pt x="5311783" y="749743"/>
                </a:cubicBezTo>
                <a:cubicBezTo>
                  <a:pt x="5275621" y="793137"/>
                  <a:pt x="5279564" y="776558"/>
                  <a:pt x="5234665" y="815844"/>
                </a:cubicBezTo>
                <a:cubicBezTo>
                  <a:pt x="5219031" y="829524"/>
                  <a:pt x="5207217" y="847448"/>
                  <a:pt x="5190598" y="859912"/>
                </a:cubicBezTo>
                <a:cubicBezTo>
                  <a:pt x="5144754" y="894296"/>
                  <a:pt x="5156022" y="871692"/>
                  <a:pt x="5113480" y="892963"/>
                </a:cubicBezTo>
                <a:cubicBezTo>
                  <a:pt x="5049562" y="924922"/>
                  <a:pt x="5113609" y="908062"/>
                  <a:pt x="5036362" y="937030"/>
                </a:cubicBezTo>
                <a:cubicBezTo>
                  <a:pt x="5022185" y="942347"/>
                  <a:pt x="5006983" y="944375"/>
                  <a:pt x="4992294" y="948047"/>
                </a:cubicBezTo>
                <a:cubicBezTo>
                  <a:pt x="4981277" y="955392"/>
                  <a:pt x="4971538" y="965164"/>
                  <a:pt x="4959244" y="970081"/>
                </a:cubicBezTo>
                <a:cubicBezTo>
                  <a:pt x="4897541" y="994762"/>
                  <a:pt x="4860056" y="994873"/>
                  <a:pt x="4793991" y="1003131"/>
                </a:cubicBezTo>
                <a:cubicBezTo>
                  <a:pt x="4713194" y="1043529"/>
                  <a:pt x="4788808" y="1010554"/>
                  <a:pt x="4694839" y="1036182"/>
                </a:cubicBezTo>
                <a:cubicBezTo>
                  <a:pt x="4672432" y="1042293"/>
                  <a:pt x="4650772" y="1050872"/>
                  <a:pt x="4628738" y="1058216"/>
                </a:cubicBezTo>
                <a:cubicBezTo>
                  <a:pt x="4617721" y="1061888"/>
                  <a:pt x="4607252" y="1068181"/>
                  <a:pt x="4595687" y="1069232"/>
                </a:cubicBezTo>
                <a:lnTo>
                  <a:pt x="4474502" y="1080249"/>
                </a:lnTo>
                <a:cubicBezTo>
                  <a:pt x="4463485" y="1083921"/>
                  <a:pt x="4452617" y="1088076"/>
                  <a:pt x="4441451" y="1091266"/>
                </a:cubicBezTo>
                <a:cubicBezTo>
                  <a:pt x="4413722" y="1099189"/>
                  <a:pt x="4369559" y="1108757"/>
                  <a:pt x="4342299" y="1113300"/>
                </a:cubicBezTo>
                <a:cubicBezTo>
                  <a:pt x="4316685" y="1117569"/>
                  <a:pt x="4290887" y="1120645"/>
                  <a:pt x="4265181" y="1124317"/>
                </a:cubicBezTo>
                <a:cubicBezTo>
                  <a:pt x="4084116" y="1184672"/>
                  <a:pt x="4218823" y="1143910"/>
                  <a:pt x="3758405" y="1124317"/>
                </a:cubicBezTo>
                <a:cubicBezTo>
                  <a:pt x="3743278" y="1123673"/>
                  <a:pt x="3729327" y="1115441"/>
                  <a:pt x="3714338" y="1113300"/>
                </a:cubicBezTo>
                <a:cubicBezTo>
                  <a:pt x="3677803" y="1108081"/>
                  <a:pt x="3640892" y="1105955"/>
                  <a:pt x="3604169" y="1102283"/>
                </a:cubicBezTo>
                <a:cubicBezTo>
                  <a:pt x="3593152" y="1094938"/>
                  <a:pt x="3582961" y="1086171"/>
                  <a:pt x="3571118" y="1080249"/>
                </a:cubicBezTo>
                <a:cubicBezTo>
                  <a:pt x="3545932" y="1067656"/>
                  <a:pt x="3508131" y="1064503"/>
                  <a:pt x="3482983" y="1058216"/>
                </a:cubicBezTo>
                <a:cubicBezTo>
                  <a:pt x="3471717" y="1055400"/>
                  <a:pt x="3461199" y="1050016"/>
                  <a:pt x="3449933" y="1047199"/>
                </a:cubicBezTo>
                <a:cubicBezTo>
                  <a:pt x="3431767" y="1042657"/>
                  <a:pt x="3412914" y="1041109"/>
                  <a:pt x="3394849" y="1036182"/>
                </a:cubicBezTo>
                <a:cubicBezTo>
                  <a:pt x="3372442" y="1030071"/>
                  <a:pt x="3349521" y="1024535"/>
                  <a:pt x="3328747" y="1014148"/>
                </a:cubicBezTo>
                <a:cubicBezTo>
                  <a:pt x="3314058" y="1006803"/>
                  <a:pt x="3300613" y="996097"/>
                  <a:pt x="3284680" y="992114"/>
                </a:cubicBezTo>
                <a:cubicBezTo>
                  <a:pt x="3255957" y="984933"/>
                  <a:pt x="3225923" y="984769"/>
                  <a:pt x="3196545" y="981097"/>
                </a:cubicBezTo>
                <a:cubicBezTo>
                  <a:pt x="3119044" y="955266"/>
                  <a:pt x="3214709" y="988883"/>
                  <a:pt x="3119427" y="948047"/>
                </a:cubicBezTo>
                <a:cubicBezTo>
                  <a:pt x="3083073" y="932467"/>
                  <a:pt x="3044634" y="921667"/>
                  <a:pt x="3009258" y="903979"/>
                </a:cubicBezTo>
                <a:cubicBezTo>
                  <a:pt x="2932770" y="865736"/>
                  <a:pt x="2966527" y="878719"/>
                  <a:pt x="2910106" y="859912"/>
                </a:cubicBezTo>
                <a:cubicBezTo>
                  <a:pt x="2895417" y="848895"/>
                  <a:pt x="2879980" y="838810"/>
                  <a:pt x="2866039" y="826861"/>
                </a:cubicBezTo>
                <a:cubicBezTo>
                  <a:pt x="2854210" y="816722"/>
                  <a:pt x="2845666" y="802867"/>
                  <a:pt x="2832988" y="793811"/>
                </a:cubicBezTo>
                <a:cubicBezTo>
                  <a:pt x="2818036" y="783131"/>
                  <a:pt x="2747810" y="753554"/>
                  <a:pt x="2733836" y="749743"/>
                </a:cubicBezTo>
                <a:cubicBezTo>
                  <a:pt x="2705381" y="741983"/>
                  <a:pt x="2653764" y="740249"/>
                  <a:pt x="2623668" y="727709"/>
                </a:cubicBezTo>
                <a:cubicBezTo>
                  <a:pt x="2593349" y="715076"/>
                  <a:pt x="2567398" y="691608"/>
                  <a:pt x="2535533" y="683642"/>
                </a:cubicBezTo>
                <a:cubicBezTo>
                  <a:pt x="2397767" y="649200"/>
                  <a:pt x="2569050" y="693219"/>
                  <a:pt x="2458415" y="661608"/>
                </a:cubicBezTo>
                <a:cubicBezTo>
                  <a:pt x="2443856" y="657448"/>
                  <a:pt x="2428524" y="655907"/>
                  <a:pt x="2414347" y="650591"/>
                </a:cubicBezTo>
                <a:cubicBezTo>
                  <a:pt x="2398970" y="644825"/>
                  <a:pt x="2385375" y="635027"/>
                  <a:pt x="2370280" y="628558"/>
                </a:cubicBezTo>
                <a:cubicBezTo>
                  <a:pt x="2359606" y="623984"/>
                  <a:pt x="2347903" y="622116"/>
                  <a:pt x="2337229" y="617541"/>
                </a:cubicBezTo>
                <a:cubicBezTo>
                  <a:pt x="2322134" y="611072"/>
                  <a:pt x="2308410" y="601606"/>
                  <a:pt x="2293162" y="595507"/>
                </a:cubicBezTo>
                <a:cubicBezTo>
                  <a:pt x="2271598" y="586881"/>
                  <a:pt x="2246386" y="586356"/>
                  <a:pt x="2227061" y="573473"/>
                </a:cubicBezTo>
                <a:cubicBezTo>
                  <a:pt x="2216044" y="566129"/>
                  <a:pt x="2205853" y="557361"/>
                  <a:pt x="2194010" y="551440"/>
                </a:cubicBezTo>
                <a:cubicBezTo>
                  <a:pt x="2102692" y="505782"/>
                  <a:pt x="2172633" y="547000"/>
                  <a:pt x="2105875" y="518389"/>
                </a:cubicBezTo>
                <a:cubicBezTo>
                  <a:pt x="2075451" y="505350"/>
                  <a:pt x="2015281" y="471864"/>
                  <a:pt x="1995706" y="452288"/>
                </a:cubicBezTo>
                <a:cubicBezTo>
                  <a:pt x="1984689" y="441271"/>
                  <a:pt x="1974625" y="429211"/>
                  <a:pt x="1962656" y="419237"/>
                </a:cubicBezTo>
                <a:cubicBezTo>
                  <a:pt x="1952484" y="410760"/>
                  <a:pt x="1939658" y="405820"/>
                  <a:pt x="1929605" y="397203"/>
                </a:cubicBezTo>
                <a:cubicBezTo>
                  <a:pt x="1913833" y="383684"/>
                  <a:pt x="1901310" y="366655"/>
                  <a:pt x="1885538" y="353136"/>
                </a:cubicBezTo>
                <a:cubicBezTo>
                  <a:pt x="1875485" y="344519"/>
                  <a:pt x="1863261" y="338798"/>
                  <a:pt x="1852487" y="331102"/>
                </a:cubicBezTo>
                <a:cubicBezTo>
                  <a:pt x="1837546" y="320430"/>
                  <a:pt x="1823361" y="308724"/>
                  <a:pt x="1808420" y="298052"/>
                </a:cubicBezTo>
                <a:cubicBezTo>
                  <a:pt x="1797646" y="290356"/>
                  <a:pt x="1785541" y="284495"/>
                  <a:pt x="1775369" y="276018"/>
                </a:cubicBezTo>
                <a:cubicBezTo>
                  <a:pt x="1732747" y="240499"/>
                  <a:pt x="1750761" y="239923"/>
                  <a:pt x="1698251" y="209917"/>
                </a:cubicBezTo>
                <a:cubicBezTo>
                  <a:pt x="1688168" y="204155"/>
                  <a:pt x="1675874" y="203475"/>
                  <a:pt x="1665200" y="198900"/>
                </a:cubicBezTo>
                <a:cubicBezTo>
                  <a:pt x="1529984" y="140950"/>
                  <a:pt x="1698737" y="210159"/>
                  <a:pt x="1588082" y="154832"/>
                </a:cubicBezTo>
                <a:cubicBezTo>
                  <a:pt x="1577695" y="149639"/>
                  <a:pt x="1566419" y="146093"/>
                  <a:pt x="1555032" y="143816"/>
                </a:cubicBezTo>
                <a:cubicBezTo>
                  <a:pt x="1511224" y="135055"/>
                  <a:pt x="1466897" y="129127"/>
                  <a:pt x="1422829" y="121782"/>
                </a:cubicBezTo>
                <a:cubicBezTo>
                  <a:pt x="1400795" y="118110"/>
                  <a:pt x="1378399" y="116183"/>
                  <a:pt x="1356728" y="110765"/>
                </a:cubicBezTo>
                <a:cubicBezTo>
                  <a:pt x="1342039" y="107093"/>
                  <a:pt x="1327650" y="101889"/>
                  <a:pt x="1312661" y="99748"/>
                </a:cubicBezTo>
                <a:cubicBezTo>
                  <a:pt x="1276126" y="94529"/>
                  <a:pt x="1239215" y="92403"/>
                  <a:pt x="1202492" y="88731"/>
                </a:cubicBezTo>
                <a:cubicBezTo>
                  <a:pt x="1062688" y="53780"/>
                  <a:pt x="1145818" y="70239"/>
                  <a:pt x="849952" y="88731"/>
                </a:cubicBezTo>
                <a:cubicBezTo>
                  <a:pt x="834840" y="89675"/>
                  <a:pt x="820972" y="98464"/>
                  <a:pt x="805885" y="99748"/>
                </a:cubicBezTo>
                <a:cubicBezTo>
                  <a:pt x="0" y="168335"/>
                  <a:pt x="552294" y="108339"/>
                  <a:pt x="233008" y="143816"/>
                </a:cubicBezTo>
                <a:cubicBezTo>
                  <a:pt x="216981" y="149158"/>
                  <a:pt x="168244" y="175195"/>
                  <a:pt x="210974" y="121782"/>
                </a:cubicBezTo>
                <a:cubicBezTo>
                  <a:pt x="219245" y="111443"/>
                  <a:pt x="233573" y="107877"/>
                  <a:pt x="244024" y="99748"/>
                </a:cubicBezTo>
                <a:cubicBezTo>
                  <a:pt x="266664" y="82139"/>
                  <a:pt x="288689" y="63719"/>
                  <a:pt x="310126" y="44664"/>
                </a:cubicBezTo>
                <a:cubicBezTo>
                  <a:pt x="321771" y="34313"/>
                  <a:pt x="343176" y="27193"/>
                  <a:pt x="343176" y="11613"/>
                </a:cubicBezTo>
                <a:cubicBezTo>
                  <a:pt x="343176" y="0"/>
                  <a:pt x="321143" y="18958"/>
                  <a:pt x="310126" y="22630"/>
                </a:cubicBezTo>
                <a:cubicBezTo>
                  <a:pt x="246977" y="117353"/>
                  <a:pt x="331063" y="5879"/>
                  <a:pt x="255041" y="66697"/>
                </a:cubicBezTo>
                <a:cubicBezTo>
                  <a:pt x="244702" y="74968"/>
                  <a:pt x="242370" y="90385"/>
                  <a:pt x="233008" y="99748"/>
                </a:cubicBezTo>
                <a:cubicBezTo>
                  <a:pt x="223645" y="109111"/>
                  <a:pt x="210129" y="113306"/>
                  <a:pt x="199957" y="121782"/>
                </a:cubicBezTo>
                <a:cubicBezTo>
                  <a:pt x="144941" y="167628"/>
                  <a:pt x="191938" y="146488"/>
                  <a:pt x="133856" y="165849"/>
                </a:cubicBezTo>
                <a:cubicBezTo>
                  <a:pt x="194957" y="226952"/>
                  <a:pt x="138888" y="182217"/>
                  <a:pt x="255041" y="220934"/>
                </a:cubicBezTo>
                <a:lnTo>
                  <a:pt x="321142" y="242967"/>
                </a:lnTo>
                <a:lnTo>
                  <a:pt x="354193" y="253984"/>
                </a:lnTo>
              </a:path>
            </a:pathLst>
          </a:custGeom>
          <a:ln>
            <a:solidFill>
              <a:srgbClr val="D713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133600" y="243840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19600" y="3048000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Attack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96000" y="2286000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Attack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48768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Attack</a:t>
            </a:r>
          </a:p>
          <a:p>
            <a:r>
              <a:rPr lang="en-US" dirty="0"/>
              <a:t>  Attack</a:t>
            </a:r>
          </a:p>
          <a:p>
            <a:r>
              <a:rPr lang="en-US" dirty="0"/>
              <a:t>  Attack</a:t>
            </a:r>
          </a:p>
          <a:p>
            <a:r>
              <a:rPr lang="en-US" dirty="0"/>
              <a:t>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57600" y="49530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Attack</a:t>
            </a:r>
          </a:p>
          <a:p>
            <a:r>
              <a:rPr lang="en-US" dirty="0"/>
              <a:t>  Attack</a:t>
            </a:r>
          </a:p>
          <a:p>
            <a:r>
              <a:rPr lang="en-US" dirty="0"/>
              <a:t>  Attack</a:t>
            </a:r>
          </a:p>
          <a:p>
            <a:r>
              <a:rPr lang="en-US" dirty="0"/>
              <a:t>]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34200" y="48768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Attack</a:t>
            </a:r>
          </a:p>
          <a:p>
            <a:r>
              <a:rPr lang="en-US" dirty="0"/>
              <a:t>  Attack</a:t>
            </a:r>
          </a:p>
          <a:p>
            <a:r>
              <a:rPr lang="en-US" dirty="0"/>
              <a:t>  Attack</a:t>
            </a:r>
          </a:p>
          <a:p>
            <a:r>
              <a:rPr lang="en-US" dirty="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23" grpId="0" build="allAtOnce"/>
      <p:bldP spid="25" grpId="0" build="allAtOnce"/>
      <p:bldP spid="26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Rezolvare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N=4 , m=1</a:t>
            </a:r>
          </a:p>
        </p:txBody>
      </p:sp>
      <p:pic>
        <p:nvPicPr>
          <p:cNvPr id="4" name="Picture 3" descr="62789660-military-bear-with-rifle-grizzlies-with-gun-wild-beast-and-machine-gun-tape-animal-soldiers-army-s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2400" y="1752600"/>
            <a:ext cx="914400" cy="1066800"/>
          </a:xfrm>
          <a:prstGeom prst="rect">
            <a:avLst/>
          </a:prstGeom>
        </p:spPr>
      </p:pic>
      <p:pic>
        <p:nvPicPr>
          <p:cNvPr id="5" name="Picture 4" descr="62789660-military-bear-with-rifle-grizzlies-with-gun-wild-beast-and-machine-gun-tape-animal-soldiers-army-st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3733800"/>
            <a:ext cx="838200" cy="838200"/>
          </a:xfrm>
          <a:prstGeom prst="rect">
            <a:avLst/>
          </a:prstGeom>
        </p:spPr>
      </p:pic>
      <p:pic>
        <p:nvPicPr>
          <p:cNvPr id="6" name="Picture 5" descr="62789660-military-bear-with-rifle-grizzlies-with-gun-wild-beast-and-machine-gun-tape-animal-soldiers-army-st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6200" y="3581400"/>
            <a:ext cx="914400" cy="914400"/>
          </a:xfrm>
          <a:prstGeom prst="rect">
            <a:avLst/>
          </a:prstGeom>
        </p:spPr>
      </p:pic>
      <p:pic>
        <p:nvPicPr>
          <p:cNvPr id="7" name="Picture 6" descr="62789660-military-bear-with-rifle-grizzlies-with-gun-wild-beast-and-machine-gun-tape-animal-soldiers-army-st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600" y="3505200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1371600" y="2362200"/>
            <a:ext cx="2362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43400" y="2895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53000" y="2057400"/>
            <a:ext cx="23622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81200" y="3733800"/>
            <a:ext cx="175260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81200" y="3962400"/>
            <a:ext cx="502920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981200" y="4648200"/>
            <a:ext cx="1828800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953000" y="4648200"/>
            <a:ext cx="2057400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4797433" y="4251479"/>
            <a:ext cx="2044042" cy="188319"/>
          </a:xfrm>
          <a:custGeom>
            <a:avLst/>
            <a:gdLst>
              <a:gd name="connsiteX0" fmla="*/ 2044042 w 2044042"/>
              <a:gd name="connsiteY0" fmla="*/ 155268 h 188319"/>
              <a:gd name="connsiteX1" fmla="*/ 2010991 w 2044042"/>
              <a:gd name="connsiteY1" fmla="*/ 166285 h 188319"/>
              <a:gd name="connsiteX2" fmla="*/ 589815 w 2044042"/>
              <a:gd name="connsiteY2" fmla="*/ 155268 h 188319"/>
              <a:gd name="connsiteX3" fmla="*/ 545748 w 2044042"/>
              <a:gd name="connsiteY3" fmla="*/ 144251 h 188319"/>
              <a:gd name="connsiteX4" fmla="*/ 490663 w 2044042"/>
              <a:gd name="connsiteY4" fmla="*/ 133234 h 188319"/>
              <a:gd name="connsiteX5" fmla="*/ 380495 w 2044042"/>
              <a:gd name="connsiteY5" fmla="*/ 111201 h 188319"/>
              <a:gd name="connsiteX6" fmla="*/ 314394 w 2044042"/>
              <a:gd name="connsiteY6" fmla="*/ 89167 h 188319"/>
              <a:gd name="connsiteX7" fmla="*/ 270326 w 2044042"/>
              <a:gd name="connsiteY7" fmla="*/ 78150 h 188319"/>
              <a:gd name="connsiteX8" fmla="*/ 237275 w 2044042"/>
              <a:gd name="connsiteY8" fmla="*/ 67133 h 188319"/>
              <a:gd name="connsiteX9" fmla="*/ 138124 w 2044042"/>
              <a:gd name="connsiteY9" fmla="*/ 56116 h 188319"/>
              <a:gd name="connsiteX10" fmla="*/ 16938 w 2044042"/>
              <a:gd name="connsiteY10" fmla="*/ 45099 h 188319"/>
              <a:gd name="connsiteX11" fmla="*/ 27955 w 2044042"/>
              <a:gd name="connsiteY11" fmla="*/ 100184 h 188319"/>
              <a:gd name="connsiteX12" fmla="*/ 83039 w 2044042"/>
              <a:gd name="connsiteY12" fmla="*/ 155268 h 188319"/>
              <a:gd name="connsiteX13" fmla="*/ 105073 w 2044042"/>
              <a:gd name="connsiteY13" fmla="*/ 188319 h 188319"/>
              <a:gd name="connsiteX14" fmla="*/ 72022 w 2044042"/>
              <a:gd name="connsiteY14" fmla="*/ 155268 h 188319"/>
              <a:gd name="connsiteX15" fmla="*/ 61006 w 2044042"/>
              <a:gd name="connsiteY15" fmla="*/ 122217 h 188319"/>
              <a:gd name="connsiteX16" fmla="*/ 38972 w 2044042"/>
              <a:gd name="connsiteY16" fmla="*/ 89167 h 188319"/>
              <a:gd name="connsiteX17" fmla="*/ 27955 w 2044042"/>
              <a:gd name="connsiteY17" fmla="*/ 56116 h 188319"/>
              <a:gd name="connsiteX18" fmla="*/ 5921 w 2044042"/>
              <a:gd name="connsiteY18" fmla="*/ 23066 h 188319"/>
              <a:gd name="connsiteX19" fmla="*/ 49989 w 2044042"/>
              <a:gd name="connsiteY19" fmla="*/ 12049 h 188319"/>
              <a:gd name="connsiteX20" fmla="*/ 270326 w 2044042"/>
              <a:gd name="connsiteY20" fmla="*/ 12049 h 188319"/>
              <a:gd name="connsiteX21" fmla="*/ 292360 w 2044042"/>
              <a:gd name="connsiteY21" fmla="*/ 1032 h 18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44042" h="188319">
                <a:moveTo>
                  <a:pt x="2044042" y="155268"/>
                </a:moveTo>
                <a:cubicBezTo>
                  <a:pt x="2033025" y="158940"/>
                  <a:pt x="2022604" y="166285"/>
                  <a:pt x="2010991" y="166285"/>
                </a:cubicBezTo>
                <a:lnTo>
                  <a:pt x="589815" y="155268"/>
                </a:lnTo>
                <a:cubicBezTo>
                  <a:pt x="574676" y="155040"/>
                  <a:pt x="560529" y="147536"/>
                  <a:pt x="545748" y="144251"/>
                </a:cubicBezTo>
                <a:cubicBezTo>
                  <a:pt x="527469" y="140189"/>
                  <a:pt x="509086" y="136584"/>
                  <a:pt x="490663" y="133234"/>
                </a:cubicBezTo>
                <a:cubicBezTo>
                  <a:pt x="440282" y="124074"/>
                  <a:pt x="425454" y="124689"/>
                  <a:pt x="380495" y="111201"/>
                </a:cubicBezTo>
                <a:cubicBezTo>
                  <a:pt x="358249" y="104527"/>
                  <a:pt x="336926" y="94800"/>
                  <a:pt x="314394" y="89167"/>
                </a:cubicBezTo>
                <a:cubicBezTo>
                  <a:pt x="299705" y="85495"/>
                  <a:pt x="284885" y="82310"/>
                  <a:pt x="270326" y="78150"/>
                </a:cubicBezTo>
                <a:cubicBezTo>
                  <a:pt x="259160" y="74960"/>
                  <a:pt x="248730" y="69042"/>
                  <a:pt x="237275" y="67133"/>
                </a:cubicBezTo>
                <a:cubicBezTo>
                  <a:pt x="204474" y="61666"/>
                  <a:pt x="171174" y="59788"/>
                  <a:pt x="138124" y="56116"/>
                </a:cubicBezTo>
                <a:cubicBezTo>
                  <a:pt x="102200" y="32167"/>
                  <a:pt x="69552" y="0"/>
                  <a:pt x="16938" y="45099"/>
                </a:cubicBezTo>
                <a:cubicBezTo>
                  <a:pt x="2721" y="57285"/>
                  <a:pt x="21380" y="82651"/>
                  <a:pt x="27955" y="100184"/>
                </a:cubicBezTo>
                <a:cubicBezTo>
                  <a:pt x="40195" y="132825"/>
                  <a:pt x="56111" y="137315"/>
                  <a:pt x="83039" y="155268"/>
                </a:cubicBezTo>
                <a:cubicBezTo>
                  <a:pt x="90384" y="166285"/>
                  <a:pt x="118314" y="188319"/>
                  <a:pt x="105073" y="188319"/>
                </a:cubicBezTo>
                <a:cubicBezTo>
                  <a:pt x="89493" y="188319"/>
                  <a:pt x="80664" y="168232"/>
                  <a:pt x="72022" y="155268"/>
                </a:cubicBezTo>
                <a:cubicBezTo>
                  <a:pt x="65580" y="145605"/>
                  <a:pt x="66199" y="132604"/>
                  <a:pt x="61006" y="122217"/>
                </a:cubicBezTo>
                <a:cubicBezTo>
                  <a:pt x="55085" y="110374"/>
                  <a:pt x="46317" y="100184"/>
                  <a:pt x="38972" y="89167"/>
                </a:cubicBezTo>
                <a:cubicBezTo>
                  <a:pt x="35300" y="78150"/>
                  <a:pt x="33149" y="66503"/>
                  <a:pt x="27955" y="56116"/>
                </a:cubicBezTo>
                <a:cubicBezTo>
                  <a:pt x="22034" y="44273"/>
                  <a:pt x="0" y="34909"/>
                  <a:pt x="5921" y="23066"/>
                </a:cubicBezTo>
                <a:cubicBezTo>
                  <a:pt x="12693" y="9523"/>
                  <a:pt x="35300" y="15721"/>
                  <a:pt x="49989" y="12049"/>
                </a:cubicBezTo>
                <a:cubicBezTo>
                  <a:pt x="159405" y="24207"/>
                  <a:pt x="152675" y="30149"/>
                  <a:pt x="270326" y="12049"/>
                </a:cubicBezTo>
                <a:cubicBezTo>
                  <a:pt x="278442" y="10800"/>
                  <a:pt x="285015" y="4704"/>
                  <a:pt x="292360" y="1032"/>
                </a:cubicBezTo>
              </a:path>
            </a:pathLst>
          </a:custGeom>
          <a:ln>
            <a:solidFill>
              <a:srgbClr val="D713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882231" y="4218864"/>
            <a:ext cx="5443986" cy="1184672"/>
          </a:xfrm>
          <a:custGeom>
            <a:avLst/>
            <a:gdLst>
              <a:gd name="connsiteX0" fmla="*/ 5443986 w 5443986"/>
              <a:gd name="connsiteY0" fmla="*/ 397203 h 1184672"/>
              <a:gd name="connsiteX1" fmla="*/ 5432969 w 5443986"/>
              <a:gd name="connsiteY1" fmla="*/ 540423 h 1184672"/>
              <a:gd name="connsiteX2" fmla="*/ 5421952 w 5443986"/>
              <a:gd name="connsiteY2" fmla="*/ 573473 h 1184672"/>
              <a:gd name="connsiteX3" fmla="*/ 5410935 w 5443986"/>
              <a:gd name="connsiteY3" fmla="*/ 628558 h 1184672"/>
              <a:gd name="connsiteX4" fmla="*/ 5377885 w 5443986"/>
              <a:gd name="connsiteY4" fmla="*/ 661608 h 1184672"/>
              <a:gd name="connsiteX5" fmla="*/ 5333817 w 5443986"/>
              <a:gd name="connsiteY5" fmla="*/ 716693 h 1184672"/>
              <a:gd name="connsiteX6" fmla="*/ 5311783 w 5443986"/>
              <a:gd name="connsiteY6" fmla="*/ 749743 h 1184672"/>
              <a:gd name="connsiteX7" fmla="*/ 5234665 w 5443986"/>
              <a:gd name="connsiteY7" fmla="*/ 815844 h 1184672"/>
              <a:gd name="connsiteX8" fmla="*/ 5190598 w 5443986"/>
              <a:gd name="connsiteY8" fmla="*/ 859912 h 1184672"/>
              <a:gd name="connsiteX9" fmla="*/ 5113480 w 5443986"/>
              <a:gd name="connsiteY9" fmla="*/ 892963 h 1184672"/>
              <a:gd name="connsiteX10" fmla="*/ 5036362 w 5443986"/>
              <a:gd name="connsiteY10" fmla="*/ 937030 h 1184672"/>
              <a:gd name="connsiteX11" fmla="*/ 4992294 w 5443986"/>
              <a:gd name="connsiteY11" fmla="*/ 948047 h 1184672"/>
              <a:gd name="connsiteX12" fmla="*/ 4959244 w 5443986"/>
              <a:gd name="connsiteY12" fmla="*/ 970081 h 1184672"/>
              <a:gd name="connsiteX13" fmla="*/ 4793991 w 5443986"/>
              <a:gd name="connsiteY13" fmla="*/ 1003131 h 1184672"/>
              <a:gd name="connsiteX14" fmla="*/ 4694839 w 5443986"/>
              <a:gd name="connsiteY14" fmla="*/ 1036182 h 1184672"/>
              <a:gd name="connsiteX15" fmla="*/ 4628738 w 5443986"/>
              <a:gd name="connsiteY15" fmla="*/ 1058216 h 1184672"/>
              <a:gd name="connsiteX16" fmla="*/ 4595687 w 5443986"/>
              <a:gd name="connsiteY16" fmla="*/ 1069232 h 1184672"/>
              <a:gd name="connsiteX17" fmla="*/ 4474502 w 5443986"/>
              <a:gd name="connsiteY17" fmla="*/ 1080249 h 1184672"/>
              <a:gd name="connsiteX18" fmla="*/ 4441451 w 5443986"/>
              <a:gd name="connsiteY18" fmla="*/ 1091266 h 1184672"/>
              <a:gd name="connsiteX19" fmla="*/ 4342299 w 5443986"/>
              <a:gd name="connsiteY19" fmla="*/ 1113300 h 1184672"/>
              <a:gd name="connsiteX20" fmla="*/ 4265181 w 5443986"/>
              <a:gd name="connsiteY20" fmla="*/ 1124317 h 1184672"/>
              <a:gd name="connsiteX21" fmla="*/ 3758405 w 5443986"/>
              <a:gd name="connsiteY21" fmla="*/ 1124317 h 1184672"/>
              <a:gd name="connsiteX22" fmla="*/ 3714338 w 5443986"/>
              <a:gd name="connsiteY22" fmla="*/ 1113300 h 1184672"/>
              <a:gd name="connsiteX23" fmla="*/ 3604169 w 5443986"/>
              <a:gd name="connsiteY23" fmla="*/ 1102283 h 1184672"/>
              <a:gd name="connsiteX24" fmla="*/ 3571118 w 5443986"/>
              <a:gd name="connsiteY24" fmla="*/ 1080249 h 1184672"/>
              <a:gd name="connsiteX25" fmla="*/ 3482983 w 5443986"/>
              <a:gd name="connsiteY25" fmla="*/ 1058216 h 1184672"/>
              <a:gd name="connsiteX26" fmla="*/ 3449933 w 5443986"/>
              <a:gd name="connsiteY26" fmla="*/ 1047199 h 1184672"/>
              <a:gd name="connsiteX27" fmla="*/ 3394849 w 5443986"/>
              <a:gd name="connsiteY27" fmla="*/ 1036182 h 1184672"/>
              <a:gd name="connsiteX28" fmla="*/ 3328747 w 5443986"/>
              <a:gd name="connsiteY28" fmla="*/ 1014148 h 1184672"/>
              <a:gd name="connsiteX29" fmla="*/ 3284680 w 5443986"/>
              <a:gd name="connsiteY29" fmla="*/ 992114 h 1184672"/>
              <a:gd name="connsiteX30" fmla="*/ 3196545 w 5443986"/>
              <a:gd name="connsiteY30" fmla="*/ 981097 h 1184672"/>
              <a:gd name="connsiteX31" fmla="*/ 3119427 w 5443986"/>
              <a:gd name="connsiteY31" fmla="*/ 948047 h 1184672"/>
              <a:gd name="connsiteX32" fmla="*/ 3009258 w 5443986"/>
              <a:gd name="connsiteY32" fmla="*/ 903979 h 1184672"/>
              <a:gd name="connsiteX33" fmla="*/ 2910106 w 5443986"/>
              <a:gd name="connsiteY33" fmla="*/ 859912 h 1184672"/>
              <a:gd name="connsiteX34" fmla="*/ 2866039 w 5443986"/>
              <a:gd name="connsiteY34" fmla="*/ 826861 h 1184672"/>
              <a:gd name="connsiteX35" fmla="*/ 2832988 w 5443986"/>
              <a:gd name="connsiteY35" fmla="*/ 793811 h 1184672"/>
              <a:gd name="connsiteX36" fmla="*/ 2733836 w 5443986"/>
              <a:gd name="connsiteY36" fmla="*/ 749743 h 1184672"/>
              <a:gd name="connsiteX37" fmla="*/ 2623668 w 5443986"/>
              <a:gd name="connsiteY37" fmla="*/ 727709 h 1184672"/>
              <a:gd name="connsiteX38" fmla="*/ 2535533 w 5443986"/>
              <a:gd name="connsiteY38" fmla="*/ 683642 h 1184672"/>
              <a:gd name="connsiteX39" fmla="*/ 2458415 w 5443986"/>
              <a:gd name="connsiteY39" fmla="*/ 661608 h 1184672"/>
              <a:gd name="connsiteX40" fmla="*/ 2414347 w 5443986"/>
              <a:gd name="connsiteY40" fmla="*/ 650591 h 1184672"/>
              <a:gd name="connsiteX41" fmla="*/ 2370280 w 5443986"/>
              <a:gd name="connsiteY41" fmla="*/ 628558 h 1184672"/>
              <a:gd name="connsiteX42" fmla="*/ 2337229 w 5443986"/>
              <a:gd name="connsiteY42" fmla="*/ 617541 h 1184672"/>
              <a:gd name="connsiteX43" fmla="*/ 2293162 w 5443986"/>
              <a:gd name="connsiteY43" fmla="*/ 595507 h 1184672"/>
              <a:gd name="connsiteX44" fmla="*/ 2227061 w 5443986"/>
              <a:gd name="connsiteY44" fmla="*/ 573473 h 1184672"/>
              <a:gd name="connsiteX45" fmla="*/ 2194010 w 5443986"/>
              <a:gd name="connsiteY45" fmla="*/ 551440 h 1184672"/>
              <a:gd name="connsiteX46" fmla="*/ 2105875 w 5443986"/>
              <a:gd name="connsiteY46" fmla="*/ 518389 h 1184672"/>
              <a:gd name="connsiteX47" fmla="*/ 1995706 w 5443986"/>
              <a:gd name="connsiteY47" fmla="*/ 452288 h 1184672"/>
              <a:gd name="connsiteX48" fmla="*/ 1962656 w 5443986"/>
              <a:gd name="connsiteY48" fmla="*/ 419237 h 1184672"/>
              <a:gd name="connsiteX49" fmla="*/ 1929605 w 5443986"/>
              <a:gd name="connsiteY49" fmla="*/ 397203 h 1184672"/>
              <a:gd name="connsiteX50" fmla="*/ 1885538 w 5443986"/>
              <a:gd name="connsiteY50" fmla="*/ 353136 h 1184672"/>
              <a:gd name="connsiteX51" fmla="*/ 1852487 w 5443986"/>
              <a:gd name="connsiteY51" fmla="*/ 331102 h 1184672"/>
              <a:gd name="connsiteX52" fmla="*/ 1808420 w 5443986"/>
              <a:gd name="connsiteY52" fmla="*/ 298052 h 1184672"/>
              <a:gd name="connsiteX53" fmla="*/ 1775369 w 5443986"/>
              <a:gd name="connsiteY53" fmla="*/ 276018 h 1184672"/>
              <a:gd name="connsiteX54" fmla="*/ 1698251 w 5443986"/>
              <a:gd name="connsiteY54" fmla="*/ 209917 h 1184672"/>
              <a:gd name="connsiteX55" fmla="*/ 1665200 w 5443986"/>
              <a:gd name="connsiteY55" fmla="*/ 198900 h 1184672"/>
              <a:gd name="connsiteX56" fmla="*/ 1588082 w 5443986"/>
              <a:gd name="connsiteY56" fmla="*/ 154832 h 1184672"/>
              <a:gd name="connsiteX57" fmla="*/ 1555032 w 5443986"/>
              <a:gd name="connsiteY57" fmla="*/ 143816 h 1184672"/>
              <a:gd name="connsiteX58" fmla="*/ 1422829 w 5443986"/>
              <a:gd name="connsiteY58" fmla="*/ 121782 h 1184672"/>
              <a:gd name="connsiteX59" fmla="*/ 1356728 w 5443986"/>
              <a:gd name="connsiteY59" fmla="*/ 110765 h 1184672"/>
              <a:gd name="connsiteX60" fmla="*/ 1312661 w 5443986"/>
              <a:gd name="connsiteY60" fmla="*/ 99748 h 1184672"/>
              <a:gd name="connsiteX61" fmla="*/ 1202492 w 5443986"/>
              <a:gd name="connsiteY61" fmla="*/ 88731 h 1184672"/>
              <a:gd name="connsiteX62" fmla="*/ 849952 w 5443986"/>
              <a:gd name="connsiteY62" fmla="*/ 88731 h 1184672"/>
              <a:gd name="connsiteX63" fmla="*/ 805885 w 5443986"/>
              <a:gd name="connsiteY63" fmla="*/ 99748 h 1184672"/>
              <a:gd name="connsiteX64" fmla="*/ 233008 w 5443986"/>
              <a:gd name="connsiteY64" fmla="*/ 143816 h 1184672"/>
              <a:gd name="connsiteX65" fmla="*/ 210974 w 5443986"/>
              <a:gd name="connsiteY65" fmla="*/ 121782 h 1184672"/>
              <a:gd name="connsiteX66" fmla="*/ 244024 w 5443986"/>
              <a:gd name="connsiteY66" fmla="*/ 99748 h 1184672"/>
              <a:gd name="connsiteX67" fmla="*/ 310126 w 5443986"/>
              <a:gd name="connsiteY67" fmla="*/ 44664 h 1184672"/>
              <a:gd name="connsiteX68" fmla="*/ 343176 w 5443986"/>
              <a:gd name="connsiteY68" fmla="*/ 11613 h 1184672"/>
              <a:gd name="connsiteX69" fmla="*/ 310126 w 5443986"/>
              <a:gd name="connsiteY69" fmla="*/ 22630 h 1184672"/>
              <a:gd name="connsiteX70" fmla="*/ 255041 w 5443986"/>
              <a:gd name="connsiteY70" fmla="*/ 66697 h 1184672"/>
              <a:gd name="connsiteX71" fmla="*/ 233008 w 5443986"/>
              <a:gd name="connsiteY71" fmla="*/ 99748 h 1184672"/>
              <a:gd name="connsiteX72" fmla="*/ 199957 w 5443986"/>
              <a:gd name="connsiteY72" fmla="*/ 121782 h 1184672"/>
              <a:gd name="connsiteX73" fmla="*/ 133856 w 5443986"/>
              <a:gd name="connsiteY73" fmla="*/ 165849 h 1184672"/>
              <a:gd name="connsiteX74" fmla="*/ 255041 w 5443986"/>
              <a:gd name="connsiteY74" fmla="*/ 220934 h 1184672"/>
              <a:gd name="connsiteX75" fmla="*/ 321142 w 5443986"/>
              <a:gd name="connsiteY75" fmla="*/ 242967 h 1184672"/>
              <a:gd name="connsiteX76" fmla="*/ 354193 w 5443986"/>
              <a:gd name="connsiteY76" fmla="*/ 253984 h 118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443986" h="1184672">
                <a:moveTo>
                  <a:pt x="5443986" y="397203"/>
                </a:moveTo>
                <a:cubicBezTo>
                  <a:pt x="5440314" y="444943"/>
                  <a:pt x="5438908" y="492912"/>
                  <a:pt x="5432969" y="540423"/>
                </a:cubicBezTo>
                <a:cubicBezTo>
                  <a:pt x="5431529" y="551946"/>
                  <a:pt x="5424769" y="562207"/>
                  <a:pt x="5421952" y="573473"/>
                </a:cubicBezTo>
                <a:cubicBezTo>
                  <a:pt x="5417410" y="591639"/>
                  <a:pt x="5419309" y="611810"/>
                  <a:pt x="5410935" y="628558"/>
                </a:cubicBezTo>
                <a:cubicBezTo>
                  <a:pt x="5403968" y="642493"/>
                  <a:pt x="5388902" y="650591"/>
                  <a:pt x="5377885" y="661608"/>
                </a:cubicBezTo>
                <a:cubicBezTo>
                  <a:pt x="5356438" y="725950"/>
                  <a:pt x="5383649" y="666862"/>
                  <a:pt x="5333817" y="716693"/>
                </a:cubicBezTo>
                <a:cubicBezTo>
                  <a:pt x="5324454" y="726055"/>
                  <a:pt x="5320259" y="739571"/>
                  <a:pt x="5311783" y="749743"/>
                </a:cubicBezTo>
                <a:cubicBezTo>
                  <a:pt x="5275621" y="793137"/>
                  <a:pt x="5279564" y="776558"/>
                  <a:pt x="5234665" y="815844"/>
                </a:cubicBezTo>
                <a:cubicBezTo>
                  <a:pt x="5219031" y="829524"/>
                  <a:pt x="5207217" y="847448"/>
                  <a:pt x="5190598" y="859912"/>
                </a:cubicBezTo>
                <a:cubicBezTo>
                  <a:pt x="5144754" y="894296"/>
                  <a:pt x="5156022" y="871692"/>
                  <a:pt x="5113480" y="892963"/>
                </a:cubicBezTo>
                <a:cubicBezTo>
                  <a:pt x="5049562" y="924922"/>
                  <a:pt x="5113609" y="908062"/>
                  <a:pt x="5036362" y="937030"/>
                </a:cubicBezTo>
                <a:cubicBezTo>
                  <a:pt x="5022185" y="942347"/>
                  <a:pt x="5006983" y="944375"/>
                  <a:pt x="4992294" y="948047"/>
                </a:cubicBezTo>
                <a:cubicBezTo>
                  <a:pt x="4981277" y="955392"/>
                  <a:pt x="4971538" y="965164"/>
                  <a:pt x="4959244" y="970081"/>
                </a:cubicBezTo>
                <a:cubicBezTo>
                  <a:pt x="4897541" y="994762"/>
                  <a:pt x="4860056" y="994873"/>
                  <a:pt x="4793991" y="1003131"/>
                </a:cubicBezTo>
                <a:cubicBezTo>
                  <a:pt x="4713194" y="1043529"/>
                  <a:pt x="4788808" y="1010554"/>
                  <a:pt x="4694839" y="1036182"/>
                </a:cubicBezTo>
                <a:cubicBezTo>
                  <a:pt x="4672432" y="1042293"/>
                  <a:pt x="4650772" y="1050872"/>
                  <a:pt x="4628738" y="1058216"/>
                </a:cubicBezTo>
                <a:cubicBezTo>
                  <a:pt x="4617721" y="1061888"/>
                  <a:pt x="4607252" y="1068181"/>
                  <a:pt x="4595687" y="1069232"/>
                </a:cubicBezTo>
                <a:lnTo>
                  <a:pt x="4474502" y="1080249"/>
                </a:lnTo>
                <a:cubicBezTo>
                  <a:pt x="4463485" y="1083921"/>
                  <a:pt x="4452617" y="1088076"/>
                  <a:pt x="4441451" y="1091266"/>
                </a:cubicBezTo>
                <a:cubicBezTo>
                  <a:pt x="4413722" y="1099189"/>
                  <a:pt x="4369559" y="1108757"/>
                  <a:pt x="4342299" y="1113300"/>
                </a:cubicBezTo>
                <a:cubicBezTo>
                  <a:pt x="4316685" y="1117569"/>
                  <a:pt x="4290887" y="1120645"/>
                  <a:pt x="4265181" y="1124317"/>
                </a:cubicBezTo>
                <a:cubicBezTo>
                  <a:pt x="4084116" y="1184672"/>
                  <a:pt x="4218823" y="1143910"/>
                  <a:pt x="3758405" y="1124317"/>
                </a:cubicBezTo>
                <a:cubicBezTo>
                  <a:pt x="3743278" y="1123673"/>
                  <a:pt x="3729327" y="1115441"/>
                  <a:pt x="3714338" y="1113300"/>
                </a:cubicBezTo>
                <a:cubicBezTo>
                  <a:pt x="3677803" y="1108081"/>
                  <a:pt x="3640892" y="1105955"/>
                  <a:pt x="3604169" y="1102283"/>
                </a:cubicBezTo>
                <a:cubicBezTo>
                  <a:pt x="3593152" y="1094938"/>
                  <a:pt x="3582961" y="1086171"/>
                  <a:pt x="3571118" y="1080249"/>
                </a:cubicBezTo>
                <a:cubicBezTo>
                  <a:pt x="3545932" y="1067656"/>
                  <a:pt x="3508131" y="1064503"/>
                  <a:pt x="3482983" y="1058216"/>
                </a:cubicBezTo>
                <a:cubicBezTo>
                  <a:pt x="3471717" y="1055400"/>
                  <a:pt x="3461199" y="1050016"/>
                  <a:pt x="3449933" y="1047199"/>
                </a:cubicBezTo>
                <a:cubicBezTo>
                  <a:pt x="3431767" y="1042657"/>
                  <a:pt x="3412914" y="1041109"/>
                  <a:pt x="3394849" y="1036182"/>
                </a:cubicBezTo>
                <a:cubicBezTo>
                  <a:pt x="3372442" y="1030071"/>
                  <a:pt x="3349521" y="1024535"/>
                  <a:pt x="3328747" y="1014148"/>
                </a:cubicBezTo>
                <a:cubicBezTo>
                  <a:pt x="3314058" y="1006803"/>
                  <a:pt x="3300613" y="996097"/>
                  <a:pt x="3284680" y="992114"/>
                </a:cubicBezTo>
                <a:cubicBezTo>
                  <a:pt x="3255957" y="984933"/>
                  <a:pt x="3225923" y="984769"/>
                  <a:pt x="3196545" y="981097"/>
                </a:cubicBezTo>
                <a:cubicBezTo>
                  <a:pt x="3119044" y="955266"/>
                  <a:pt x="3214709" y="988883"/>
                  <a:pt x="3119427" y="948047"/>
                </a:cubicBezTo>
                <a:cubicBezTo>
                  <a:pt x="3083073" y="932467"/>
                  <a:pt x="3044634" y="921667"/>
                  <a:pt x="3009258" y="903979"/>
                </a:cubicBezTo>
                <a:cubicBezTo>
                  <a:pt x="2932770" y="865736"/>
                  <a:pt x="2966527" y="878719"/>
                  <a:pt x="2910106" y="859912"/>
                </a:cubicBezTo>
                <a:cubicBezTo>
                  <a:pt x="2895417" y="848895"/>
                  <a:pt x="2879980" y="838810"/>
                  <a:pt x="2866039" y="826861"/>
                </a:cubicBezTo>
                <a:cubicBezTo>
                  <a:pt x="2854210" y="816722"/>
                  <a:pt x="2845666" y="802867"/>
                  <a:pt x="2832988" y="793811"/>
                </a:cubicBezTo>
                <a:cubicBezTo>
                  <a:pt x="2818036" y="783131"/>
                  <a:pt x="2747810" y="753554"/>
                  <a:pt x="2733836" y="749743"/>
                </a:cubicBezTo>
                <a:cubicBezTo>
                  <a:pt x="2705381" y="741983"/>
                  <a:pt x="2653764" y="740249"/>
                  <a:pt x="2623668" y="727709"/>
                </a:cubicBezTo>
                <a:cubicBezTo>
                  <a:pt x="2593349" y="715076"/>
                  <a:pt x="2567398" y="691608"/>
                  <a:pt x="2535533" y="683642"/>
                </a:cubicBezTo>
                <a:cubicBezTo>
                  <a:pt x="2397767" y="649200"/>
                  <a:pt x="2569050" y="693219"/>
                  <a:pt x="2458415" y="661608"/>
                </a:cubicBezTo>
                <a:cubicBezTo>
                  <a:pt x="2443856" y="657448"/>
                  <a:pt x="2428524" y="655907"/>
                  <a:pt x="2414347" y="650591"/>
                </a:cubicBezTo>
                <a:cubicBezTo>
                  <a:pt x="2398970" y="644825"/>
                  <a:pt x="2385375" y="635027"/>
                  <a:pt x="2370280" y="628558"/>
                </a:cubicBezTo>
                <a:cubicBezTo>
                  <a:pt x="2359606" y="623984"/>
                  <a:pt x="2347903" y="622116"/>
                  <a:pt x="2337229" y="617541"/>
                </a:cubicBezTo>
                <a:cubicBezTo>
                  <a:pt x="2322134" y="611072"/>
                  <a:pt x="2308410" y="601606"/>
                  <a:pt x="2293162" y="595507"/>
                </a:cubicBezTo>
                <a:cubicBezTo>
                  <a:pt x="2271598" y="586881"/>
                  <a:pt x="2246386" y="586356"/>
                  <a:pt x="2227061" y="573473"/>
                </a:cubicBezTo>
                <a:cubicBezTo>
                  <a:pt x="2216044" y="566129"/>
                  <a:pt x="2205853" y="557361"/>
                  <a:pt x="2194010" y="551440"/>
                </a:cubicBezTo>
                <a:cubicBezTo>
                  <a:pt x="2102692" y="505782"/>
                  <a:pt x="2172633" y="547000"/>
                  <a:pt x="2105875" y="518389"/>
                </a:cubicBezTo>
                <a:cubicBezTo>
                  <a:pt x="2075451" y="505350"/>
                  <a:pt x="2015281" y="471864"/>
                  <a:pt x="1995706" y="452288"/>
                </a:cubicBezTo>
                <a:cubicBezTo>
                  <a:pt x="1984689" y="441271"/>
                  <a:pt x="1974625" y="429211"/>
                  <a:pt x="1962656" y="419237"/>
                </a:cubicBezTo>
                <a:cubicBezTo>
                  <a:pt x="1952484" y="410760"/>
                  <a:pt x="1939658" y="405820"/>
                  <a:pt x="1929605" y="397203"/>
                </a:cubicBezTo>
                <a:cubicBezTo>
                  <a:pt x="1913833" y="383684"/>
                  <a:pt x="1901310" y="366655"/>
                  <a:pt x="1885538" y="353136"/>
                </a:cubicBezTo>
                <a:cubicBezTo>
                  <a:pt x="1875485" y="344519"/>
                  <a:pt x="1863261" y="338798"/>
                  <a:pt x="1852487" y="331102"/>
                </a:cubicBezTo>
                <a:cubicBezTo>
                  <a:pt x="1837546" y="320430"/>
                  <a:pt x="1823361" y="308724"/>
                  <a:pt x="1808420" y="298052"/>
                </a:cubicBezTo>
                <a:cubicBezTo>
                  <a:pt x="1797646" y="290356"/>
                  <a:pt x="1785541" y="284495"/>
                  <a:pt x="1775369" y="276018"/>
                </a:cubicBezTo>
                <a:cubicBezTo>
                  <a:pt x="1732747" y="240499"/>
                  <a:pt x="1750761" y="239923"/>
                  <a:pt x="1698251" y="209917"/>
                </a:cubicBezTo>
                <a:cubicBezTo>
                  <a:pt x="1688168" y="204155"/>
                  <a:pt x="1675874" y="203475"/>
                  <a:pt x="1665200" y="198900"/>
                </a:cubicBezTo>
                <a:cubicBezTo>
                  <a:pt x="1529984" y="140950"/>
                  <a:pt x="1698737" y="210159"/>
                  <a:pt x="1588082" y="154832"/>
                </a:cubicBezTo>
                <a:cubicBezTo>
                  <a:pt x="1577695" y="149639"/>
                  <a:pt x="1566419" y="146093"/>
                  <a:pt x="1555032" y="143816"/>
                </a:cubicBezTo>
                <a:cubicBezTo>
                  <a:pt x="1511224" y="135055"/>
                  <a:pt x="1466897" y="129127"/>
                  <a:pt x="1422829" y="121782"/>
                </a:cubicBezTo>
                <a:cubicBezTo>
                  <a:pt x="1400795" y="118110"/>
                  <a:pt x="1378399" y="116183"/>
                  <a:pt x="1356728" y="110765"/>
                </a:cubicBezTo>
                <a:cubicBezTo>
                  <a:pt x="1342039" y="107093"/>
                  <a:pt x="1327650" y="101889"/>
                  <a:pt x="1312661" y="99748"/>
                </a:cubicBezTo>
                <a:cubicBezTo>
                  <a:pt x="1276126" y="94529"/>
                  <a:pt x="1239215" y="92403"/>
                  <a:pt x="1202492" y="88731"/>
                </a:cubicBezTo>
                <a:cubicBezTo>
                  <a:pt x="1062688" y="53780"/>
                  <a:pt x="1145818" y="70239"/>
                  <a:pt x="849952" y="88731"/>
                </a:cubicBezTo>
                <a:cubicBezTo>
                  <a:pt x="834840" y="89675"/>
                  <a:pt x="820972" y="98464"/>
                  <a:pt x="805885" y="99748"/>
                </a:cubicBezTo>
                <a:cubicBezTo>
                  <a:pt x="0" y="168335"/>
                  <a:pt x="552294" y="108339"/>
                  <a:pt x="233008" y="143816"/>
                </a:cubicBezTo>
                <a:cubicBezTo>
                  <a:pt x="216981" y="149158"/>
                  <a:pt x="168244" y="175195"/>
                  <a:pt x="210974" y="121782"/>
                </a:cubicBezTo>
                <a:cubicBezTo>
                  <a:pt x="219245" y="111443"/>
                  <a:pt x="233573" y="107877"/>
                  <a:pt x="244024" y="99748"/>
                </a:cubicBezTo>
                <a:cubicBezTo>
                  <a:pt x="266664" y="82139"/>
                  <a:pt x="288689" y="63719"/>
                  <a:pt x="310126" y="44664"/>
                </a:cubicBezTo>
                <a:cubicBezTo>
                  <a:pt x="321771" y="34313"/>
                  <a:pt x="343176" y="27193"/>
                  <a:pt x="343176" y="11613"/>
                </a:cubicBezTo>
                <a:cubicBezTo>
                  <a:pt x="343176" y="0"/>
                  <a:pt x="321143" y="18958"/>
                  <a:pt x="310126" y="22630"/>
                </a:cubicBezTo>
                <a:cubicBezTo>
                  <a:pt x="246977" y="117353"/>
                  <a:pt x="331063" y="5879"/>
                  <a:pt x="255041" y="66697"/>
                </a:cubicBezTo>
                <a:cubicBezTo>
                  <a:pt x="244702" y="74968"/>
                  <a:pt x="242370" y="90385"/>
                  <a:pt x="233008" y="99748"/>
                </a:cubicBezTo>
                <a:cubicBezTo>
                  <a:pt x="223645" y="109111"/>
                  <a:pt x="210129" y="113306"/>
                  <a:pt x="199957" y="121782"/>
                </a:cubicBezTo>
                <a:cubicBezTo>
                  <a:pt x="144941" y="167628"/>
                  <a:pt x="191938" y="146488"/>
                  <a:pt x="133856" y="165849"/>
                </a:cubicBezTo>
                <a:cubicBezTo>
                  <a:pt x="194957" y="226952"/>
                  <a:pt x="138888" y="182217"/>
                  <a:pt x="255041" y="220934"/>
                </a:cubicBezTo>
                <a:lnTo>
                  <a:pt x="321142" y="242967"/>
                </a:lnTo>
                <a:lnTo>
                  <a:pt x="354193" y="253984"/>
                </a:lnTo>
              </a:path>
            </a:pathLst>
          </a:custGeom>
          <a:ln>
            <a:solidFill>
              <a:srgbClr val="D713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smiling-face-with-horn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14800" y="1676400"/>
            <a:ext cx="533400" cy="5334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752600" y="25146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Attack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05600" y="27432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Attack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43400" y="29718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Retreat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2000" y="48768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Attack</a:t>
            </a:r>
          </a:p>
          <a:p>
            <a:r>
              <a:rPr lang="en-US" dirty="0"/>
              <a:t> Retreat</a:t>
            </a:r>
          </a:p>
          <a:p>
            <a:r>
              <a:rPr lang="en-US" dirty="0"/>
              <a:t>  Attack</a:t>
            </a:r>
          </a:p>
          <a:p>
            <a:r>
              <a:rPr lang="en-US" dirty="0"/>
              <a:t>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34200" y="50292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Attack</a:t>
            </a:r>
          </a:p>
          <a:p>
            <a:r>
              <a:rPr lang="en-US" dirty="0"/>
              <a:t>  Retreat</a:t>
            </a:r>
          </a:p>
          <a:p>
            <a:r>
              <a:rPr lang="en-US" dirty="0"/>
              <a:t>  Attack</a:t>
            </a:r>
          </a:p>
          <a:p>
            <a:r>
              <a:rPr lang="en-US" dirty="0"/>
              <a:t>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57600" y="49530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[Retreat</a:t>
            </a:r>
          </a:p>
          <a:p>
            <a:r>
              <a:rPr lang="en-US" dirty="0"/>
              <a:t>  Attack</a:t>
            </a:r>
          </a:p>
          <a:p>
            <a:r>
              <a:rPr lang="en-US" dirty="0"/>
              <a:t>  Attack</a:t>
            </a:r>
          </a:p>
          <a:p>
            <a:r>
              <a:rPr lang="en-US" dirty="0"/>
              <a:t>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9600" y="61722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ATTACK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581400" y="6172200"/>
            <a:ext cx="1205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ATTACK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858000" y="6172200"/>
            <a:ext cx="1205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ATTACK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allAtOnce"/>
      <p:bldP spid="34" grpId="0" build="allAtOnce"/>
      <p:bldP spid="35" grpId="0" build="allAtOnce"/>
      <p:bldP spid="36" grpId="0" build="allAtOnce"/>
      <p:bldP spid="37" grpId="0" build="allAtOnce"/>
      <p:bldP spid="38" grpId="0" build="allAtOnce"/>
      <p:bldP spid="39" grpId="0" build="allAtOnce"/>
      <p:bldP spid="40" grpId="0" build="allAtOnce"/>
      <p:bldP spid="41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Rezolvare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N=4 , m=0</a:t>
            </a:r>
          </a:p>
        </p:txBody>
      </p:sp>
      <p:pic>
        <p:nvPicPr>
          <p:cNvPr id="4" name="Picture 3" descr="62789660-military-bear-with-rifle-grizzlies-with-gun-wild-beast-and-machine-gun-tape-animal-soldiers-army-st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2400" y="1752600"/>
            <a:ext cx="914400" cy="1066800"/>
          </a:xfrm>
          <a:prstGeom prst="rect">
            <a:avLst/>
          </a:prstGeom>
        </p:spPr>
      </p:pic>
      <p:pic>
        <p:nvPicPr>
          <p:cNvPr id="5" name="Picture 4" descr="62789660-military-bear-with-rifle-grizzlies-with-gun-wild-beast-and-machine-gun-tape-animal-soldiers-army-st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86600" y="3733800"/>
            <a:ext cx="838200" cy="838200"/>
          </a:xfrm>
          <a:prstGeom prst="rect">
            <a:avLst/>
          </a:prstGeom>
        </p:spPr>
      </p:pic>
      <p:pic>
        <p:nvPicPr>
          <p:cNvPr id="6" name="Picture 5" descr="62789660-military-bear-with-rifle-grizzlies-with-gun-wild-beast-and-machine-gun-tape-animal-soldiers-army-st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86200" y="3581400"/>
            <a:ext cx="914400" cy="914400"/>
          </a:xfrm>
          <a:prstGeom prst="rect">
            <a:avLst/>
          </a:prstGeom>
        </p:spPr>
      </p:pic>
      <p:pic>
        <p:nvPicPr>
          <p:cNvPr id="7" name="Picture 6" descr="62789660-military-bear-with-rifle-grizzlies-with-gun-wild-beast-and-machine-gun-tape-animal-soldiers-army-st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600" y="3505200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1371600" y="2362200"/>
            <a:ext cx="2362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43400" y="2895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53000" y="2057400"/>
            <a:ext cx="23622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81200" y="3733800"/>
            <a:ext cx="175260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81200" y="3962400"/>
            <a:ext cx="502920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981200" y="4648200"/>
            <a:ext cx="1828800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953000" y="4648200"/>
            <a:ext cx="2057400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4797433" y="4251479"/>
            <a:ext cx="2044042" cy="188319"/>
          </a:xfrm>
          <a:custGeom>
            <a:avLst/>
            <a:gdLst>
              <a:gd name="connsiteX0" fmla="*/ 2044042 w 2044042"/>
              <a:gd name="connsiteY0" fmla="*/ 155268 h 188319"/>
              <a:gd name="connsiteX1" fmla="*/ 2010991 w 2044042"/>
              <a:gd name="connsiteY1" fmla="*/ 166285 h 188319"/>
              <a:gd name="connsiteX2" fmla="*/ 589815 w 2044042"/>
              <a:gd name="connsiteY2" fmla="*/ 155268 h 188319"/>
              <a:gd name="connsiteX3" fmla="*/ 545748 w 2044042"/>
              <a:gd name="connsiteY3" fmla="*/ 144251 h 188319"/>
              <a:gd name="connsiteX4" fmla="*/ 490663 w 2044042"/>
              <a:gd name="connsiteY4" fmla="*/ 133234 h 188319"/>
              <a:gd name="connsiteX5" fmla="*/ 380495 w 2044042"/>
              <a:gd name="connsiteY5" fmla="*/ 111201 h 188319"/>
              <a:gd name="connsiteX6" fmla="*/ 314394 w 2044042"/>
              <a:gd name="connsiteY6" fmla="*/ 89167 h 188319"/>
              <a:gd name="connsiteX7" fmla="*/ 270326 w 2044042"/>
              <a:gd name="connsiteY7" fmla="*/ 78150 h 188319"/>
              <a:gd name="connsiteX8" fmla="*/ 237275 w 2044042"/>
              <a:gd name="connsiteY8" fmla="*/ 67133 h 188319"/>
              <a:gd name="connsiteX9" fmla="*/ 138124 w 2044042"/>
              <a:gd name="connsiteY9" fmla="*/ 56116 h 188319"/>
              <a:gd name="connsiteX10" fmla="*/ 16938 w 2044042"/>
              <a:gd name="connsiteY10" fmla="*/ 45099 h 188319"/>
              <a:gd name="connsiteX11" fmla="*/ 27955 w 2044042"/>
              <a:gd name="connsiteY11" fmla="*/ 100184 h 188319"/>
              <a:gd name="connsiteX12" fmla="*/ 83039 w 2044042"/>
              <a:gd name="connsiteY12" fmla="*/ 155268 h 188319"/>
              <a:gd name="connsiteX13" fmla="*/ 105073 w 2044042"/>
              <a:gd name="connsiteY13" fmla="*/ 188319 h 188319"/>
              <a:gd name="connsiteX14" fmla="*/ 72022 w 2044042"/>
              <a:gd name="connsiteY14" fmla="*/ 155268 h 188319"/>
              <a:gd name="connsiteX15" fmla="*/ 61006 w 2044042"/>
              <a:gd name="connsiteY15" fmla="*/ 122217 h 188319"/>
              <a:gd name="connsiteX16" fmla="*/ 38972 w 2044042"/>
              <a:gd name="connsiteY16" fmla="*/ 89167 h 188319"/>
              <a:gd name="connsiteX17" fmla="*/ 27955 w 2044042"/>
              <a:gd name="connsiteY17" fmla="*/ 56116 h 188319"/>
              <a:gd name="connsiteX18" fmla="*/ 5921 w 2044042"/>
              <a:gd name="connsiteY18" fmla="*/ 23066 h 188319"/>
              <a:gd name="connsiteX19" fmla="*/ 49989 w 2044042"/>
              <a:gd name="connsiteY19" fmla="*/ 12049 h 188319"/>
              <a:gd name="connsiteX20" fmla="*/ 270326 w 2044042"/>
              <a:gd name="connsiteY20" fmla="*/ 12049 h 188319"/>
              <a:gd name="connsiteX21" fmla="*/ 292360 w 2044042"/>
              <a:gd name="connsiteY21" fmla="*/ 1032 h 18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44042" h="188319">
                <a:moveTo>
                  <a:pt x="2044042" y="155268"/>
                </a:moveTo>
                <a:cubicBezTo>
                  <a:pt x="2033025" y="158940"/>
                  <a:pt x="2022604" y="166285"/>
                  <a:pt x="2010991" y="166285"/>
                </a:cubicBezTo>
                <a:lnTo>
                  <a:pt x="589815" y="155268"/>
                </a:lnTo>
                <a:cubicBezTo>
                  <a:pt x="574676" y="155040"/>
                  <a:pt x="560529" y="147536"/>
                  <a:pt x="545748" y="144251"/>
                </a:cubicBezTo>
                <a:cubicBezTo>
                  <a:pt x="527469" y="140189"/>
                  <a:pt x="509086" y="136584"/>
                  <a:pt x="490663" y="133234"/>
                </a:cubicBezTo>
                <a:cubicBezTo>
                  <a:pt x="440282" y="124074"/>
                  <a:pt x="425454" y="124689"/>
                  <a:pt x="380495" y="111201"/>
                </a:cubicBezTo>
                <a:cubicBezTo>
                  <a:pt x="358249" y="104527"/>
                  <a:pt x="336926" y="94800"/>
                  <a:pt x="314394" y="89167"/>
                </a:cubicBezTo>
                <a:cubicBezTo>
                  <a:pt x="299705" y="85495"/>
                  <a:pt x="284885" y="82310"/>
                  <a:pt x="270326" y="78150"/>
                </a:cubicBezTo>
                <a:cubicBezTo>
                  <a:pt x="259160" y="74960"/>
                  <a:pt x="248730" y="69042"/>
                  <a:pt x="237275" y="67133"/>
                </a:cubicBezTo>
                <a:cubicBezTo>
                  <a:pt x="204474" y="61666"/>
                  <a:pt x="171174" y="59788"/>
                  <a:pt x="138124" y="56116"/>
                </a:cubicBezTo>
                <a:cubicBezTo>
                  <a:pt x="102200" y="32167"/>
                  <a:pt x="69552" y="0"/>
                  <a:pt x="16938" y="45099"/>
                </a:cubicBezTo>
                <a:cubicBezTo>
                  <a:pt x="2721" y="57285"/>
                  <a:pt x="21380" y="82651"/>
                  <a:pt x="27955" y="100184"/>
                </a:cubicBezTo>
                <a:cubicBezTo>
                  <a:pt x="40195" y="132825"/>
                  <a:pt x="56111" y="137315"/>
                  <a:pt x="83039" y="155268"/>
                </a:cubicBezTo>
                <a:cubicBezTo>
                  <a:pt x="90384" y="166285"/>
                  <a:pt x="118314" y="188319"/>
                  <a:pt x="105073" y="188319"/>
                </a:cubicBezTo>
                <a:cubicBezTo>
                  <a:pt x="89493" y="188319"/>
                  <a:pt x="80664" y="168232"/>
                  <a:pt x="72022" y="155268"/>
                </a:cubicBezTo>
                <a:cubicBezTo>
                  <a:pt x="65580" y="145605"/>
                  <a:pt x="66199" y="132604"/>
                  <a:pt x="61006" y="122217"/>
                </a:cubicBezTo>
                <a:cubicBezTo>
                  <a:pt x="55085" y="110374"/>
                  <a:pt x="46317" y="100184"/>
                  <a:pt x="38972" y="89167"/>
                </a:cubicBezTo>
                <a:cubicBezTo>
                  <a:pt x="35300" y="78150"/>
                  <a:pt x="33149" y="66503"/>
                  <a:pt x="27955" y="56116"/>
                </a:cubicBezTo>
                <a:cubicBezTo>
                  <a:pt x="22034" y="44273"/>
                  <a:pt x="0" y="34909"/>
                  <a:pt x="5921" y="23066"/>
                </a:cubicBezTo>
                <a:cubicBezTo>
                  <a:pt x="12693" y="9523"/>
                  <a:pt x="35300" y="15721"/>
                  <a:pt x="49989" y="12049"/>
                </a:cubicBezTo>
                <a:cubicBezTo>
                  <a:pt x="159405" y="24207"/>
                  <a:pt x="152675" y="30149"/>
                  <a:pt x="270326" y="12049"/>
                </a:cubicBezTo>
                <a:cubicBezTo>
                  <a:pt x="278442" y="10800"/>
                  <a:pt x="285015" y="4704"/>
                  <a:pt x="292360" y="1032"/>
                </a:cubicBezTo>
              </a:path>
            </a:pathLst>
          </a:custGeom>
          <a:ln>
            <a:solidFill>
              <a:srgbClr val="D713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882231" y="4218864"/>
            <a:ext cx="5443986" cy="1184672"/>
          </a:xfrm>
          <a:custGeom>
            <a:avLst/>
            <a:gdLst>
              <a:gd name="connsiteX0" fmla="*/ 5443986 w 5443986"/>
              <a:gd name="connsiteY0" fmla="*/ 397203 h 1184672"/>
              <a:gd name="connsiteX1" fmla="*/ 5432969 w 5443986"/>
              <a:gd name="connsiteY1" fmla="*/ 540423 h 1184672"/>
              <a:gd name="connsiteX2" fmla="*/ 5421952 w 5443986"/>
              <a:gd name="connsiteY2" fmla="*/ 573473 h 1184672"/>
              <a:gd name="connsiteX3" fmla="*/ 5410935 w 5443986"/>
              <a:gd name="connsiteY3" fmla="*/ 628558 h 1184672"/>
              <a:gd name="connsiteX4" fmla="*/ 5377885 w 5443986"/>
              <a:gd name="connsiteY4" fmla="*/ 661608 h 1184672"/>
              <a:gd name="connsiteX5" fmla="*/ 5333817 w 5443986"/>
              <a:gd name="connsiteY5" fmla="*/ 716693 h 1184672"/>
              <a:gd name="connsiteX6" fmla="*/ 5311783 w 5443986"/>
              <a:gd name="connsiteY6" fmla="*/ 749743 h 1184672"/>
              <a:gd name="connsiteX7" fmla="*/ 5234665 w 5443986"/>
              <a:gd name="connsiteY7" fmla="*/ 815844 h 1184672"/>
              <a:gd name="connsiteX8" fmla="*/ 5190598 w 5443986"/>
              <a:gd name="connsiteY8" fmla="*/ 859912 h 1184672"/>
              <a:gd name="connsiteX9" fmla="*/ 5113480 w 5443986"/>
              <a:gd name="connsiteY9" fmla="*/ 892963 h 1184672"/>
              <a:gd name="connsiteX10" fmla="*/ 5036362 w 5443986"/>
              <a:gd name="connsiteY10" fmla="*/ 937030 h 1184672"/>
              <a:gd name="connsiteX11" fmla="*/ 4992294 w 5443986"/>
              <a:gd name="connsiteY11" fmla="*/ 948047 h 1184672"/>
              <a:gd name="connsiteX12" fmla="*/ 4959244 w 5443986"/>
              <a:gd name="connsiteY12" fmla="*/ 970081 h 1184672"/>
              <a:gd name="connsiteX13" fmla="*/ 4793991 w 5443986"/>
              <a:gd name="connsiteY13" fmla="*/ 1003131 h 1184672"/>
              <a:gd name="connsiteX14" fmla="*/ 4694839 w 5443986"/>
              <a:gd name="connsiteY14" fmla="*/ 1036182 h 1184672"/>
              <a:gd name="connsiteX15" fmla="*/ 4628738 w 5443986"/>
              <a:gd name="connsiteY15" fmla="*/ 1058216 h 1184672"/>
              <a:gd name="connsiteX16" fmla="*/ 4595687 w 5443986"/>
              <a:gd name="connsiteY16" fmla="*/ 1069232 h 1184672"/>
              <a:gd name="connsiteX17" fmla="*/ 4474502 w 5443986"/>
              <a:gd name="connsiteY17" fmla="*/ 1080249 h 1184672"/>
              <a:gd name="connsiteX18" fmla="*/ 4441451 w 5443986"/>
              <a:gd name="connsiteY18" fmla="*/ 1091266 h 1184672"/>
              <a:gd name="connsiteX19" fmla="*/ 4342299 w 5443986"/>
              <a:gd name="connsiteY19" fmla="*/ 1113300 h 1184672"/>
              <a:gd name="connsiteX20" fmla="*/ 4265181 w 5443986"/>
              <a:gd name="connsiteY20" fmla="*/ 1124317 h 1184672"/>
              <a:gd name="connsiteX21" fmla="*/ 3758405 w 5443986"/>
              <a:gd name="connsiteY21" fmla="*/ 1124317 h 1184672"/>
              <a:gd name="connsiteX22" fmla="*/ 3714338 w 5443986"/>
              <a:gd name="connsiteY22" fmla="*/ 1113300 h 1184672"/>
              <a:gd name="connsiteX23" fmla="*/ 3604169 w 5443986"/>
              <a:gd name="connsiteY23" fmla="*/ 1102283 h 1184672"/>
              <a:gd name="connsiteX24" fmla="*/ 3571118 w 5443986"/>
              <a:gd name="connsiteY24" fmla="*/ 1080249 h 1184672"/>
              <a:gd name="connsiteX25" fmla="*/ 3482983 w 5443986"/>
              <a:gd name="connsiteY25" fmla="*/ 1058216 h 1184672"/>
              <a:gd name="connsiteX26" fmla="*/ 3449933 w 5443986"/>
              <a:gd name="connsiteY26" fmla="*/ 1047199 h 1184672"/>
              <a:gd name="connsiteX27" fmla="*/ 3394849 w 5443986"/>
              <a:gd name="connsiteY27" fmla="*/ 1036182 h 1184672"/>
              <a:gd name="connsiteX28" fmla="*/ 3328747 w 5443986"/>
              <a:gd name="connsiteY28" fmla="*/ 1014148 h 1184672"/>
              <a:gd name="connsiteX29" fmla="*/ 3284680 w 5443986"/>
              <a:gd name="connsiteY29" fmla="*/ 992114 h 1184672"/>
              <a:gd name="connsiteX30" fmla="*/ 3196545 w 5443986"/>
              <a:gd name="connsiteY30" fmla="*/ 981097 h 1184672"/>
              <a:gd name="connsiteX31" fmla="*/ 3119427 w 5443986"/>
              <a:gd name="connsiteY31" fmla="*/ 948047 h 1184672"/>
              <a:gd name="connsiteX32" fmla="*/ 3009258 w 5443986"/>
              <a:gd name="connsiteY32" fmla="*/ 903979 h 1184672"/>
              <a:gd name="connsiteX33" fmla="*/ 2910106 w 5443986"/>
              <a:gd name="connsiteY33" fmla="*/ 859912 h 1184672"/>
              <a:gd name="connsiteX34" fmla="*/ 2866039 w 5443986"/>
              <a:gd name="connsiteY34" fmla="*/ 826861 h 1184672"/>
              <a:gd name="connsiteX35" fmla="*/ 2832988 w 5443986"/>
              <a:gd name="connsiteY35" fmla="*/ 793811 h 1184672"/>
              <a:gd name="connsiteX36" fmla="*/ 2733836 w 5443986"/>
              <a:gd name="connsiteY36" fmla="*/ 749743 h 1184672"/>
              <a:gd name="connsiteX37" fmla="*/ 2623668 w 5443986"/>
              <a:gd name="connsiteY37" fmla="*/ 727709 h 1184672"/>
              <a:gd name="connsiteX38" fmla="*/ 2535533 w 5443986"/>
              <a:gd name="connsiteY38" fmla="*/ 683642 h 1184672"/>
              <a:gd name="connsiteX39" fmla="*/ 2458415 w 5443986"/>
              <a:gd name="connsiteY39" fmla="*/ 661608 h 1184672"/>
              <a:gd name="connsiteX40" fmla="*/ 2414347 w 5443986"/>
              <a:gd name="connsiteY40" fmla="*/ 650591 h 1184672"/>
              <a:gd name="connsiteX41" fmla="*/ 2370280 w 5443986"/>
              <a:gd name="connsiteY41" fmla="*/ 628558 h 1184672"/>
              <a:gd name="connsiteX42" fmla="*/ 2337229 w 5443986"/>
              <a:gd name="connsiteY42" fmla="*/ 617541 h 1184672"/>
              <a:gd name="connsiteX43" fmla="*/ 2293162 w 5443986"/>
              <a:gd name="connsiteY43" fmla="*/ 595507 h 1184672"/>
              <a:gd name="connsiteX44" fmla="*/ 2227061 w 5443986"/>
              <a:gd name="connsiteY44" fmla="*/ 573473 h 1184672"/>
              <a:gd name="connsiteX45" fmla="*/ 2194010 w 5443986"/>
              <a:gd name="connsiteY45" fmla="*/ 551440 h 1184672"/>
              <a:gd name="connsiteX46" fmla="*/ 2105875 w 5443986"/>
              <a:gd name="connsiteY46" fmla="*/ 518389 h 1184672"/>
              <a:gd name="connsiteX47" fmla="*/ 1995706 w 5443986"/>
              <a:gd name="connsiteY47" fmla="*/ 452288 h 1184672"/>
              <a:gd name="connsiteX48" fmla="*/ 1962656 w 5443986"/>
              <a:gd name="connsiteY48" fmla="*/ 419237 h 1184672"/>
              <a:gd name="connsiteX49" fmla="*/ 1929605 w 5443986"/>
              <a:gd name="connsiteY49" fmla="*/ 397203 h 1184672"/>
              <a:gd name="connsiteX50" fmla="*/ 1885538 w 5443986"/>
              <a:gd name="connsiteY50" fmla="*/ 353136 h 1184672"/>
              <a:gd name="connsiteX51" fmla="*/ 1852487 w 5443986"/>
              <a:gd name="connsiteY51" fmla="*/ 331102 h 1184672"/>
              <a:gd name="connsiteX52" fmla="*/ 1808420 w 5443986"/>
              <a:gd name="connsiteY52" fmla="*/ 298052 h 1184672"/>
              <a:gd name="connsiteX53" fmla="*/ 1775369 w 5443986"/>
              <a:gd name="connsiteY53" fmla="*/ 276018 h 1184672"/>
              <a:gd name="connsiteX54" fmla="*/ 1698251 w 5443986"/>
              <a:gd name="connsiteY54" fmla="*/ 209917 h 1184672"/>
              <a:gd name="connsiteX55" fmla="*/ 1665200 w 5443986"/>
              <a:gd name="connsiteY55" fmla="*/ 198900 h 1184672"/>
              <a:gd name="connsiteX56" fmla="*/ 1588082 w 5443986"/>
              <a:gd name="connsiteY56" fmla="*/ 154832 h 1184672"/>
              <a:gd name="connsiteX57" fmla="*/ 1555032 w 5443986"/>
              <a:gd name="connsiteY57" fmla="*/ 143816 h 1184672"/>
              <a:gd name="connsiteX58" fmla="*/ 1422829 w 5443986"/>
              <a:gd name="connsiteY58" fmla="*/ 121782 h 1184672"/>
              <a:gd name="connsiteX59" fmla="*/ 1356728 w 5443986"/>
              <a:gd name="connsiteY59" fmla="*/ 110765 h 1184672"/>
              <a:gd name="connsiteX60" fmla="*/ 1312661 w 5443986"/>
              <a:gd name="connsiteY60" fmla="*/ 99748 h 1184672"/>
              <a:gd name="connsiteX61" fmla="*/ 1202492 w 5443986"/>
              <a:gd name="connsiteY61" fmla="*/ 88731 h 1184672"/>
              <a:gd name="connsiteX62" fmla="*/ 849952 w 5443986"/>
              <a:gd name="connsiteY62" fmla="*/ 88731 h 1184672"/>
              <a:gd name="connsiteX63" fmla="*/ 805885 w 5443986"/>
              <a:gd name="connsiteY63" fmla="*/ 99748 h 1184672"/>
              <a:gd name="connsiteX64" fmla="*/ 233008 w 5443986"/>
              <a:gd name="connsiteY64" fmla="*/ 143816 h 1184672"/>
              <a:gd name="connsiteX65" fmla="*/ 210974 w 5443986"/>
              <a:gd name="connsiteY65" fmla="*/ 121782 h 1184672"/>
              <a:gd name="connsiteX66" fmla="*/ 244024 w 5443986"/>
              <a:gd name="connsiteY66" fmla="*/ 99748 h 1184672"/>
              <a:gd name="connsiteX67" fmla="*/ 310126 w 5443986"/>
              <a:gd name="connsiteY67" fmla="*/ 44664 h 1184672"/>
              <a:gd name="connsiteX68" fmla="*/ 343176 w 5443986"/>
              <a:gd name="connsiteY68" fmla="*/ 11613 h 1184672"/>
              <a:gd name="connsiteX69" fmla="*/ 310126 w 5443986"/>
              <a:gd name="connsiteY69" fmla="*/ 22630 h 1184672"/>
              <a:gd name="connsiteX70" fmla="*/ 255041 w 5443986"/>
              <a:gd name="connsiteY70" fmla="*/ 66697 h 1184672"/>
              <a:gd name="connsiteX71" fmla="*/ 233008 w 5443986"/>
              <a:gd name="connsiteY71" fmla="*/ 99748 h 1184672"/>
              <a:gd name="connsiteX72" fmla="*/ 199957 w 5443986"/>
              <a:gd name="connsiteY72" fmla="*/ 121782 h 1184672"/>
              <a:gd name="connsiteX73" fmla="*/ 133856 w 5443986"/>
              <a:gd name="connsiteY73" fmla="*/ 165849 h 1184672"/>
              <a:gd name="connsiteX74" fmla="*/ 255041 w 5443986"/>
              <a:gd name="connsiteY74" fmla="*/ 220934 h 1184672"/>
              <a:gd name="connsiteX75" fmla="*/ 321142 w 5443986"/>
              <a:gd name="connsiteY75" fmla="*/ 242967 h 1184672"/>
              <a:gd name="connsiteX76" fmla="*/ 354193 w 5443986"/>
              <a:gd name="connsiteY76" fmla="*/ 253984 h 118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443986" h="1184672">
                <a:moveTo>
                  <a:pt x="5443986" y="397203"/>
                </a:moveTo>
                <a:cubicBezTo>
                  <a:pt x="5440314" y="444943"/>
                  <a:pt x="5438908" y="492912"/>
                  <a:pt x="5432969" y="540423"/>
                </a:cubicBezTo>
                <a:cubicBezTo>
                  <a:pt x="5431529" y="551946"/>
                  <a:pt x="5424769" y="562207"/>
                  <a:pt x="5421952" y="573473"/>
                </a:cubicBezTo>
                <a:cubicBezTo>
                  <a:pt x="5417410" y="591639"/>
                  <a:pt x="5419309" y="611810"/>
                  <a:pt x="5410935" y="628558"/>
                </a:cubicBezTo>
                <a:cubicBezTo>
                  <a:pt x="5403968" y="642493"/>
                  <a:pt x="5388902" y="650591"/>
                  <a:pt x="5377885" y="661608"/>
                </a:cubicBezTo>
                <a:cubicBezTo>
                  <a:pt x="5356438" y="725950"/>
                  <a:pt x="5383649" y="666862"/>
                  <a:pt x="5333817" y="716693"/>
                </a:cubicBezTo>
                <a:cubicBezTo>
                  <a:pt x="5324454" y="726055"/>
                  <a:pt x="5320259" y="739571"/>
                  <a:pt x="5311783" y="749743"/>
                </a:cubicBezTo>
                <a:cubicBezTo>
                  <a:pt x="5275621" y="793137"/>
                  <a:pt x="5279564" y="776558"/>
                  <a:pt x="5234665" y="815844"/>
                </a:cubicBezTo>
                <a:cubicBezTo>
                  <a:pt x="5219031" y="829524"/>
                  <a:pt x="5207217" y="847448"/>
                  <a:pt x="5190598" y="859912"/>
                </a:cubicBezTo>
                <a:cubicBezTo>
                  <a:pt x="5144754" y="894296"/>
                  <a:pt x="5156022" y="871692"/>
                  <a:pt x="5113480" y="892963"/>
                </a:cubicBezTo>
                <a:cubicBezTo>
                  <a:pt x="5049562" y="924922"/>
                  <a:pt x="5113609" y="908062"/>
                  <a:pt x="5036362" y="937030"/>
                </a:cubicBezTo>
                <a:cubicBezTo>
                  <a:pt x="5022185" y="942347"/>
                  <a:pt x="5006983" y="944375"/>
                  <a:pt x="4992294" y="948047"/>
                </a:cubicBezTo>
                <a:cubicBezTo>
                  <a:pt x="4981277" y="955392"/>
                  <a:pt x="4971538" y="965164"/>
                  <a:pt x="4959244" y="970081"/>
                </a:cubicBezTo>
                <a:cubicBezTo>
                  <a:pt x="4897541" y="994762"/>
                  <a:pt x="4860056" y="994873"/>
                  <a:pt x="4793991" y="1003131"/>
                </a:cubicBezTo>
                <a:cubicBezTo>
                  <a:pt x="4713194" y="1043529"/>
                  <a:pt x="4788808" y="1010554"/>
                  <a:pt x="4694839" y="1036182"/>
                </a:cubicBezTo>
                <a:cubicBezTo>
                  <a:pt x="4672432" y="1042293"/>
                  <a:pt x="4650772" y="1050872"/>
                  <a:pt x="4628738" y="1058216"/>
                </a:cubicBezTo>
                <a:cubicBezTo>
                  <a:pt x="4617721" y="1061888"/>
                  <a:pt x="4607252" y="1068181"/>
                  <a:pt x="4595687" y="1069232"/>
                </a:cubicBezTo>
                <a:lnTo>
                  <a:pt x="4474502" y="1080249"/>
                </a:lnTo>
                <a:cubicBezTo>
                  <a:pt x="4463485" y="1083921"/>
                  <a:pt x="4452617" y="1088076"/>
                  <a:pt x="4441451" y="1091266"/>
                </a:cubicBezTo>
                <a:cubicBezTo>
                  <a:pt x="4413722" y="1099189"/>
                  <a:pt x="4369559" y="1108757"/>
                  <a:pt x="4342299" y="1113300"/>
                </a:cubicBezTo>
                <a:cubicBezTo>
                  <a:pt x="4316685" y="1117569"/>
                  <a:pt x="4290887" y="1120645"/>
                  <a:pt x="4265181" y="1124317"/>
                </a:cubicBezTo>
                <a:cubicBezTo>
                  <a:pt x="4084116" y="1184672"/>
                  <a:pt x="4218823" y="1143910"/>
                  <a:pt x="3758405" y="1124317"/>
                </a:cubicBezTo>
                <a:cubicBezTo>
                  <a:pt x="3743278" y="1123673"/>
                  <a:pt x="3729327" y="1115441"/>
                  <a:pt x="3714338" y="1113300"/>
                </a:cubicBezTo>
                <a:cubicBezTo>
                  <a:pt x="3677803" y="1108081"/>
                  <a:pt x="3640892" y="1105955"/>
                  <a:pt x="3604169" y="1102283"/>
                </a:cubicBezTo>
                <a:cubicBezTo>
                  <a:pt x="3593152" y="1094938"/>
                  <a:pt x="3582961" y="1086171"/>
                  <a:pt x="3571118" y="1080249"/>
                </a:cubicBezTo>
                <a:cubicBezTo>
                  <a:pt x="3545932" y="1067656"/>
                  <a:pt x="3508131" y="1064503"/>
                  <a:pt x="3482983" y="1058216"/>
                </a:cubicBezTo>
                <a:cubicBezTo>
                  <a:pt x="3471717" y="1055400"/>
                  <a:pt x="3461199" y="1050016"/>
                  <a:pt x="3449933" y="1047199"/>
                </a:cubicBezTo>
                <a:cubicBezTo>
                  <a:pt x="3431767" y="1042657"/>
                  <a:pt x="3412914" y="1041109"/>
                  <a:pt x="3394849" y="1036182"/>
                </a:cubicBezTo>
                <a:cubicBezTo>
                  <a:pt x="3372442" y="1030071"/>
                  <a:pt x="3349521" y="1024535"/>
                  <a:pt x="3328747" y="1014148"/>
                </a:cubicBezTo>
                <a:cubicBezTo>
                  <a:pt x="3314058" y="1006803"/>
                  <a:pt x="3300613" y="996097"/>
                  <a:pt x="3284680" y="992114"/>
                </a:cubicBezTo>
                <a:cubicBezTo>
                  <a:pt x="3255957" y="984933"/>
                  <a:pt x="3225923" y="984769"/>
                  <a:pt x="3196545" y="981097"/>
                </a:cubicBezTo>
                <a:cubicBezTo>
                  <a:pt x="3119044" y="955266"/>
                  <a:pt x="3214709" y="988883"/>
                  <a:pt x="3119427" y="948047"/>
                </a:cubicBezTo>
                <a:cubicBezTo>
                  <a:pt x="3083073" y="932467"/>
                  <a:pt x="3044634" y="921667"/>
                  <a:pt x="3009258" y="903979"/>
                </a:cubicBezTo>
                <a:cubicBezTo>
                  <a:pt x="2932770" y="865736"/>
                  <a:pt x="2966527" y="878719"/>
                  <a:pt x="2910106" y="859912"/>
                </a:cubicBezTo>
                <a:cubicBezTo>
                  <a:pt x="2895417" y="848895"/>
                  <a:pt x="2879980" y="838810"/>
                  <a:pt x="2866039" y="826861"/>
                </a:cubicBezTo>
                <a:cubicBezTo>
                  <a:pt x="2854210" y="816722"/>
                  <a:pt x="2845666" y="802867"/>
                  <a:pt x="2832988" y="793811"/>
                </a:cubicBezTo>
                <a:cubicBezTo>
                  <a:pt x="2818036" y="783131"/>
                  <a:pt x="2747810" y="753554"/>
                  <a:pt x="2733836" y="749743"/>
                </a:cubicBezTo>
                <a:cubicBezTo>
                  <a:pt x="2705381" y="741983"/>
                  <a:pt x="2653764" y="740249"/>
                  <a:pt x="2623668" y="727709"/>
                </a:cubicBezTo>
                <a:cubicBezTo>
                  <a:pt x="2593349" y="715076"/>
                  <a:pt x="2567398" y="691608"/>
                  <a:pt x="2535533" y="683642"/>
                </a:cubicBezTo>
                <a:cubicBezTo>
                  <a:pt x="2397767" y="649200"/>
                  <a:pt x="2569050" y="693219"/>
                  <a:pt x="2458415" y="661608"/>
                </a:cubicBezTo>
                <a:cubicBezTo>
                  <a:pt x="2443856" y="657448"/>
                  <a:pt x="2428524" y="655907"/>
                  <a:pt x="2414347" y="650591"/>
                </a:cubicBezTo>
                <a:cubicBezTo>
                  <a:pt x="2398970" y="644825"/>
                  <a:pt x="2385375" y="635027"/>
                  <a:pt x="2370280" y="628558"/>
                </a:cubicBezTo>
                <a:cubicBezTo>
                  <a:pt x="2359606" y="623984"/>
                  <a:pt x="2347903" y="622116"/>
                  <a:pt x="2337229" y="617541"/>
                </a:cubicBezTo>
                <a:cubicBezTo>
                  <a:pt x="2322134" y="611072"/>
                  <a:pt x="2308410" y="601606"/>
                  <a:pt x="2293162" y="595507"/>
                </a:cubicBezTo>
                <a:cubicBezTo>
                  <a:pt x="2271598" y="586881"/>
                  <a:pt x="2246386" y="586356"/>
                  <a:pt x="2227061" y="573473"/>
                </a:cubicBezTo>
                <a:cubicBezTo>
                  <a:pt x="2216044" y="566129"/>
                  <a:pt x="2205853" y="557361"/>
                  <a:pt x="2194010" y="551440"/>
                </a:cubicBezTo>
                <a:cubicBezTo>
                  <a:pt x="2102692" y="505782"/>
                  <a:pt x="2172633" y="547000"/>
                  <a:pt x="2105875" y="518389"/>
                </a:cubicBezTo>
                <a:cubicBezTo>
                  <a:pt x="2075451" y="505350"/>
                  <a:pt x="2015281" y="471864"/>
                  <a:pt x="1995706" y="452288"/>
                </a:cubicBezTo>
                <a:cubicBezTo>
                  <a:pt x="1984689" y="441271"/>
                  <a:pt x="1974625" y="429211"/>
                  <a:pt x="1962656" y="419237"/>
                </a:cubicBezTo>
                <a:cubicBezTo>
                  <a:pt x="1952484" y="410760"/>
                  <a:pt x="1939658" y="405820"/>
                  <a:pt x="1929605" y="397203"/>
                </a:cubicBezTo>
                <a:cubicBezTo>
                  <a:pt x="1913833" y="383684"/>
                  <a:pt x="1901310" y="366655"/>
                  <a:pt x="1885538" y="353136"/>
                </a:cubicBezTo>
                <a:cubicBezTo>
                  <a:pt x="1875485" y="344519"/>
                  <a:pt x="1863261" y="338798"/>
                  <a:pt x="1852487" y="331102"/>
                </a:cubicBezTo>
                <a:cubicBezTo>
                  <a:pt x="1837546" y="320430"/>
                  <a:pt x="1823361" y="308724"/>
                  <a:pt x="1808420" y="298052"/>
                </a:cubicBezTo>
                <a:cubicBezTo>
                  <a:pt x="1797646" y="290356"/>
                  <a:pt x="1785541" y="284495"/>
                  <a:pt x="1775369" y="276018"/>
                </a:cubicBezTo>
                <a:cubicBezTo>
                  <a:pt x="1732747" y="240499"/>
                  <a:pt x="1750761" y="239923"/>
                  <a:pt x="1698251" y="209917"/>
                </a:cubicBezTo>
                <a:cubicBezTo>
                  <a:pt x="1688168" y="204155"/>
                  <a:pt x="1675874" y="203475"/>
                  <a:pt x="1665200" y="198900"/>
                </a:cubicBezTo>
                <a:cubicBezTo>
                  <a:pt x="1529984" y="140950"/>
                  <a:pt x="1698737" y="210159"/>
                  <a:pt x="1588082" y="154832"/>
                </a:cubicBezTo>
                <a:cubicBezTo>
                  <a:pt x="1577695" y="149639"/>
                  <a:pt x="1566419" y="146093"/>
                  <a:pt x="1555032" y="143816"/>
                </a:cubicBezTo>
                <a:cubicBezTo>
                  <a:pt x="1511224" y="135055"/>
                  <a:pt x="1466897" y="129127"/>
                  <a:pt x="1422829" y="121782"/>
                </a:cubicBezTo>
                <a:cubicBezTo>
                  <a:pt x="1400795" y="118110"/>
                  <a:pt x="1378399" y="116183"/>
                  <a:pt x="1356728" y="110765"/>
                </a:cubicBezTo>
                <a:cubicBezTo>
                  <a:pt x="1342039" y="107093"/>
                  <a:pt x="1327650" y="101889"/>
                  <a:pt x="1312661" y="99748"/>
                </a:cubicBezTo>
                <a:cubicBezTo>
                  <a:pt x="1276126" y="94529"/>
                  <a:pt x="1239215" y="92403"/>
                  <a:pt x="1202492" y="88731"/>
                </a:cubicBezTo>
                <a:cubicBezTo>
                  <a:pt x="1062688" y="53780"/>
                  <a:pt x="1145818" y="70239"/>
                  <a:pt x="849952" y="88731"/>
                </a:cubicBezTo>
                <a:cubicBezTo>
                  <a:pt x="834840" y="89675"/>
                  <a:pt x="820972" y="98464"/>
                  <a:pt x="805885" y="99748"/>
                </a:cubicBezTo>
                <a:cubicBezTo>
                  <a:pt x="0" y="168335"/>
                  <a:pt x="552294" y="108339"/>
                  <a:pt x="233008" y="143816"/>
                </a:cubicBezTo>
                <a:cubicBezTo>
                  <a:pt x="216981" y="149158"/>
                  <a:pt x="168244" y="175195"/>
                  <a:pt x="210974" y="121782"/>
                </a:cubicBezTo>
                <a:cubicBezTo>
                  <a:pt x="219245" y="111443"/>
                  <a:pt x="233573" y="107877"/>
                  <a:pt x="244024" y="99748"/>
                </a:cubicBezTo>
                <a:cubicBezTo>
                  <a:pt x="266664" y="82139"/>
                  <a:pt x="288689" y="63719"/>
                  <a:pt x="310126" y="44664"/>
                </a:cubicBezTo>
                <a:cubicBezTo>
                  <a:pt x="321771" y="34313"/>
                  <a:pt x="343176" y="27193"/>
                  <a:pt x="343176" y="11613"/>
                </a:cubicBezTo>
                <a:cubicBezTo>
                  <a:pt x="343176" y="0"/>
                  <a:pt x="321143" y="18958"/>
                  <a:pt x="310126" y="22630"/>
                </a:cubicBezTo>
                <a:cubicBezTo>
                  <a:pt x="246977" y="117353"/>
                  <a:pt x="331063" y="5879"/>
                  <a:pt x="255041" y="66697"/>
                </a:cubicBezTo>
                <a:cubicBezTo>
                  <a:pt x="244702" y="74968"/>
                  <a:pt x="242370" y="90385"/>
                  <a:pt x="233008" y="99748"/>
                </a:cubicBezTo>
                <a:cubicBezTo>
                  <a:pt x="223645" y="109111"/>
                  <a:pt x="210129" y="113306"/>
                  <a:pt x="199957" y="121782"/>
                </a:cubicBezTo>
                <a:cubicBezTo>
                  <a:pt x="144941" y="167628"/>
                  <a:pt x="191938" y="146488"/>
                  <a:pt x="133856" y="165849"/>
                </a:cubicBezTo>
                <a:cubicBezTo>
                  <a:pt x="194957" y="226952"/>
                  <a:pt x="138888" y="182217"/>
                  <a:pt x="255041" y="220934"/>
                </a:cubicBezTo>
                <a:lnTo>
                  <a:pt x="321142" y="242967"/>
                </a:lnTo>
                <a:lnTo>
                  <a:pt x="354193" y="253984"/>
                </a:lnTo>
              </a:path>
            </a:pathLst>
          </a:custGeom>
          <a:ln>
            <a:solidFill>
              <a:srgbClr val="D713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133600" y="243840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19600" y="3048000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Attack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96000" y="2286000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Attack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48768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Attack</a:t>
            </a:r>
          </a:p>
          <a:p>
            <a:r>
              <a:rPr lang="en-US" dirty="0"/>
              <a:t>  Attack</a:t>
            </a:r>
          </a:p>
          <a:p>
            <a:r>
              <a:rPr lang="en-US" dirty="0"/>
              <a:t>  ???</a:t>
            </a:r>
          </a:p>
          <a:p>
            <a:r>
              <a:rPr lang="en-US" dirty="0"/>
              <a:t>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57600" y="49530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Attack</a:t>
            </a:r>
          </a:p>
          <a:p>
            <a:r>
              <a:rPr lang="en-US" dirty="0"/>
              <a:t>  Attack</a:t>
            </a:r>
          </a:p>
          <a:p>
            <a:r>
              <a:rPr lang="en-US" dirty="0"/>
              <a:t>  ???</a:t>
            </a:r>
          </a:p>
          <a:p>
            <a:r>
              <a:rPr lang="en-US" dirty="0"/>
              <a:t>]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34200" y="48768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???</a:t>
            </a:r>
          </a:p>
          <a:p>
            <a:r>
              <a:rPr lang="en-US" dirty="0"/>
              <a:t>  ???</a:t>
            </a:r>
          </a:p>
          <a:p>
            <a:r>
              <a:rPr lang="en-US" dirty="0"/>
              <a:t>  ???</a:t>
            </a:r>
          </a:p>
          <a:p>
            <a:r>
              <a:rPr lang="en-US" dirty="0"/>
              <a:t>]</a:t>
            </a:r>
          </a:p>
        </p:txBody>
      </p:sp>
      <p:pic>
        <p:nvPicPr>
          <p:cNvPr id="24" name="Picture 23" descr="smiling-face-with-horn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62800" y="3505200"/>
            <a:ext cx="457200" cy="4572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09600" y="61722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ATTACK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05200" y="61722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ATTACK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58000" y="60960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23" grpId="0" build="allAtOnce"/>
      <p:bldP spid="25" grpId="0" build="allAtOnce"/>
      <p:bldP spid="26" grpId="0" build="allAtOnce"/>
      <p:bldP spid="27" grpId="0" build="allAtOnce"/>
      <p:bldP spid="28" grpId="0" build="allAtOnce"/>
      <p:bldP spid="29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Costuri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Concluzie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executie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76800" y="1752600"/>
          <a:ext cx="35052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Mesaje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trimise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O(n^2)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O(n^3)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O(n^4)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4876800"/>
            <a:ext cx="495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Deci</a:t>
            </a:r>
            <a:r>
              <a:rPr lang="en-US" dirty="0"/>
              <a:t>:</a:t>
            </a:r>
          </a:p>
          <a:p>
            <a:r>
              <a:rPr lang="en-US" dirty="0"/>
              <a:t>- NU </a:t>
            </a:r>
            <a:r>
              <a:rPr lang="en-US" dirty="0" err="1"/>
              <a:t>rezolva</a:t>
            </a:r>
            <a:r>
              <a:rPr lang="en-US" dirty="0"/>
              <a:t> PGB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err="1"/>
              <a:t>foloseste</a:t>
            </a:r>
            <a:r>
              <a:rPr lang="en-US" dirty="0"/>
              <a:t> o </a:t>
            </a:r>
            <a:r>
              <a:rPr lang="en-US" dirty="0" err="1"/>
              <a:t>solutie</a:t>
            </a:r>
            <a:r>
              <a:rPr lang="en-US" dirty="0"/>
              <a:t> </a:t>
            </a:r>
            <a:r>
              <a:rPr lang="en-US" dirty="0" err="1"/>
              <a:t>gasita</a:t>
            </a:r>
            <a:r>
              <a:rPr lang="en-US" dirty="0"/>
              <a:t> </a:t>
            </a:r>
            <a:r>
              <a:rPr lang="en-US" dirty="0" err="1"/>
              <a:t>deja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err="1"/>
              <a:t>mentine</a:t>
            </a:r>
            <a:r>
              <a:rPr lang="en-US" dirty="0"/>
              <a:t> n </a:t>
            </a:r>
            <a:r>
              <a:rPr lang="en-US" dirty="0" err="1"/>
              <a:t>si</a:t>
            </a:r>
            <a:r>
              <a:rPr lang="en-US" dirty="0"/>
              <a:t> m </a:t>
            </a:r>
            <a:r>
              <a:rPr lang="en-US" dirty="0" err="1"/>
              <a:t>mici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14400"/>
          </a:xfrm>
        </p:spPr>
        <p:txBody>
          <a:bodyPr>
            <a:noAutofit/>
          </a:bodyPr>
          <a:lstStyle/>
          <a:p>
            <a:r>
              <a:rPr lang="en-US" sz="6000" dirty="0"/>
              <a:t>SAU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-Cum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proiectezi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construiesti</a:t>
            </a:r>
            <a:r>
              <a:rPr lang="en-US" dirty="0"/>
              <a:t> un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distribuit</a:t>
            </a:r>
            <a:r>
              <a:rPr lang="en-US" dirty="0"/>
              <a:t>  care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rezista</a:t>
            </a:r>
            <a:r>
              <a:rPr lang="en-US" dirty="0"/>
              <a:t> la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rele</a:t>
            </a:r>
            <a:r>
              <a:rPr lang="en-US" dirty="0"/>
              <a:t> </a:t>
            </a:r>
            <a:r>
              <a:rPr lang="en-US" dirty="0" err="1"/>
              <a:t>erori</a:t>
            </a:r>
            <a:r>
              <a:rPr lang="en-US" dirty="0"/>
              <a:t> </a:t>
            </a:r>
            <a:r>
              <a:rPr lang="en-US" dirty="0" err="1"/>
              <a:t>posibile</a:t>
            </a:r>
            <a:r>
              <a:rPr lang="en-US" dirty="0"/>
              <a:t>-</a:t>
            </a:r>
          </a:p>
        </p:txBody>
      </p:sp>
      <p:pic>
        <p:nvPicPr>
          <p:cNvPr id="4" name="Picture 3" descr="Justinian555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3124200"/>
            <a:ext cx="6477000" cy="3100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03920" cy="4572000"/>
          </a:xfrm>
        </p:spPr>
        <p:txBody>
          <a:bodyPr/>
          <a:lstStyle/>
          <a:p>
            <a:pPr algn="ctr">
              <a:buNone/>
            </a:pPr>
            <a:r>
              <a:rPr lang="en-US" dirty="0"/>
              <a:t>			</a:t>
            </a:r>
          </a:p>
          <a:p>
            <a:pPr algn="ctr">
              <a:buNone/>
            </a:pP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erori</a:t>
            </a:r>
            <a:r>
              <a:rPr lang="en-US" dirty="0"/>
              <a:t> </a:t>
            </a:r>
          </a:p>
          <a:p>
            <a:pPr algn="ctr">
              <a:buNone/>
            </a:pPr>
            <a:r>
              <a:rPr lang="en-US" dirty="0" err="1"/>
              <a:t>posibile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43434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 Stop Behavior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0" y="4419600"/>
            <a:ext cx="148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Byzantine </a:t>
            </a:r>
          </a:p>
          <a:p>
            <a:r>
              <a:rPr lang="en-US" dirty="0"/>
              <a:t>Failures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43200" y="3276600"/>
            <a:ext cx="1295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181600" y="3276600"/>
            <a:ext cx="1295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8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Erori</a:t>
            </a:r>
            <a:r>
              <a:rPr lang="en-US" dirty="0"/>
              <a:t> de tip </a:t>
            </a:r>
            <a:r>
              <a:rPr lang="en-US" dirty="0" err="1"/>
              <a:t>bizantin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057400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“Not fail Stop”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2667000"/>
            <a:ext cx="789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Noduri</a:t>
            </a:r>
            <a:r>
              <a:rPr lang="en-US" dirty="0"/>
              <a:t> “</a:t>
            </a:r>
            <a:r>
              <a:rPr lang="en-US" dirty="0" err="1"/>
              <a:t>tradatoare</a:t>
            </a:r>
            <a:r>
              <a:rPr lang="en-US" dirty="0"/>
              <a:t>” care </a:t>
            </a:r>
            <a:r>
              <a:rPr lang="en-US" dirty="0" err="1"/>
              <a:t>trimit</a:t>
            </a:r>
            <a:r>
              <a:rPr lang="en-US" dirty="0"/>
              <a:t> </a:t>
            </a:r>
            <a:r>
              <a:rPr lang="en-US" dirty="0" err="1"/>
              <a:t>mesaje</a:t>
            </a:r>
            <a:r>
              <a:rPr lang="en-US" dirty="0"/>
              <a:t> </a:t>
            </a:r>
            <a:r>
              <a:rPr lang="en-US" dirty="0" err="1"/>
              <a:t>contradictorii</a:t>
            </a:r>
            <a:r>
              <a:rPr lang="en-US" dirty="0"/>
              <a:t> -&gt;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incorecte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3581400"/>
            <a:ext cx="3347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Cauze</a:t>
            </a:r>
            <a:r>
              <a:rPr lang="en-US" dirty="0"/>
              <a:t>: - </a:t>
            </a:r>
            <a:r>
              <a:rPr lang="en-US" dirty="0" err="1"/>
              <a:t>Noduri</a:t>
            </a:r>
            <a:r>
              <a:rPr lang="en-US" dirty="0"/>
              <a:t> </a:t>
            </a:r>
            <a:r>
              <a:rPr lang="en-US" dirty="0" err="1"/>
              <a:t>expuse</a:t>
            </a:r>
            <a:r>
              <a:rPr lang="en-US" dirty="0"/>
              <a:t> la </a:t>
            </a:r>
            <a:r>
              <a:rPr lang="en-US" dirty="0" err="1"/>
              <a:t>erori</a:t>
            </a:r>
            <a:endParaRPr lang="en-US" dirty="0"/>
          </a:p>
          <a:p>
            <a:r>
              <a:rPr lang="en-US" dirty="0"/>
              <a:t>             - </a:t>
            </a:r>
            <a:r>
              <a:rPr lang="en-US" dirty="0" err="1"/>
              <a:t>Noduri</a:t>
            </a:r>
            <a:r>
              <a:rPr lang="en-US" dirty="0"/>
              <a:t> </a:t>
            </a:r>
            <a:r>
              <a:rPr lang="en-US" dirty="0" err="1"/>
              <a:t>malicioase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6" grpId="0" build="allAtOnce"/>
      <p:bldP spid="7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studiem</a:t>
            </a:r>
            <a:r>
              <a:rPr lang="en-US" dirty="0"/>
              <a:t> </a:t>
            </a:r>
            <a:r>
              <a:rPr lang="en-US" dirty="0" err="1"/>
              <a:t>erorile</a:t>
            </a:r>
            <a:r>
              <a:rPr lang="en-US" dirty="0"/>
              <a:t> de tip </a:t>
            </a:r>
            <a:r>
              <a:rPr lang="en-US" dirty="0" err="1"/>
              <a:t>bizantin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Rezistenta</a:t>
            </a:r>
            <a:r>
              <a:rPr lang="en-US" dirty="0"/>
              <a:t> la </a:t>
            </a:r>
            <a:r>
              <a:rPr lang="en-US" dirty="0" err="1"/>
              <a:t>erori</a:t>
            </a:r>
            <a:r>
              <a:rPr lang="en-US" dirty="0"/>
              <a:t> de tip </a:t>
            </a:r>
            <a:r>
              <a:rPr lang="en-US" dirty="0" err="1"/>
              <a:t>extrem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   -</a:t>
            </a:r>
            <a:r>
              <a:rPr lang="en-US" dirty="0" err="1"/>
              <a:t>Bitcoin</a:t>
            </a:r>
            <a:endParaRPr lang="en-US" dirty="0"/>
          </a:p>
          <a:p>
            <a:pPr>
              <a:buNone/>
            </a:pPr>
            <a:r>
              <a:rPr lang="en-US" dirty="0"/>
              <a:t>   -Boeing 777&amp;787 flight control</a:t>
            </a:r>
          </a:p>
          <a:p>
            <a:endParaRPr lang="en-US" dirty="0"/>
          </a:p>
          <a:p>
            <a:r>
              <a:rPr lang="en-US" dirty="0"/>
              <a:t>It’s fun!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motiv</a:t>
            </a:r>
            <a:r>
              <a:rPr lang="en-US" dirty="0"/>
              <a:t> a </a:t>
            </a:r>
            <a:r>
              <a:rPr lang="en-US" dirty="0" err="1"/>
              <a:t>generat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cercetari</a:t>
            </a:r>
            <a:r>
              <a:rPr lang="en-US" dirty="0"/>
              <a:t> </a:t>
            </a:r>
            <a:r>
              <a:rPr lang="en-US" dirty="0" err="1"/>
              <a:t>incepand</a:t>
            </a:r>
            <a:r>
              <a:rPr lang="en-US" dirty="0"/>
              <a:t> din </a:t>
            </a:r>
            <a:r>
              <a:rPr lang="en-US" dirty="0" err="1"/>
              <a:t>anii</a:t>
            </a:r>
            <a:r>
              <a:rPr lang="en-US" dirty="0"/>
              <a:t> ‘80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Presupuneri</a:t>
            </a:r>
            <a:r>
              <a:rPr lang="en-US" dirty="0"/>
              <a:t> </a:t>
            </a:r>
            <a:r>
              <a:rPr lang="en-US" dirty="0" err="1"/>
              <a:t>initiale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nodurile</a:t>
            </a:r>
            <a:r>
              <a:rPr lang="en-US" dirty="0"/>
              <a:t> pot </a:t>
            </a:r>
            <a:r>
              <a:rPr lang="en-US" dirty="0" err="1"/>
              <a:t>trimite</a:t>
            </a:r>
            <a:r>
              <a:rPr lang="en-US" dirty="0"/>
              <a:t> </a:t>
            </a:r>
            <a:r>
              <a:rPr lang="en-US" dirty="0" err="1"/>
              <a:t>mesaje?Cateva?Niciunul</a:t>
            </a:r>
            <a:r>
              <a:rPr lang="en-US" dirty="0"/>
              <a:t>?</a:t>
            </a:r>
          </a:p>
          <a:p>
            <a:r>
              <a:rPr lang="en-US" dirty="0" err="1"/>
              <a:t>Dau</a:t>
            </a:r>
            <a:r>
              <a:rPr lang="en-US" dirty="0"/>
              <a:t> </a:t>
            </a:r>
            <a:r>
              <a:rPr lang="en-US" dirty="0" err="1"/>
              <a:t>nodurile</a:t>
            </a:r>
            <a:r>
              <a:rPr lang="en-US" dirty="0"/>
              <a:t> </a:t>
            </a:r>
            <a:r>
              <a:rPr lang="en-US" dirty="0" err="1"/>
              <a:t>erori</a:t>
            </a:r>
            <a:r>
              <a:rPr lang="en-US" dirty="0"/>
              <a:t>? Dar </a:t>
            </a:r>
            <a:r>
              <a:rPr lang="en-US" dirty="0" err="1"/>
              <a:t>reteaua</a:t>
            </a:r>
            <a:r>
              <a:rPr lang="en-US" dirty="0"/>
              <a:t>?</a:t>
            </a:r>
          </a:p>
          <a:p>
            <a:r>
              <a:rPr lang="en-US" dirty="0" err="1"/>
              <a:t>Adversar</a:t>
            </a:r>
            <a:r>
              <a:rPr lang="en-US" dirty="0"/>
              <a:t> static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dinamic</a:t>
            </a:r>
            <a:r>
              <a:rPr lang="en-US" dirty="0"/>
              <a:t>?</a:t>
            </a:r>
          </a:p>
          <a:p>
            <a:r>
              <a:rPr lang="en-US" dirty="0" err="1"/>
              <a:t>Timp</a:t>
            </a:r>
            <a:r>
              <a:rPr lang="en-US" dirty="0"/>
              <a:t> de </a:t>
            </a:r>
            <a:r>
              <a:rPr lang="en-US" dirty="0" err="1"/>
              <a:t>comunicare</a:t>
            </a:r>
            <a:r>
              <a:rPr lang="en-US" dirty="0"/>
              <a:t> al </a:t>
            </a:r>
            <a:r>
              <a:rPr lang="en-US" dirty="0" err="1"/>
              <a:t>mesajelor</a:t>
            </a:r>
            <a:r>
              <a:rPr lang="en-US" dirty="0"/>
              <a:t> </a:t>
            </a:r>
            <a:r>
              <a:rPr lang="en-US" dirty="0" err="1"/>
              <a:t>fixat</a:t>
            </a:r>
            <a:endParaRPr lang="en-US" dirty="0"/>
          </a:p>
          <a:p>
            <a:r>
              <a:rPr lang="en-US" dirty="0" err="1"/>
              <a:t>Retea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</a:t>
            </a:r>
            <a:r>
              <a:rPr lang="en-US" dirty="0" err="1"/>
              <a:t>conectata</a:t>
            </a:r>
            <a:endParaRPr lang="en-US" dirty="0"/>
          </a:p>
          <a:p>
            <a:r>
              <a:rPr lang="en-US" dirty="0"/>
              <a:t>Randomized algorithms</a:t>
            </a:r>
          </a:p>
          <a:p>
            <a:r>
              <a:rPr lang="en-US" dirty="0"/>
              <a:t>Quantum or binary computer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</a:t>
            </a:r>
            <a:r>
              <a:rPr lang="en-US" dirty="0" err="1"/>
              <a:t>doi</a:t>
            </a:r>
            <a:r>
              <a:rPr lang="en-US" dirty="0"/>
              <a:t> </a:t>
            </a:r>
            <a:r>
              <a:rPr lang="en-US" dirty="0" err="1"/>
              <a:t>generali</a:t>
            </a:r>
            <a:endParaRPr lang="en-US" dirty="0"/>
          </a:p>
        </p:txBody>
      </p:sp>
      <p:pic>
        <p:nvPicPr>
          <p:cNvPr id="4" name="Content Placeholder 3" descr="P4bdpg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600200"/>
            <a:ext cx="2473689" cy="1978025"/>
          </a:xfrm>
        </p:spPr>
      </p:pic>
      <p:pic>
        <p:nvPicPr>
          <p:cNvPr id="5" name="Content Placeholder 3" descr="P4bdp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8400" y="1676400"/>
            <a:ext cx="2473689" cy="1978025"/>
          </a:xfrm>
          <a:prstGeom prst="rect">
            <a:avLst/>
          </a:prstGeom>
        </p:spPr>
      </p:pic>
      <p:pic>
        <p:nvPicPr>
          <p:cNvPr id="6" name="Picture 5" descr="Ottoman-Empire-army-1683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71800" y="4648200"/>
            <a:ext cx="2995924" cy="1378492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2558829">
            <a:off x="615205" y="4395919"/>
            <a:ext cx="1886475" cy="977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8197657">
            <a:off x="6262363" y="4378492"/>
            <a:ext cx="1886475" cy="977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28800" y="3657600"/>
            <a:ext cx="529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72200" y="3733800"/>
            <a:ext cx="519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6150114"/>
            <a:ext cx="513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</a:t>
            </a:r>
          </a:p>
        </p:txBody>
      </p:sp>
      <p:pic>
        <p:nvPicPr>
          <p:cNvPr id="15" name="Picture 14" descr="imageedit_2_913538620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4800600"/>
            <a:ext cx="1143000" cy="1148430"/>
          </a:xfrm>
          <a:prstGeom prst="rect">
            <a:avLst/>
          </a:prstGeom>
        </p:spPr>
      </p:pic>
      <p:pic>
        <p:nvPicPr>
          <p:cNvPr id="16" name="Picture 15" descr="imageedit_2_913538620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9000" y="4953000"/>
            <a:ext cx="1143000" cy="1148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build="allAtOnce"/>
      <p:bldP spid="12" grpId="0" build="allAtOnce"/>
      <p:bldP spid="1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Mentiune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Nu </a:t>
            </a:r>
            <a:r>
              <a:rPr lang="en-US" dirty="0" err="1"/>
              <a:t>exista</a:t>
            </a:r>
            <a:r>
              <a:rPr lang="en-US" dirty="0"/>
              <a:t> o </a:t>
            </a:r>
            <a:r>
              <a:rPr lang="en-US" dirty="0" err="1"/>
              <a:t>solutie</a:t>
            </a:r>
            <a:r>
              <a:rPr lang="en-US" dirty="0"/>
              <a:t> perfecta!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generalilor</a:t>
            </a:r>
            <a:r>
              <a:rPr lang="en-US" dirty="0"/>
              <a:t> </a:t>
            </a:r>
            <a:r>
              <a:rPr lang="en-US" dirty="0" err="1"/>
              <a:t>bizantini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“The Byzantine Generals Problem” – Leslie </a:t>
            </a:r>
            <a:r>
              <a:rPr lang="en-US" dirty="0" err="1"/>
              <a:t>Lamport</a:t>
            </a:r>
            <a:r>
              <a:rPr lang="en-US" dirty="0"/>
              <a:t>, Robert </a:t>
            </a:r>
            <a:r>
              <a:rPr lang="en-US" dirty="0" err="1"/>
              <a:t>Shostack</a:t>
            </a:r>
            <a:r>
              <a:rPr lang="en-US" dirty="0"/>
              <a:t> and Marshall Peace – 1982</a:t>
            </a:r>
          </a:p>
          <a:p>
            <a:endParaRPr lang="en-US" dirty="0"/>
          </a:p>
          <a:p>
            <a:r>
              <a:rPr lang="en-US" dirty="0" err="1"/>
              <a:t>Raspunsuri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- </a:t>
            </a:r>
            <a:r>
              <a:rPr lang="en-US" dirty="0" err="1"/>
              <a:t>Cate</a:t>
            </a:r>
            <a:r>
              <a:rPr lang="en-US" dirty="0"/>
              <a:t> </a:t>
            </a:r>
            <a:r>
              <a:rPr lang="en-US" dirty="0" err="1"/>
              <a:t>erori</a:t>
            </a:r>
            <a:r>
              <a:rPr lang="en-US" dirty="0"/>
              <a:t> </a:t>
            </a:r>
            <a:r>
              <a:rPr lang="en-US" dirty="0" err="1"/>
              <a:t>bizantine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suferi</a:t>
            </a:r>
            <a:r>
              <a:rPr lang="en-US" dirty="0"/>
              <a:t> </a:t>
            </a:r>
            <a:r>
              <a:rPr lang="en-US" dirty="0" err="1"/>
              <a:t>sistemul</a:t>
            </a:r>
            <a:r>
              <a:rPr lang="en-US" dirty="0"/>
              <a:t>?</a:t>
            </a:r>
          </a:p>
          <a:p>
            <a:pPr>
              <a:buNone/>
            </a:pPr>
            <a:r>
              <a:rPr lang="en-US" dirty="0"/>
              <a:t>- Cum </a:t>
            </a:r>
            <a:r>
              <a:rPr lang="en-US" dirty="0" err="1"/>
              <a:t>poti</a:t>
            </a:r>
            <a:r>
              <a:rPr lang="en-US" dirty="0"/>
              <a:t> </a:t>
            </a:r>
            <a:r>
              <a:rPr lang="en-US" dirty="0" err="1"/>
              <a:t>construi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de </a:t>
            </a:r>
            <a:r>
              <a:rPr lang="en-US" dirty="0" err="1"/>
              <a:t>sistem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Nu </a:t>
            </a:r>
            <a:r>
              <a:rPr lang="en-US" dirty="0" err="1"/>
              <a:t>raspunde</a:t>
            </a:r>
            <a:r>
              <a:rPr lang="en-US" dirty="0"/>
              <a:t> la </a:t>
            </a:r>
            <a:r>
              <a:rPr lang="en-US" dirty="0" err="1"/>
              <a:t>intrebarea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- </a:t>
            </a:r>
            <a:r>
              <a:rPr lang="en-US" dirty="0" err="1"/>
              <a:t>Merita</a:t>
            </a:r>
            <a:r>
              <a:rPr lang="en-US" dirty="0"/>
              <a:t> 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faci</a:t>
            </a:r>
            <a:r>
              <a:rPr lang="en-US" dirty="0"/>
              <a:t> </a:t>
            </a:r>
            <a:r>
              <a:rPr lang="en-US" dirty="0" err="1"/>
              <a:t>asa</a:t>
            </a:r>
            <a:r>
              <a:rPr lang="en-US" dirty="0"/>
              <a:t> </a:t>
            </a:r>
            <a:r>
              <a:rPr lang="en-US" dirty="0" err="1"/>
              <a:t>ceva</a:t>
            </a:r>
            <a:r>
              <a:rPr lang="en-US" dirty="0"/>
              <a:t>?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576</TotalTime>
  <Words>440</Words>
  <Application>Microsoft Office PowerPoint</Application>
  <PresentationFormat>On-screen Show (4:3)</PresentationFormat>
  <Paragraphs>189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Byzantine Fault Tolerance</vt:lpstr>
      <vt:lpstr>SAU </vt:lpstr>
      <vt:lpstr>PowerPoint Presentation</vt:lpstr>
      <vt:lpstr>Erori de tip bizantin</vt:lpstr>
      <vt:lpstr>De ce sa studiem erorile de tip bizantin?</vt:lpstr>
      <vt:lpstr>Presupuneri initiale</vt:lpstr>
      <vt:lpstr>Problema celor doi generali</vt:lpstr>
      <vt:lpstr>Mentiune</vt:lpstr>
      <vt:lpstr>Problema generalilor bizantini</vt:lpstr>
      <vt:lpstr>Problema generalilor bizantini</vt:lpstr>
      <vt:lpstr>Problema generalilor bizantini</vt:lpstr>
      <vt:lpstr>  Cati tradatori putem tolera?</vt:lpstr>
      <vt:lpstr>  Cati tradatori putem tolera?</vt:lpstr>
      <vt:lpstr>  Cati tradatori putem tolera?</vt:lpstr>
      <vt:lpstr>Rezolvare</vt:lpstr>
      <vt:lpstr>Rezolvare</vt:lpstr>
      <vt:lpstr>Rezolvare</vt:lpstr>
      <vt:lpstr>Rezolvare</vt:lpstr>
      <vt:lpstr>Costuri si Concluzie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Byzantine Fault Tolerance</dc:title>
  <dc:creator>Alexandra</dc:creator>
  <cp:lastModifiedBy>Alexandra</cp:lastModifiedBy>
  <cp:revision>61</cp:revision>
  <dcterms:created xsi:type="dcterms:W3CDTF">2016-12-19T18:37:31Z</dcterms:created>
  <dcterms:modified xsi:type="dcterms:W3CDTF">2016-12-20T13:27:34Z</dcterms:modified>
</cp:coreProperties>
</file>