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080A-D32A-4A1A-9579-55E683421CC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F22C-A4B0-48D2-B5DF-1619DBBAB6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F22C-A4B0-48D2-B5DF-1619DBBAB64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5A56B6-6080-4873-9347-21FC0FB417C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5FA8B-80D6-4860-8F01-3ED6CE3ACB8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671" y="2939143"/>
            <a:ext cx="6400800" cy="114300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Narkisim" pitchFamily="34" charset="-79"/>
                <a:cs typeface="Narkisim" pitchFamily="34" charset="-79"/>
              </a:rPr>
              <a:t>ALGORITHM</a:t>
            </a:r>
            <a:endParaRPr lang="en-US" sz="7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1752600"/>
          </a:xfrm>
        </p:spPr>
        <p:txBody>
          <a:bodyPr>
            <a:noAutofit/>
          </a:bodyPr>
          <a:lstStyle/>
          <a:p>
            <a:r>
              <a:rPr lang="en-US" sz="6600" dirty="0">
                <a:latin typeface="Narkisim" pitchFamily="34" charset="-79"/>
                <a:cs typeface="Narkisim" pitchFamily="34" charset="-79"/>
              </a:rPr>
              <a:t>PAXOS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285" y="5633358"/>
            <a:ext cx="326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/>
              <a:t>Răfoi Alexandra – Grupa 251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about time?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 </a:t>
            </a:r>
            <a:r>
              <a:rPr lang="el-GR" b="1" dirty="0"/>
              <a:t>Δ</a:t>
            </a:r>
            <a:r>
              <a:rPr lang="en-US" dirty="0"/>
              <a:t> = </a:t>
            </a:r>
            <a:r>
              <a:rPr lang="en-US" dirty="0" err="1"/>
              <a:t>Limita</a:t>
            </a:r>
            <a:r>
              <a:rPr lang="en-US" dirty="0"/>
              <a:t> maxima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servere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05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1600" y="36576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46482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98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0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T&gt;</a:t>
            </a:r>
            <a:r>
              <a:rPr lang="el-GR" b="1" dirty="0"/>
              <a:t>Δ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62200" y="472440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T&gt;</a:t>
            </a:r>
            <a:r>
              <a:rPr lang="el-GR" b="1" dirty="0"/>
              <a:t>Δ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3429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=&gt; S1 crashed, S2 takes over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4419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=&gt; S2 crashed, S1 takes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15" grpId="0" build="p"/>
      <p:bldP spid="16" grpId="0" build="p"/>
      <p:bldP spid="17" grpId="0" build="p"/>
      <p:bldP spid="19" grpId="0" build="p"/>
      <p:bldP spid="20" grpId="0" build="p"/>
      <p:bldP spid="21" grpId="0" build="p"/>
      <p:bldP spid="23" grpId="0" build="p"/>
      <p:bldP spid="24" grpId="0" build="p"/>
      <p:bldP spid="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Sincron</a:t>
            </a:r>
            <a:r>
              <a:rPr lang="en-US" dirty="0"/>
              <a:t> VS </a:t>
            </a:r>
            <a:r>
              <a:rPr lang="en-US" dirty="0" err="1"/>
              <a:t>Asincron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133600"/>
          <a:ext cx="8382000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b="0" dirty="0"/>
                    </a:p>
                    <a:p>
                      <a:r>
                        <a:rPr lang="en-US" sz="3200" b="0" dirty="0"/>
                        <a:t>O </a:t>
                      </a:r>
                      <a:r>
                        <a:rPr lang="en-US" sz="3200" b="0" dirty="0" err="1"/>
                        <a:t>retea</a:t>
                      </a:r>
                      <a:r>
                        <a:rPr lang="en-US" sz="3200" b="0" dirty="0"/>
                        <a:t> </a:t>
                      </a:r>
                      <a:r>
                        <a:rPr lang="en-US" sz="3200" b="0" dirty="0" err="1"/>
                        <a:t>este</a:t>
                      </a:r>
                      <a:r>
                        <a:rPr lang="en-US" sz="3200" b="0" dirty="0"/>
                        <a:t> </a:t>
                      </a:r>
                      <a:r>
                        <a:rPr lang="en-US" sz="3200" b="1" u="sng" dirty="0" err="1"/>
                        <a:t>sincrona</a:t>
                      </a:r>
                      <a:r>
                        <a:rPr lang="en-US" sz="3200" b="0" u="sng" dirty="0"/>
                        <a:t>,</a:t>
                      </a:r>
                      <a:r>
                        <a:rPr lang="en-US" sz="3200" b="0" dirty="0"/>
                        <a:t> </a:t>
                      </a:r>
                      <a:r>
                        <a:rPr lang="en-US" sz="3200" b="0" dirty="0" err="1"/>
                        <a:t>daca</a:t>
                      </a:r>
                      <a:r>
                        <a:rPr lang="en-US" sz="3200" b="0" dirty="0"/>
                        <a:t> </a:t>
                      </a:r>
                      <a:r>
                        <a:rPr lang="en-US" sz="3200" b="0" dirty="0" err="1"/>
                        <a:t>toate</a:t>
                      </a:r>
                      <a:r>
                        <a:rPr lang="en-US" sz="3200" b="0" dirty="0"/>
                        <a:t> </a:t>
                      </a:r>
                      <a:r>
                        <a:rPr lang="en-US" sz="3200" b="0" dirty="0" err="1"/>
                        <a:t>mesajele</a:t>
                      </a:r>
                      <a:r>
                        <a:rPr lang="en-US" sz="3200" b="0" dirty="0"/>
                        <a:t> </a:t>
                      </a:r>
                      <a:r>
                        <a:rPr lang="en-US" sz="3200" b="0" dirty="0" err="1"/>
                        <a:t>sunt</a:t>
                      </a:r>
                      <a:r>
                        <a:rPr lang="en-US" sz="3200" b="0" baseline="0" dirty="0"/>
                        <a:t> </a:t>
                      </a:r>
                      <a:r>
                        <a:rPr lang="en-US" sz="3200" b="0" baseline="0" dirty="0" err="1"/>
                        <a:t>trasmise</a:t>
                      </a:r>
                      <a:r>
                        <a:rPr lang="en-US" sz="3200" b="0" baseline="0" dirty="0"/>
                        <a:t> </a:t>
                      </a:r>
                      <a:r>
                        <a:rPr lang="en-US" sz="3200" b="0" baseline="0" dirty="0" err="1"/>
                        <a:t>intr</a:t>
                      </a:r>
                      <a:r>
                        <a:rPr lang="en-US" sz="3200" b="0" baseline="0" dirty="0"/>
                        <a:t>-un </a:t>
                      </a:r>
                      <a:r>
                        <a:rPr lang="en-US" sz="3200" b="0" baseline="0" dirty="0" err="1"/>
                        <a:t>timp</a:t>
                      </a:r>
                      <a:r>
                        <a:rPr lang="en-US" sz="3200" b="0" baseline="0" dirty="0"/>
                        <a:t> </a:t>
                      </a:r>
                      <a:r>
                        <a:rPr lang="en-US" sz="3200" b="0" baseline="0" dirty="0" err="1"/>
                        <a:t>mai</a:t>
                      </a:r>
                      <a:r>
                        <a:rPr lang="en-US" sz="3200" b="0" baseline="0" dirty="0"/>
                        <a:t> </a:t>
                      </a:r>
                      <a:r>
                        <a:rPr lang="en-US" sz="3200" b="0" baseline="0" dirty="0" err="1"/>
                        <a:t>mic</a:t>
                      </a:r>
                      <a:r>
                        <a:rPr lang="en-US" sz="3200" b="0" baseline="0" dirty="0"/>
                        <a:t> </a:t>
                      </a:r>
                      <a:r>
                        <a:rPr lang="en-US" sz="3200" b="0" baseline="0" dirty="0" err="1"/>
                        <a:t>decat</a:t>
                      </a:r>
                      <a:r>
                        <a:rPr lang="en-US" sz="3200" b="0" baseline="0" dirty="0"/>
                        <a:t> </a:t>
                      </a:r>
                      <a:r>
                        <a:rPr lang="el-GR" sz="3200" b="0" dirty="0"/>
                        <a:t>Δ</a:t>
                      </a:r>
                      <a:r>
                        <a:rPr lang="en-US" sz="3200" b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/>
                        <a:t>O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0" baseline="0" dirty="0" err="1"/>
                        <a:t>retea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1" u="sng" baseline="0" dirty="0" err="1"/>
                        <a:t>asincrona</a:t>
                      </a:r>
                      <a:r>
                        <a:rPr lang="en-US" sz="2800" b="0" u="sng" baseline="0" dirty="0"/>
                        <a:t> </a:t>
                      </a:r>
                      <a:r>
                        <a:rPr lang="en-US" sz="2800" b="0" baseline="0" dirty="0"/>
                        <a:t>(</a:t>
                      </a:r>
                      <a:r>
                        <a:rPr lang="en-US" sz="2800" b="0" baseline="0" dirty="0" err="1"/>
                        <a:t>fara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l-GR" sz="2800" b="0" dirty="0"/>
                        <a:t>Δ</a:t>
                      </a:r>
                      <a:r>
                        <a:rPr lang="en-US" sz="2800" b="0" baseline="0" dirty="0"/>
                        <a:t>) nu </a:t>
                      </a:r>
                      <a:r>
                        <a:rPr lang="en-US" sz="2800" b="0" baseline="0" dirty="0" err="1"/>
                        <a:t>permite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0" baseline="0" dirty="0" err="1"/>
                        <a:t>rezolvarea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0" baseline="0" dirty="0" err="1"/>
                        <a:t>problemei</a:t>
                      </a:r>
                      <a:r>
                        <a:rPr lang="en-US" sz="2800" b="0" baseline="0" dirty="0"/>
                        <a:t> de </a:t>
                      </a:r>
                      <a:r>
                        <a:rPr lang="en-US" sz="2800" b="0" baseline="0" dirty="0" err="1"/>
                        <a:t>ordine</a:t>
                      </a:r>
                      <a:r>
                        <a:rPr lang="en-US" sz="2800" b="0" baseline="0" dirty="0"/>
                        <a:t>.</a:t>
                      </a:r>
                    </a:p>
                    <a:p>
                      <a:r>
                        <a:rPr lang="en-US" sz="2800" b="0" baseline="0" dirty="0" err="1"/>
                        <a:t>Imposibilitatea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0" baseline="0" dirty="0" err="1"/>
                        <a:t>rezolvarii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0" baseline="0" dirty="0" err="1"/>
                        <a:t>acestei</a:t>
                      </a:r>
                      <a:r>
                        <a:rPr lang="en-US" sz="2800" b="0" baseline="0" dirty="0"/>
                        <a:t> </a:t>
                      </a:r>
                      <a:r>
                        <a:rPr lang="en-US" sz="2800" b="0" baseline="0" dirty="0" err="1"/>
                        <a:t>probleme</a:t>
                      </a:r>
                      <a:r>
                        <a:rPr lang="en-US" sz="2800" b="0" baseline="0" dirty="0"/>
                        <a:t> -  </a:t>
                      </a:r>
                      <a:r>
                        <a:rPr lang="en-US" sz="2800" b="0" baseline="0" dirty="0" err="1"/>
                        <a:t>demonstrata</a:t>
                      </a:r>
                      <a:r>
                        <a:rPr lang="en-US" sz="2800" b="0" baseline="0" dirty="0"/>
                        <a:t> in 1985.</a:t>
                      </a:r>
                      <a:endParaRPr lang="en-US" sz="2800" b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asincron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en-US" dirty="0" err="1"/>
              <a:t>dureaza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l-GR" sz="2800" dirty="0"/>
              <a:t>Δ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fixat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-De </a:t>
            </a:r>
            <a:r>
              <a:rPr lang="en-US" sz="2800" dirty="0" err="1"/>
              <a:t>obicei</a:t>
            </a:r>
            <a:r>
              <a:rPr lang="en-US" sz="2800" dirty="0"/>
              <a:t>, </a:t>
            </a:r>
            <a:r>
              <a:rPr lang="en-US" sz="2800" dirty="0" err="1"/>
              <a:t>sistemul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sincron</a:t>
            </a:r>
            <a:r>
              <a:rPr lang="en-US" sz="2800" dirty="0"/>
              <a:t>. </a:t>
            </a:r>
            <a:r>
              <a:rPr lang="en-US" sz="2800" dirty="0" err="1"/>
              <a:t>Atunci</a:t>
            </a:r>
            <a:r>
              <a:rPr lang="en-US" sz="2800" dirty="0"/>
              <a:t> </a:t>
            </a:r>
            <a:r>
              <a:rPr lang="en-US" sz="2800" dirty="0" err="1"/>
              <a:t>cand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permanent </a:t>
            </a:r>
            <a:r>
              <a:rPr lang="en-US" sz="2800" dirty="0" err="1"/>
              <a:t>sincron</a:t>
            </a:r>
            <a:r>
              <a:rPr lang="en-US" sz="2800" dirty="0"/>
              <a:t> =&gt; Eventually synchronous model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827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Cum </a:t>
            </a:r>
            <a:r>
              <a:rPr lang="en-US" dirty="0" err="1"/>
              <a:t>rezolvam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crash/ un server </a:t>
            </a:r>
            <a:r>
              <a:rPr lang="en-US" dirty="0" err="1"/>
              <a:t>asteapta</a:t>
            </a:r>
            <a:r>
              <a:rPr lang="en-US" dirty="0"/>
              <a:t> in </a:t>
            </a:r>
            <a:r>
              <a:rPr lang="en-US" dirty="0" err="1"/>
              <a:t>zadar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de la </a:t>
            </a:r>
            <a:r>
              <a:rPr lang="en-US" dirty="0" err="1"/>
              <a:t>celalalt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67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r>
              <a:rPr lang="en-US" sz="1050" dirty="0"/>
              <a:t>(leader)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9718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581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</a:t>
            </a:r>
            <a:r>
              <a:rPr lang="en-US" dirty="0"/>
              <a:t>S2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810000"/>
            <a:ext cx="502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4419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38400" y="4648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98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25146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7400" y="2438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9000" y="22860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clock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8800" y="23622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clock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600" y="3505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rgbClr val="FF0000"/>
                </a:solidFill>
              </a:rPr>
              <a:t>witness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7400" y="5257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Runda</a:t>
            </a:r>
            <a:r>
              <a:rPr lang="en-US" sz="1400" dirty="0"/>
              <a:t> n-1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62400" y="5257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Runda</a:t>
            </a:r>
            <a:r>
              <a:rPr lang="en-US" sz="1400" dirty="0"/>
              <a:t> 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72200" y="5257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Runda</a:t>
            </a:r>
            <a:r>
              <a:rPr lang="en-US" sz="1400" dirty="0"/>
              <a:t> n+1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20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Rationament</a:t>
            </a:r>
            <a:r>
              <a:rPr lang="en-US" dirty="0"/>
              <a:t>: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1 server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crash:</a:t>
            </a:r>
          </a:p>
          <a:p>
            <a:r>
              <a:rPr lang="en-US" dirty="0"/>
              <a:t> [n/2]+1 do not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build="p"/>
      <p:bldP spid="14" grpId="0" build="p"/>
      <p:bldP spid="15" grpId="0" build="p"/>
      <p:bldP spid="16" grpId="0" build="p"/>
      <p:bldP spid="29" grpId="0" build="p"/>
      <p:bldP spid="30" grpId="0" build="p"/>
      <p:bldP spid="33" grpId="0" build="p"/>
      <p:bldP spid="34" grpId="0" build="p"/>
      <p:bldP spid="35" grpId="0" build="p"/>
      <p:bldP spid="37" grpId="0" build="p"/>
      <p:bldP spid="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827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Cum </a:t>
            </a:r>
            <a:r>
              <a:rPr lang="en-US" dirty="0" err="1"/>
              <a:t>rezolvam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crash/ un server </a:t>
            </a:r>
            <a:r>
              <a:rPr lang="en-US" dirty="0" err="1"/>
              <a:t>asteapta</a:t>
            </a:r>
            <a:r>
              <a:rPr lang="en-US" dirty="0"/>
              <a:t> in </a:t>
            </a:r>
            <a:r>
              <a:rPr lang="en-US" dirty="0" err="1"/>
              <a:t>zadar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de la </a:t>
            </a:r>
            <a:r>
              <a:rPr lang="en-US" dirty="0" err="1"/>
              <a:t>celalalt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67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r>
              <a:rPr lang="en-US" sz="1050" dirty="0"/>
              <a:t>(leader)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9718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581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</a:t>
            </a:r>
            <a:r>
              <a:rPr lang="en-US" dirty="0"/>
              <a:t>S2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810000"/>
            <a:ext cx="502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4419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38400" y="4648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00400" y="25146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2438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5105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5181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R+1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76600" y="2971800"/>
            <a:ext cx="76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76600" y="2971800"/>
            <a:ext cx="6858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33800" y="29718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38600" y="3048000"/>
            <a:ext cx="76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14800" y="3048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4800" y="30480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00600" y="30480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181600" y="3124200"/>
            <a:ext cx="381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0600" y="3581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witness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05400" y="4343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witness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15000" y="30480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15000" y="3048000"/>
            <a:ext cx="9144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build="p"/>
      <p:bldP spid="14" grpId="0" build="p"/>
      <p:bldP spid="21" grpId="0" build="p"/>
      <p:bldP spid="22" grpId="0" build="p"/>
      <p:bldP spid="23" grpId="0" build="p"/>
      <p:bldP spid="51" grpId="0" build="p"/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Principiile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opereaza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Paxos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ROTATING LEADER </a:t>
            </a:r>
            <a:r>
              <a:rPr lang="en-US" dirty="0" err="1"/>
              <a:t>si</a:t>
            </a:r>
            <a:r>
              <a:rPr lang="en-US" dirty="0"/>
              <a:t> WITNESSING.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Updates for </a:t>
            </a:r>
            <a:r>
              <a:rPr lang="en-US" dirty="0" err="1"/>
              <a:t>Paxos</a:t>
            </a:r>
            <a:r>
              <a:rPr lang="en-US" dirty="0"/>
              <a:t>  </a:t>
            </a:r>
            <a:r>
              <a:rPr lang="en-US" sz="2400" dirty="0">
                <a:solidFill>
                  <a:schemeClr val="tx2"/>
                </a:solidFill>
              </a:rPr>
              <a:t>-Cheap </a:t>
            </a:r>
            <a:r>
              <a:rPr lang="en-US" sz="2400" dirty="0" err="1">
                <a:solidFill>
                  <a:schemeClr val="tx2"/>
                </a:solidFill>
              </a:rPr>
              <a:t>Paxos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sz="2400" dirty="0"/>
              <a:t>				      -Fast </a:t>
            </a:r>
            <a:r>
              <a:rPr lang="en-US" sz="2400" dirty="0" err="1"/>
              <a:t>Paxos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				      -Vertical </a:t>
            </a:r>
            <a:r>
              <a:rPr lang="en-US" sz="2400" dirty="0" err="1"/>
              <a:t>Paxos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				      -Multi </a:t>
            </a:r>
            <a:r>
              <a:rPr lang="en-US" sz="2400" dirty="0" err="1"/>
              <a:t>Paxos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				      -</a:t>
            </a:r>
            <a:r>
              <a:rPr lang="en-US" sz="2400" u="sng" dirty="0" err="1"/>
              <a:t>Paxos</a:t>
            </a:r>
            <a:r>
              <a:rPr lang="en-US" sz="2400" u="sng" dirty="0"/>
              <a:t> in the beach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45152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sz="4800" dirty="0" err="1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Ce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 </a:t>
            </a:r>
            <a:r>
              <a:rPr lang="en-US" sz="4800" dirty="0" err="1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este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 </a:t>
            </a:r>
            <a:r>
              <a:rPr lang="en-US" sz="4800" dirty="0" err="1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Paxos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 </a:t>
            </a:r>
            <a:r>
              <a:rPr lang="en-US" sz="4800" dirty="0" err="1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si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 </a:t>
            </a:r>
            <a:r>
              <a:rPr lang="en-US" sz="4800" dirty="0" err="1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unde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 se </a:t>
            </a:r>
            <a:r>
              <a:rPr lang="en-US" sz="4800" dirty="0" err="1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aplica</a:t>
            </a: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Narkisim" pitchFamily="34" charset="-79"/>
                <a:cs typeface="Narkisim" pitchFamily="34" charset="-79"/>
              </a:rPr>
              <a:t>?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685800"/>
          </a:xfrm>
        </p:spPr>
        <p:txBody>
          <a:bodyPr>
            <a:noAutofit/>
          </a:bodyPr>
          <a:lstStyle/>
          <a:p>
            <a:r>
              <a:rPr lang="en-US" sz="5400" dirty="0"/>
              <a:t>Leslie </a:t>
            </a:r>
            <a:r>
              <a:rPr lang="en-US" sz="5400" dirty="0" err="1"/>
              <a:t>Lamport</a:t>
            </a:r>
            <a:endParaRPr lang="en-US" sz="5400" dirty="0"/>
          </a:p>
        </p:txBody>
      </p:sp>
      <p:pic>
        <p:nvPicPr>
          <p:cNvPr id="4" name="Content Placeholder 3" descr="Lamport_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600200"/>
            <a:ext cx="3048000" cy="4498975"/>
          </a:xfrm>
        </p:spPr>
      </p:pic>
      <p:sp>
        <p:nvSpPr>
          <p:cNvPr id="5" name="TextBox 4"/>
          <p:cNvSpPr txBox="1"/>
          <p:nvPr/>
        </p:nvSpPr>
        <p:spPr>
          <a:xfrm>
            <a:off x="4343400" y="2286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1985 – “Part Time Parliament”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Insula</a:t>
            </a:r>
            <a:r>
              <a:rPr lang="en-US" dirty="0"/>
              <a:t> </a:t>
            </a:r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99586" y="1527175"/>
            <a:ext cx="8108315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Insula</a:t>
            </a:r>
            <a:r>
              <a:rPr lang="en-US" dirty="0"/>
              <a:t> </a:t>
            </a:r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4" name="Content Placeholder 3" descr="1258751003_Paxos_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4419600" cy="2971801"/>
          </a:xfrm>
        </p:spPr>
      </p:pic>
      <p:pic>
        <p:nvPicPr>
          <p:cNvPr id="5" name="Picture 4" descr="Paxos_Ionian_Islands_Greec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524000"/>
            <a:ext cx="4114800" cy="2971800"/>
          </a:xfrm>
          <a:prstGeom prst="rect">
            <a:avLst/>
          </a:prstGeom>
        </p:spPr>
      </p:pic>
      <p:pic>
        <p:nvPicPr>
          <p:cNvPr id="6" name="Picture 5" descr="EUROPEMEDITERRANEANGREECEPAXOSDES_00217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4572000"/>
            <a:ext cx="5562600" cy="1583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82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Problema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514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Sisteme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computationale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sigure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1828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Presupunere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2514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Componente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instabile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PAXOS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en-US" dirty="0"/>
              <a:t>Banking Computer System: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743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9718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581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Server</a:t>
            </a:r>
          </a:p>
          <a:p>
            <a:r>
              <a:rPr lang="en-US" sz="1400" dirty="0"/>
              <a:t>(bank account$)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810000"/>
            <a:ext cx="502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4419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Banca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38400" y="4648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62200" y="3276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505200" y="3276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81600" y="4038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4038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en-US" dirty="0"/>
              <a:t>Banking Computer System: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743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9718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581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Server 1</a:t>
            </a:r>
          </a:p>
          <a:p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810000"/>
            <a:ext cx="502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5029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Banca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38400" y="5334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34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Server 2</a:t>
            </a:r>
          </a:p>
          <a:p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0800" y="45720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37338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 </a:t>
            </a:r>
            <a:r>
              <a:rPr lang="en-US" sz="1000" dirty="0" err="1"/>
              <a:t>Curent</a:t>
            </a:r>
            <a:r>
              <a:rPr lang="en-US" sz="1000" dirty="0"/>
              <a:t>: 100$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31242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2438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+100$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19400" y="47244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0800" y="5410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+10%</a:t>
            </a:r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5219700" y="3848100"/>
            <a:ext cx="11430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305300" y="3848100"/>
            <a:ext cx="10668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594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 final=?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5943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Client: 200$ Banca:220$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5943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Client:210$</a:t>
            </a:r>
          </a:p>
          <a:p>
            <a:r>
              <a:rPr lang="en-US" sz="1400" dirty="0"/>
              <a:t>Banca:110$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37338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build="p"/>
      <p:bldP spid="14" grpId="0" build="p"/>
      <p:bldP spid="15" grpId="0" build="p"/>
      <p:bldP spid="18" grpId="0" build="p"/>
      <p:bldP spid="23" grpId="0" build="p"/>
      <p:bldP spid="27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0352"/>
          </a:xfrm>
        </p:spPr>
        <p:txBody>
          <a:bodyPr/>
          <a:lstStyle/>
          <a:p>
            <a:r>
              <a:rPr lang="en-US" dirty="0"/>
              <a:t>Who goes first?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743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9718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3581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S2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810000"/>
            <a:ext cx="502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2590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0" y="3962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9800" y="190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1st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2286000" y="2286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1000" y="472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backup algorithm:</a:t>
            </a:r>
          </a:p>
          <a:p>
            <a:endParaRPr lang="en-US" dirty="0"/>
          </a:p>
          <a:p>
            <a:r>
              <a:rPr lang="en-US" dirty="0"/>
              <a:t>S1 - leader, S1 – decides to send c1, S1 – informs S2 about decision, if S1 fails – S2 takes over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14600" y="30480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48200" y="3124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0" y="3657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y 45"/>
          <p:cNvSpPr/>
          <p:nvPr/>
        </p:nvSpPr>
        <p:spPr>
          <a:xfrm>
            <a:off x="3048000" y="2590800"/>
            <a:ext cx="685800" cy="762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5715000" y="2819400"/>
            <a:ext cx="3810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34" grpId="0" animBg="1"/>
      <p:bldP spid="35" grpId="0" build="p"/>
      <p:bldP spid="46" grpId="0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245</TotalTime>
  <Words>360</Words>
  <Application>Microsoft Office PowerPoint</Application>
  <PresentationFormat>On-screen Show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PAXOS</vt:lpstr>
      <vt:lpstr>PowerPoint Presentation</vt:lpstr>
      <vt:lpstr>Leslie Lamport</vt:lpstr>
      <vt:lpstr>Insula Paxos</vt:lpstr>
      <vt:lpstr>Insula Paxos</vt:lpstr>
      <vt:lpstr>Mod de functionare</vt:lpstr>
      <vt:lpstr>Mod de functionare</vt:lpstr>
      <vt:lpstr>Mod de functionare</vt:lpstr>
      <vt:lpstr>Mod de functionare</vt:lpstr>
      <vt:lpstr>Mod de functionare</vt:lpstr>
      <vt:lpstr>Mod de functionare</vt:lpstr>
      <vt:lpstr>Mod de functionare</vt:lpstr>
      <vt:lpstr>Mod de functionare</vt:lpstr>
      <vt:lpstr>Mod de functionare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</dc:title>
  <dc:creator>Alexandra</dc:creator>
  <cp:lastModifiedBy>Alexandra</cp:lastModifiedBy>
  <cp:revision>26</cp:revision>
  <dcterms:created xsi:type="dcterms:W3CDTF">2016-12-07T17:02:18Z</dcterms:created>
  <dcterms:modified xsi:type="dcterms:W3CDTF">2016-12-09T16:01:52Z</dcterms:modified>
</cp:coreProperties>
</file>