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E8AD29-1348-4C29-A962-C312560B3417}" type="datetimeFigureOut">
              <a:rPr lang="en-US"/>
              <a:pPr/>
              <a:t>6/19/2015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B1AD40-143E-480B-AB89-583E86BE9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2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B80132-4F7F-43BD-96D1-BE63B490D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C085A8-24EA-4C6F-A1E0-23C0DD139E3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315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C778CFA-B7D0-4C35-B278-AD2BD870E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CAA8BC6-DD9D-4F7E-8F74-E2E7490E3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5BCA26-AAD2-4C34-839E-2ADE0A37D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B9D9EDF-C111-454C-ABDA-6D3FE59F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D225196-B262-470E-9BAB-E3A8366D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16108A8-38FB-466D-BA26-CDED94FEE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841BC2-2E3B-487E-B9C7-14F75BA65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6BAA62E-07FC-4F42-9934-61F0E51B4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98E5526-3113-4440-9B5E-219A34A5F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B6B5AE2-7E44-4C46-A42C-FD5247B4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7CD28189-BCC5-461D-A6B5-AA53D1112982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E77525EE-129B-485C-A020-49FB654D9CFE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30135"/>
              </p:ext>
            </p:extLst>
          </p:nvPr>
        </p:nvGraphicFramePr>
        <p:xfrm>
          <a:off x="914400" y="1219200"/>
          <a:ext cx="7361413" cy="23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4" imgW="7370626" imgH="2313513" progId="Word.Document.12">
                  <p:embed/>
                </p:oleObj>
              </mc:Choice>
              <mc:Fallback>
                <p:oleObj name="Document" r:id="rId4" imgW="7370626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61413" cy="230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63497"/>
              </p:ext>
            </p:extLst>
          </p:nvPr>
        </p:nvGraphicFramePr>
        <p:xfrm>
          <a:off x="914400" y="685800"/>
          <a:ext cx="7361413" cy="334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Document" r:id="rId4" imgW="7361413" imgH="3348042" progId="Word.Document.12">
                  <p:embed/>
                </p:oleObj>
              </mc:Choice>
              <mc:Fallback>
                <p:oleObj name="Document" r:id="rId4" imgW="7361413" imgH="334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4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90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04451"/>
              </p:ext>
            </p:extLst>
          </p:nvPr>
        </p:nvGraphicFramePr>
        <p:xfrm>
          <a:off x="914400" y="685800"/>
          <a:ext cx="7361413" cy="355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" name="Document" r:id="rId4" imgW="7361413" imgH="3557273" progId="Word.Document.12">
                  <p:embed/>
                </p:oleObj>
              </mc:Choice>
              <mc:Fallback>
                <p:oleObj name="Document" r:id="rId4" imgW="7361413" imgH="355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5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70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6070"/>
              </p:ext>
            </p:extLst>
          </p:nvPr>
        </p:nvGraphicFramePr>
        <p:xfrm>
          <a:off x="914400" y="685800"/>
          <a:ext cx="7361413" cy="357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Document" r:id="rId4" imgW="7361413" imgH="3576326" progId="Word.Document.12">
                  <p:embed/>
                </p:oleObj>
              </mc:Choice>
              <mc:Fallback>
                <p:oleObj name="Document" r:id="rId4" imgW="7361413" imgH="3576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76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46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96398"/>
              </p:ext>
            </p:extLst>
          </p:nvPr>
        </p:nvGraphicFramePr>
        <p:xfrm>
          <a:off x="914400" y="685800"/>
          <a:ext cx="7361413" cy="376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Document" r:id="rId4" imgW="7361413" imgH="3766503" progId="Word.Document.12">
                  <p:embed/>
                </p:oleObj>
              </mc:Choice>
              <mc:Fallback>
                <p:oleObj name="Document" r:id="rId4" imgW="7361413" imgH="376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76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82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09571"/>
              </p:ext>
            </p:extLst>
          </p:nvPr>
        </p:nvGraphicFramePr>
        <p:xfrm>
          <a:off x="914400" y="685800"/>
          <a:ext cx="7361413" cy="42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1" name="Document" r:id="rId4" imgW="7361413" imgH="4270525" progId="Word.Document.12">
                  <p:embed/>
                </p:oleObj>
              </mc:Choice>
              <mc:Fallback>
                <p:oleObj name="Document" r:id="rId4" imgW="7361413" imgH="4270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2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46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9513"/>
              </p:ext>
            </p:extLst>
          </p:nvPr>
        </p:nvGraphicFramePr>
        <p:xfrm>
          <a:off x="914400" y="685800"/>
          <a:ext cx="7361413" cy="51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Document" r:id="rId4" imgW="7361413" imgH="5145553" progId="Word.Document.12">
                  <p:embed/>
                </p:oleObj>
              </mc:Choice>
              <mc:Fallback>
                <p:oleObj name="Document" r:id="rId4" imgW="7361413" imgH="5145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43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222528"/>
              </p:ext>
            </p:extLst>
          </p:nvPr>
        </p:nvGraphicFramePr>
        <p:xfrm>
          <a:off x="914400" y="685800"/>
          <a:ext cx="7361413" cy="40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Document" r:id="rId4" imgW="7361413" imgH="4051947" progId="Word.Document.12">
                  <p:embed/>
                </p:oleObj>
              </mc:Choice>
              <mc:Fallback>
                <p:oleObj name="Document" r:id="rId4" imgW="7361413" imgH="40519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05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44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29580"/>
              </p:ext>
            </p:extLst>
          </p:nvPr>
        </p:nvGraphicFramePr>
        <p:xfrm>
          <a:off x="914400" y="685800"/>
          <a:ext cx="7304259" cy="502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Document" r:id="rId4" imgW="7304259" imgH="5022243" progId="Word.Document.12">
                  <p:embed/>
                </p:oleObj>
              </mc:Choice>
              <mc:Fallback>
                <p:oleObj name="Document" r:id="rId4" imgW="7304259" imgH="502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4259" cy="502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44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98067"/>
              </p:ext>
            </p:extLst>
          </p:nvPr>
        </p:nvGraphicFramePr>
        <p:xfrm>
          <a:off x="914400" y="685800"/>
          <a:ext cx="7315200" cy="41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Document" r:id="rId4" imgW="7321727" imgH="4092331" progId="Word.Document.12">
                  <p:embed/>
                </p:oleObj>
              </mc:Choice>
              <mc:Fallback>
                <p:oleObj name="Document" r:id="rId4" imgW="7321727" imgH="4092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10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9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13461"/>
              </p:ext>
            </p:extLst>
          </p:nvPr>
        </p:nvGraphicFramePr>
        <p:xfrm>
          <a:off x="914400" y="685800"/>
          <a:ext cx="7361413" cy="398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Document" r:id="rId4" imgW="7361413" imgH="3985439" progId="Word.Document.12">
                  <p:embed/>
                </p:oleObj>
              </mc:Choice>
              <mc:Fallback>
                <p:oleObj name="Document" r:id="rId4" imgW="7361413" imgH="3985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98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58303"/>
              </p:ext>
            </p:extLst>
          </p:nvPr>
        </p:nvGraphicFramePr>
        <p:xfrm>
          <a:off x="914400" y="685800"/>
          <a:ext cx="7361413" cy="472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Document" r:id="rId4" imgW="7361413" imgH="4727092" progId="Word.Document.12">
                  <p:embed/>
                </p:oleObj>
              </mc:Choice>
              <mc:Fallback>
                <p:oleObj name="Document" r:id="rId4" imgW="7361413" imgH="4727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727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9833"/>
              </p:ext>
            </p:extLst>
          </p:nvPr>
        </p:nvGraphicFramePr>
        <p:xfrm>
          <a:off x="914400" y="685800"/>
          <a:ext cx="7361413" cy="501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Document" r:id="rId4" imgW="7361413" imgH="5012537" progId="Word.Document.12">
                  <p:embed/>
                </p:oleObj>
              </mc:Choice>
              <mc:Fallback>
                <p:oleObj name="Document" r:id="rId4" imgW="7361413" imgH="5012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01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2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99901"/>
              </p:ext>
            </p:extLst>
          </p:nvPr>
        </p:nvGraphicFramePr>
        <p:xfrm>
          <a:off x="914400" y="685800"/>
          <a:ext cx="7361413" cy="416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Document" r:id="rId4" imgW="7361413" imgH="4165910" progId="Word.Document.12">
                  <p:embed/>
                </p:oleObj>
              </mc:Choice>
              <mc:Fallback>
                <p:oleObj name="Document" r:id="rId4" imgW="7361413" imgH="41659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16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5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97437"/>
              </p:ext>
            </p:extLst>
          </p:nvPr>
        </p:nvGraphicFramePr>
        <p:xfrm>
          <a:off x="914400" y="685800"/>
          <a:ext cx="7361413" cy="294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Document" r:id="rId4" imgW="7361413" imgH="2948636" progId="Word.Document.12">
                  <p:embed/>
                </p:oleObj>
              </mc:Choice>
              <mc:Fallback>
                <p:oleObj name="Document" r:id="rId4" imgW="7361413" imgH="2948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948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7812"/>
              </p:ext>
            </p:extLst>
          </p:nvPr>
        </p:nvGraphicFramePr>
        <p:xfrm>
          <a:off x="914400" y="685800"/>
          <a:ext cx="7361413" cy="515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Document" r:id="rId4" imgW="7361413" imgH="5155259" progId="Word.Document.12">
                  <p:embed/>
                </p:oleObj>
              </mc:Choice>
              <mc:Fallback>
                <p:oleObj name="Document" r:id="rId4" imgW="7361413" imgH="515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5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5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19295"/>
              </p:ext>
            </p:extLst>
          </p:nvPr>
        </p:nvGraphicFramePr>
        <p:xfrm>
          <a:off x="914400" y="685800"/>
          <a:ext cx="7361413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Document" r:id="rId4" imgW="7361413" imgH="637038" progId="Word.Document.12">
                  <p:embed/>
                </p:oleObj>
              </mc:Choice>
              <mc:Fallback>
                <p:oleObj name="Document" r:id="rId4" imgW="7361413" imgH="63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63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07-0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2" y="1168400"/>
            <a:ext cx="7323455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31900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36</TotalTime>
  <Words>273</Words>
  <Application>Microsoft Office PowerPoint</Application>
  <PresentationFormat>On-screen Show (4:3)</PresentationFormat>
  <Paragraphs>69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Narrow</vt:lpstr>
      <vt:lpstr>Times New Roman</vt:lpstr>
      <vt:lpstr>Master slides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Windows User</cp:lastModifiedBy>
  <cp:revision>10</cp:revision>
  <dcterms:created xsi:type="dcterms:W3CDTF">2012-04-09T17:59:53Z</dcterms:created>
  <dcterms:modified xsi:type="dcterms:W3CDTF">2015-06-19T13:54:44Z</dcterms:modified>
</cp:coreProperties>
</file>