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95F-6BB8-413E-BC54-25CBEDF14BB8}" type="datetimeFigureOut">
              <a:rPr lang="en-US"/>
              <a:pPr/>
              <a:t>6/29/2015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98FC71-D18C-4100-BC75-8617C5B5F7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42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CA1E7A7-0760-4FA9-BDC8-52AC053A4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4FA33E-23AC-4A52-82FA-34E5F886D266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563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C6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CE01C3A-8949-4F8F-8957-996C6A1C1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2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C6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0DCF31C-5611-4B3B-A9D4-FDC4B6837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2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C6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95EE256-9012-411D-9586-49C18BC1A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C6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54B7AA3-47D5-4D17-9262-1A50FD9AD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C6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A76DB17-07C7-4E02-B4F3-BADECB436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C6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DD74E02-25BE-4603-AC31-E1394375B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C6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A80A74C-C31A-4203-8974-59EF32221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C6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2BADDEF-84FF-4775-BC41-88AC51A50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7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C6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F7BAEA0-A150-41E3-87CB-39CE27CC2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6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C6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11A7AA9-7631-42AB-AB35-DBB88FD60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C6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4C433C0F-4B33-4956-BD0E-706E3329243A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Document18.docx"/><Relationship Id="rId5" Type="http://schemas.openxmlformats.org/officeDocument/2006/relationships/image" Target="../media/image22.png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package" Target="../embeddings/Microsoft_Word_Document20.docx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21.docx"/><Relationship Id="rId5" Type="http://schemas.openxmlformats.org/officeDocument/2006/relationships/image" Target="../media/image27.png"/><Relationship Id="rId10" Type="http://schemas.openxmlformats.org/officeDocument/2006/relationships/image" Target="../media/image26.emf"/><Relationship Id="rId4" Type="http://schemas.openxmlformats.org/officeDocument/2006/relationships/image" Target="../media/image24.emf"/><Relationship Id="rId9" Type="http://schemas.openxmlformats.org/officeDocument/2006/relationships/package" Target="../embeddings/Microsoft_Word_Document2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package" Target="../embeddings/Microsoft_Word_Document25.docx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Word_Document26.docx"/><Relationship Id="rId5" Type="http://schemas.openxmlformats.org/officeDocument/2006/relationships/image" Target="../media/image34.png"/><Relationship Id="rId10" Type="http://schemas.openxmlformats.org/officeDocument/2006/relationships/image" Target="../media/image33.emf"/><Relationship Id="rId4" Type="http://schemas.openxmlformats.org/officeDocument/2006/relationships/image" Target="../media/image31.emf"/><Relationship Id="rId9" Type="http://schemas.openxmlformats.org/officeDocument/2006/relationships/package" Target="../embeddings/Microsoft_Word_Document2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29.docx"/><Relationship Id="rId5" Type="http://schemas.openxmlformats.org/officeDocument/2006/relationships/image" Target="../media/image38.png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Document31.docx"/><Relationship Id="rId5" Type="http://schemas.openxmlformats.org/officeDocument/2006/relationships/image" Target="../media/image41.png"/><Relationship Id="rId4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33.docx"/><Relationship Id="rId5" Type="http://schemas.openxmlformats.org/officeDocument/2006/relationships/image" Target="../media/image44.png"/><Relationship Id="rId4" Type="http://schemas.openxmlformats.org/officeDocument/2006/relationships/image" Target="../media/image4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Word_Document35.docx"/><Relationship Id="rId5" Type="http://schemas.openxmlformats.org/officeDocument/2006/relationships/image" Target="../media/image44.png"/><Relationship Id="rId4" Type="http://schemas.openxmlformats.org/officeDocument/2006/relationships/image" Target="../media/image4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package" Target="../embeddings/Microsoft_Word_Document37.docx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package" Target="../embeddings/Microsoft_Word_Document38.docx"/><Relationship Id="rId5" Type="http://schemas.openxmlformats.org/officeDocument/2006/relationships/image" Target="../media/image51.png"/><Relationship Id="rId10" Type="http://schemas.openxmlformats.org/officeDocument/2006/relationships/image" Target="../media/image50.emf"/><Relationship Id="rId4" Type="http://schemas.openxmlformats.org/officeDocument/2006/relationships/image" Target="../media/image48.emf"/><Relationship Id="rId9" Type="http://schemas.openxmlformats.org/officeDocument/2006/relationships/package" Target="../embeddings/Microsoft_Word_Document39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package" Target="../embeddings/Microsoft_Word_Document43.docx"/><Relationship Id="rId5" Type="http://schemas.openxmlformats.org/officeDocument/2006/relationships/image" Target="../media/image57.png"/><Relationship Id="rId4" Type="http://schemas.openxmlformats.org/officeDocument/2006/relationships/image" Target="../media/image5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package" Target="../embeddings/Microsoft_Word_Document47.docx"/><Relationship Id="rId5" Type="http://schemas.openxmlformats.org/officeDocument/2006/relationships/image" Target="../media/image62.png"/><Relationship Id="rId4" Type="http://schemas.openxmlformats.org/officeDocument/2006/relationships/image" Target="../media/image6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package" Target="../embeddings/Microsoft_Word_Document49.docx"/><Relationship Id="rId5" Type="http://schemas.openxmlformats.org/officeDocument/2006/relationships/image" Target="../media/image65.png"/><Relationship Id="rId4" Type="http://schemas.openxmlformats.org/officeDocument/2006/relationships/image" Target="../media/image6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9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9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package" Target="../embeddings/Microsoft_Word_Document12.docx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Document13.docx"/><Relationship Id="rId5" Type="http://schemas.openxmlformats.org/officeDocument/2006/relationships/image" Target="../media/image16.png"/><Relationship Id="rId10" Type="http://schemas.openxmlformats.org/officeDocument/2006/relationships/image" Target="../media/image15.emf"/><Relationship Id="rId4" Type="http://schemas.openxmlformats.org/officeDocument/2006/relationships/image" Target="../media/image13.emf"/><Relationship Id="rId9" Type="http://schemas.openxmlformats.org/officeDocument/2006/relationships/package" Target="../embeddings/Microsoft_Word_Document1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Murach's</a:t>
            </a:r>
            <a:r>
              <a:rPr lang="en-US" dirty="0" smtClean="0"/>
              <a:t> MySQL, 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B1DEF52-A67C-4567-98DE-CB7B3B0FFD11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242745"/>
              </p:ext>
            </p:extLst>
          </p:nvPr>
        </p:nvGraphicFramePr>
        <p:xfrm>
          <a:off x="914400" y="839788"/>
          <a:ext cx="7300913" cy="227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Document" r:id="rId4" imgW="7370626" imgH="2313513" progId="Word.Document.12">
                  <p:embed/>
                </p:oleObj>
              </mc:Choice>
              <mc:Fallback>
                <p:oleObj name="Document" r:id="rId4" imgW="7370626" imgH="2313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839788"/>
                        <a:ext cx="7300913" cy="227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20719"/>
              </p:ext>
            </p:extLst>
          </p:nvPr>
        </p:nvGraphicFramePr>
        <p:xfrm>
          <a:off x="914400" y="685800"/>
          <a:ext cx="7361413" cy="191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1" name="Document" r:id="rId3" imgW="7361413" imgH="1911832" progId="Word.Document.12">
                  <p:embed/>
                </p:oleObj>
              </mc:Choice>
              <mc:Fallback>
                <p:oleObj name="Document" r:id="rId3" imgW="7361413" imgH="1911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1911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7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698652"/>
              </p:ext>
            </p:extLst>
          </p:nvPr>
        </p:nvGraphicFramePr>
        <p:xfrm>
          <a:off x="914400" y="685800"/>
          <a:ext cx="7361413" cy="5269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5" name="Document" r:id="rId3" imgW="7361413" imgH="5269221" progId="Word.Document.12">
                  <p:embed/>
                </p:oleObj>
              </mc:Choice>
              <mc:Fallback>
                <p:oleObj name="Document" r:id="rId3" imgW="7361413" imgH="52692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269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71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935696"/>
              </p:ext>
            </p:extLst>
          </p:nvPr>
        </p:nvGraphicFramePr>
        <p:xfrm>
          <a:off x="914400" y="685800"/>
          <a:ext cx="7361413" cy="177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8" name="Document" r:id="rId3" imgW="7361413" imgH="1778457" progId="Word.Document.12">
                  <p:embed/>
                </p:oleObj>
              </mc:Choice>
              <mc:Fallback>
                <p:oleObj name="Document" r:id="rId3" imgW="7361413" imgH="17784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1778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6-04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9765"/>
            <a:ext cx="7378700" cy="15754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724828"/>
              </p:ext>
            </p:extLst>
          </p:nvPr>
        </p:nvGraphicFramePr>
        <p:xfrm>
          <a:off x="893685" y="3581400"/>
          <a:ext cx="7370759" cy="59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9" name="Document" r:id="rId6" imgW="7370759" imgH="598930" progId="Word.Document.12">
                  <p:embed/>
                </p:oleObj>
              </mc:Choice>
              <mc:Fallback>
                <p:oleObj name="Document" r:id="rId6" imgW="7370759" imgH="5989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3685" y="3581400"/>
                        <a:ext cx="7370759" cy="598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1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52934"/>
              </p:ext>
            </p:extLst>
          </p:nvPr>
        </p:nvGraphicFramePr>
        <p:xfrm>
          <a:off x="914400" y="685800"/>
          <a:ext cx="6492595" cy="301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3" name="Document" r:id="rId3" imgW="6492595" imgH="3018379" progId="Word.Document.12">
                  <p:embed/>
                </p:oleObj>
              </mc:Choice>
              <mc:Fallback>
                <p:oleObj name="Document" r:id="rId3" imgW="6492595" imgH="30183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492595" cy="301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3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992255"/>
              </p:ext>
            </p:extLst>
          </p:nvPr>
        </p:nvGraphicFramePr>
        <p:xfrm>
          <a:off x="914400" y="685800"/>
          <a:ext cx="7361413" cy="292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5" name="Document" r:id="rId3" imgW="7361413" imgH="2929582" progId="Word.Document.12">
                  <p:embed/>
                </p:oleObj>
              </mc:Choice>
              <mc:Fallback>
                <p:oleObj name="Document" r:id="rId3" imgW="7361413" imgH="29295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929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6-05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27" y="3346450"/>
            <a:ext cx="7327900" cy="692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819875"/>
              </p:ext>
            </p:extLst>
          </p:nvPr>
        </p:nvGraphicFramePr>
        <p:xfrm>
          <a:off x="920627" y="4114800"/>
          <a:ext cx="7370759" cy="66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6" name="Document" r:id="rId6" imgW="7370759" imgH="665798" progId="Word.Document.12">
                  <p:embed/>
                </p:oleObj>
              </mc:Choice>
              <mc:Fallback>
                <p:oleObj name="Document" r:id="rId6" imgW="7370759" imgH="6657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0627" y="4114800"/>
                        <a:ext cx="7370759" cy="66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6-05b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27" y="4681220"/>
            <a:ext cx="7346950" cy="11099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520346"/>
              </p:ext>
            </p:extLst>
          </p:nvPr>
        </p:nvGraphicFramePr>
        <p:xfrm>
          <a:off x="914018" y="5867400"/>
          <a:ext cx="7370759" cy="51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7" name="Document" r:id="rId9" imgW="7370759" imgH="513369" progId="Word.Document.12">
                  <p:embed/>
                </p:oleObj>
              </mc:Choice>
              <mc:Fallback>
                <p:oleObj name="Document" r:id="rId9" imgW="7370759" imgH="513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018" y="5867400"/>
                        <a:ext cx="7370759" cy="513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5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896496"/>
              </p:ext>
            </p:extLst>
          </p:nvPr>
        </p:nvGraphicFramePr>
        <p:xfrm>
          <a:off x="914400" y="685800"/>
          <a:ext cx="6492595" cy="2542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1" name="Document" r:id="rId3" imgW="6492595" imgH="2542398" progId="Word.Document.12">
                  <p:embed/>
                </p:oleObj>
              </mc:Choice>
              <mc:Fallback>
                <p:oleObj name="Document" r:id="rId3" imgW="6492595" imgH="25423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492595" cy="2542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82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518045"/>
              </p:ext>
            </p:extLst>
          </p:nvPr>
        </p:nvGraphicFramePr>
        <p:xfrm>
          <a:off x="914400" y="685800"/>
          <a:ext cx="7361413" cy="267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5" name="Document" r:id="rId3" imgW="7361413" imgH="2672538" progId="Word.Document.12">
                  <p:embed/>
                </p:oleObj>
              </mc:Choice>
              <mc:Fallback>
                <p:oleObj name="Document" r:id="rId3" imgW="7361413" imgH="26725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67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0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914235"/>
              </p:ext>
            </p:extLst>
          </p:nvPr>
        </p:nvGraphicFramePr>
        <p:xfrm>
          <a:off x="914400" y="685800"/>
          <a:ext cx="7361413" cy="52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4" name="Document" r:id="rId3" imgW="7361413" imgH="523075" progId="Word.Document.12">
                  <p:embed/>
                </p:oleObj>
              </mc:Choice>
              <mc:Fallback>
                <p:oleObj name="Document" r:id="rId3" imgW="7361413" imgH="5230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2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6-06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143000"/>
            <a:ext cx="7334250" cy="1108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469532"/>
              </p:ext>
            </p:extLst>
          </p:nvPr>
        </p:nvGraphicFramePr>
        <p:xfrm>
          <a:off x="904875" y="2317161"/>
          <a:ext cx="7361413" cy="57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5" name="Document" r:id="rId6" imgW="7361413" imgH="578439" progId="Word.Document.12">
                  <p:embed/>
                </p:oleObj>
              </mc:Choice>
              <mc:Fallback>
                <p:oleObj name="Document" r:id="rId6" imgW="7361413" imgH="5784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4875" y="2317161"/>
                        <a:ext cx="7361413" cy="578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6-06b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875280"/>
            <a:ext cx="7353300" cy="13157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63365"/>
              </p:ext>
            </p:extLst>
          </p:nvPr>
        </p:nvGraphicFramePr>
        <p:xfrm>
          <a:off x="904875" y="42279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6" name="Document" r:id="rId9" imgW="7304259" imgH="344043" progId="Word.Document.12">
                  <p:embed/>
                </p:oleObj>
              </mc:Choice>
              <mc:Fallback>
                <p:oleObj name="Document" r:id="rId9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4875" y="42279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4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69307"/>
              </p:ext>
            </p:extLst>
          </p:nvPr>
        </p:nvGraphicFramePr>
        <p:xfrm>
          <a:off x="914400" y="685800"/>
          <a:ext cx="7361413" cy="356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0" name="Document" r:id="rId3" imgW="7361413" imgH="3566620" progId="Word.Document.12">
                  <p:embed/>
                </p:oleObj>
              </mc:Choice>
              <mc:Fallback>
                <p:oleObj name="Document" r:id="rId3" imgW="7361413" imgH="35666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56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6-07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4114800"/>
            <a:ext cx="7353300" cy="13157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415552"/>
              </p:ext>
            </p:extLst>
          </p:nvPr>
        </p:nvGraphicFramePr>
        <p:xfrm>
          <a:off x="908141" y="5486400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1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8141" y="5486400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8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600874"/>
              </p:ext>
            </p:extLst>
          </p:nvPr>
        </p:nvGraphicFramePr>
        <p:xfrm>
          <a:off x="914400" y="685800"/>
          <a:ext cx="7361413" cy="3785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4" name="Document" r:id="rId3" imgW="7361413" imgH="3785556" progId="Word.Document.12">
                  <p:embed/>
                </p:oleObj>
              </mc:Choice>
              <mc:Fallback>
                <p:oleObj name="Document" r:id="rId3" imgW="7361413" imgH="37855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785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6-08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67200"/>
            <a:ext cx="6927850" cy="14820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935443"/>
              </p:ext>
            </p:extLst>
          </p:nvPr>
        </p:nvGraphicFramePr>
        <p:xfrm>
          <a:off x="902563" y="5791200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5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2563" y="5791200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1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065992"/>
              </p:ext>
            </p:extLst>
          </p:nvPr>
        </p:nvGraphicFramePr>
        <p:xfrm>
          <a:off x="914400" y="685800"/>
          <a:ext cx="7315200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0" name="Document" r:id="rId3" imgW="7321727" imgH="3913482" progId="Word.Document.12">
                  <p:embed/>
                </p:oleObj>
              </mc:Choice>
              <mc:Fallback>
                <p:oleObj name="Document" r:id="rId3" imgW="7321727" imgH="39134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9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261340"/>
              </p:ext>
            </p:extLst>
          </p:nvPr>
        </p:nvGraphicFramePr>
        <p:xfrm>
          <a:off x="914400" y="685800"/>
          <a:ext cx="7361413" cy="2225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6" name="Document" r:id="rId3" imgW="7361413" imgH="2225677" progId="Word.Document.12">
                  <p:embed/>
                </p:oleObj>
              </mc:Choice>
              <mc:Fallback>
                <p:oleObj name="Document" r:id="rId3" imgW="7361413" imgH="2225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225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6-9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895600"/>
            <a:ext cx="7327900" cy="178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520667"/>
              </p:ext>
            </p:extLst>
          </p:nvPr>
        </p:nvGraphicFramePr>
        <p:xfrm>
          <a:off x="908050" y="4724400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7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8050" y="4724400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5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096541"/>
              </p:ext>
            </p:extLst>
          </p:nvPr>
        </p:nvGraphicFramePr>
        <p:xfrm>
          <a:off x="914400" y="685800"/>
          <a:ext cx="7361413" cy="261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0" name="Document" r:id="rId3" imgW="7361413" imgH="2615737" progId="Word.Document.12">
                  <p:embed/>
                </p:oleObj>
              </mc:Choice>
              <mc:Fallback>
                <p:oleObj name="Document" r:id="rId3" imgW="7361413" imgH="26157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61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6-9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346950" cy="17926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51475"/>
              </p:ext>
            </p:extLst>
          </p:nvPr>
        </p:nvGraphicFramePr>
        <p:xfrm>
          <a:off x="924418" y="4724400"/>
          <a:ext cx="7370759" cy="427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1" name="Document" r:id="rId6" imgW="7370759" imgH="427807" progId="Word.Document.12">
                  <p:embed/>
                </p:oleObj>
              </mc:Choice>
              <mc:Fallback>
                <p:oleObj name="Document" r:id="rId6" imgW="7370759" imgH="427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4418" y="4724400"/>
                        <a:ext cx="7370759" cy="427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1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696050"/>
              </p:ext>
            </p:extLst>
          </p:nvPr>
        </p:nvGraphicFramePr>
        <p:xfrm>
          <a:off x="914400" y="685800"/>
          <a:ext cx="7361413" cy="334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7" name="Document" r:id="rId3" imgW="7361413" imgH="3348042" progId="Word.Document.12">
                  <p:embed/>
                </p:oleObj>
              </mc:Choice>
              <mc:Fallback>
                <p:oleObj name="Document" r:id="rId3" imgW="7361413" imgH="33480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34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2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0952"/>
              </p:ext>
            </p:extLst>
          </p:nvPr>
        </p:nvGraphicFramePr>
        <p:xfrm>
          <a:off x="914400" y="685800"/>
          <a:ext cx="7361413" cy="617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2" name="Document" r:id="rId3" imgW="7361413" imgH="617984" progId="Word.Document.12">
                  <p:embed/>
                </p:oleObj>
              </mc:Choice>
              <mc:Fallback>
                <p:oleObj name="Document" r:id="rId3" imgW="7361413" imgH="6179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617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6-10a new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914400" y="1163955"/>
            <a:ext cx="7270750" cy="196024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464145"/>
              </p:ext>
            </p:extLst>
          </p:nvPr>
        </p:nvGraphicFramePr>
        <p:xfrm>
          <a:off x="914400" y="3202312"/>
          <a:ext cx="7361413" cy="129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3" name="Document" r:id="rId6" imgW="7361413" imgH="1293488" progId="Word.Document.12">
                  <p:embed/>
                </p:oleObj>
              </mc:Choice>
              <mc:Fallback>
                <p:oleObj name="Document" r:id="rId6" imgW="7361413" imgH="12934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202312"/>
                        <a:ext cx="7361413" cy="129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6-10b.png"/>
          <p:cNvPicPr/>
          <p:nvPr/>
        </p:nvPicPr>
        <p:blipFill>
          <a:blip r:embed="rId8"/>
          <a:stretch>
            <a:fillRect/>
          </a:stretch>
        </p:blipFill>
        <p:spPr>
          <a:xfrm>
            <a:off x="914400" y="4114800"/>
            <a:ext cx="7209155" cy="8890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019687"/>
              </p:ext>
            </p:extLst>
          </p:nvPr>
        </p:nvGraphicFramePr>
        <p:xfrm>
          <a:off x="914400" y="50661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4" name="Document" r:id="rId9" imgW="7304259" imgH="344043" progId="Word.Document.12">
                  <p:embed/>
                </p:oleObj>
              </mc:Choice>
              <mc:Fallback>
                <p:oleObj name="Document" r:id="rId9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50661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0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153835"/>
              </p:ext>
            </p:extLst>
          </p:nvPr>
        </p:nvGraphicFramePr>
        <p:xfrm>
          <a:off x="914400" y="685800"/>
          <a:ext cx="7361413" cy="311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4" name="Document" r:id="rId3" imgW="7361413" imgH="3119759" progId="Word.Document.12">
                  <p:embed/>
                </p:oleObj>
              </mc:Choice>
              <mc:Fallback>
                <p:oleObj name="Document" r:id="rId3" imgW="7361413" imgH="31197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11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0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219761"/>
              </p:ext>
            </p:extLst>
          </p:nvPr>
        </p:nvGraphicFramePr>
        <p:xfrm>
          <a:off x="914400" y="685800"/>
          <a:ext cx="7361413" cy="549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8" name="Document" r:id="rId3" imgW="7361413" imgH="5497505" progId="Word.Document.12">
                  <p:embed/>
                </p:oleObj>
              </mc:Choice>
              <mc:Fallback>
                <p:oleObj name="Document" r:id="rId3" imgW="7361413" imgH="54975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49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3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72318"/>
              </p:ext>
            </p:extLst>
          </p:nvPr>
        </p:nvGraphicFramePr>
        <p:xfrm>
          <a:off x="914400" y="685800"/>
          <a:ext cx="7361413" cy="58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8" name="Document" r:id="rId3" imgW="7361413" imgH="589583" progId="Word.Document.12">
                  <p:embed/>
                </p:oleObj>
              </mc:Choice>
              <mc:Fallback>
                <p:oleObj name="Document" r:id="rId3" imgW="7361413" imgH="5895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89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6-11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143000"/>
            <a:ext cx="7327900" cy="11137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707304"/>
              </p:ext>
            </p:extLst>
          </p:nvPr>
        </p:nvGraphicFramePr>
        <p:xfrm>
          <a:off x="908790" y="2286000"/>
          <a:ext cx="7361413" cy="60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9" name="Document" r:id="rId6" imgW="7361413" imgH="608637" progId="Word.Document.12">
                  <p:embed/>
                </p:oleObj>
              </mc:Choice>
              <mc:Fallback>
                <p:oleObj name="Document" r:id="rId6" imgW="7361413" imgH="6086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8790" y="2286000"/>
                        <a:ext cx="7361413" cy="60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7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213661"/>
              </p:ext>
            </p:extLst>
          </p:nvPr>
        </p:nvGraphicFramePr>
        <p:xfrm>
          <a:off x="914400" y="685800"/>
          <a:ext cx="7361413" cy="233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6" name="Document" r:id="rId3" imgW="7361413" imgH="2330292" progId="Word.Document.12">
                  <p:embed/>
                </p:oleObj>
              </mc:Choice>
              <mc:Fallback>
                <p:oleObj name="Document" r:id="rId3" imgW="7361413" imgH="23302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330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2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717136"/>
              </p:ext>
            </p:extLst>
          </p:nvPr>
        </p:nvGraphicFramePr>
        <p:xfrm>
          <a:off x="914400" y="685800"/>
          <a:ext cx="7361413" cy="238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0" name="Document" r:id="rId3" imgW="7361413" imgH="2387453" progId="Word.Document.12">
                  <p:embed/>
                </p:oleObj>
              </mc:Choice>
              <mc:Fallback>
                <p:oleObj name="Document" r:id="rId3" imgW="7361413" imgH="23874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387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6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943414"/>
              </p:ext>
            </p:extLst>
          </p:nvPr>
        </p:nvGraphicFramePr>
        <p:xfrm>
          <a:off x="914400" y="685800"/>
          <a:ext cx="7361413" cy="2215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8" name="Document" r:id="rId3" imgW="7361413" imgH="2215971" progId="Word.Document.12">
                  <p:embed/>
                </p:oleObj>
              </mc:Choice>
              <mc:Fallback>
                <p:oleObj name="Document" r:id="rId3" imgW="7361413" imgH="22159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215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6-12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201535" cy="889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734382"/>
              </p:ext>
            </p:extLst>
          </p:nvPr>
        </p:nvGraphicFramePr>
        <p:xfrm>
          <a:off x="914400" y="3829686"/>
          <a:ext cx="7370759" cy="43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9" name="Document" r:id="rId6" imgW="7370759" imgH="437514" progId="Word.Document.12">
                  <p:embed/>
                </p:oleObj>
              </mc:Choice>
              <mc:Fallback>
                <p:oleObj name="Document" r:id="rId6" imgW="7370759" imgH="4375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829686"/>
                        <a:ext cx="7370759" cy="437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9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726733"/>
              </p:ext>
            </p:extLst>
          </p:nvPr>
        </p:nvGraphicFramePr>
        <p:xfrm>
          <a:off x="914400" y="685800"/>
          <a:ext cx="7361413" cy="2511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4" name="Document" r:id="rId3" imgW="7361413" imgH="2511122" progId="Word.Document.12">
                  <p:embed/>
                </p:oleObj>
              </mc:Choice>
              <mc:Fallback>
                <p:oleObj name="Document" r:id="rId3" imgW="7361413" imgH="25111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511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0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028687"/>
              </p:ext>
            </p:extLst>
          </p:nvPr>
        </p:nvGraphicFramePr>
        <p:xfrm>
          <a:off x="914400" y="685800"/>
          <a:ext cx="7361413" cy="368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2" name="Document" r:id="rId3" imgW="7361413" imgH="3680941" progId="Word.Document.12">
                  <p:embed/>
                </p:oleObj>
              </mc:Choice>
              <mc:Fallback>
                <p:oleObj name="Document" r:id="rId3" imgW="7361413" imgH="36809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680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6-12b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4038600"/>
            <a:ext cx="7302500" cy="9010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482243"/>
              </p:ext>
            </p:extLst>
          </p:nvPr>
        </p:nvGraphicFramePr>
        <p:xfrm>
          <a:off x="920750" y="4973031"/>
          <a:ext cx="7370759" cy="51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3" name="Document" r:id="rId6" imgW="7370759" imgH="513369" progId="Word.Document.12">
                  <p:embed/>
                </p:oleObj>
              </mc:Choice>
              <mc:Fallback>
                <p:oleObj name="Document" r:id="rId6" imgW="7370759" imgH="513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0750" y="4973031"/>
                        <a:ext cx="7370759" cy="513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7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111845"/>
              </p:ext>
            </p:extLst>
          </p:nvPr>
        </p:nvGraphicFramePr>
        <p:xfrm>
          <a:off x="914400" y="685800"/>
          <a:ext cx="7361413" cy="328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8" name="Document" r:id="rId3" imgW="7361413" imgH="3281535" progId="Word.Document.12">
                  <p:embed/>
                </p:oleObj>
              </mc:Choice>
              <mc:Fallback>
                <p:oleObj name="Document" r:id="rId3" imgW="7361413" imgH="32815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28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6-01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0" y="3886200"/>
            <a:ext cx="7348220" cy="1562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729099"/>
              </p:ext>
            </p:extLst>
          </p:nvPr>
        </p:nvGraphicFramePr>
        <p:xfrm>
          <a:off x="897890" y="55233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9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7890" y="55233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2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760513"/>
              </p:ext>
            </p:extLst>
          </p:nvPr>
        </p:nvGraphicFramePr>
        <p:xfrm>
          <a:off x="914400" y="685800"/>
          <a:ext cx="7361413" cy="2520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2" name="Document" r:id="rId3" imgW="7361413" imgH="2520469" progId="Word.Document.12">
                  <p:embed/>
                </p:oleObj>
              </mc:Choice>
              <mc:Fallback>
                <p:oleObj name="Document" r:id="rId3" imgW="7361413" imgH="25204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520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6-02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44800"/>
            <a:ext cx="7440930" cy="1117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764643"/>
              </p:ext>
            </p:extLst>
          </p:nvPr>
        </p:nvGraphicFramePr>
        <p:xfrm>
          <a:off x="914400" y="39993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3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9993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524611"/>
              </p:ext>
            </p:extLst>
          </p:nvPr>
        </p:nvGraphicFramePr>
        <p:xfrm>
          <a:off x="914400" y="685800"/>
          <a:ext cx="7361413" cy="272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6" name="Document" r:id="rId3" imgW="7361413" imgH="2720352" progId="Word.Document.12">
                  <p:embed/>
                </p:oleObj>
              </mc:Choice>
              <mc:Fallback>
                <p:oleObj name="Document" r:id="rId3" imgW="7361413" imgH="2720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720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6-02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9460"/>
            <a:ext cx="7460615" cy="11201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084310"/>
              </p:ext>
            </p:extLst>
          </p:nvPr>
        </p:nvGraphicFramePr>
        <p:xfrm>
          <a:off x="914400" y="44565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7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44565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4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507657"/>
              </p:ext>
            </p:extLst>
          </p:nvPr>
        </p:nvGraphicFramePr>
        <p:xfrm>
          <a:off x="914400" y="685800"/>
          <a:ext cx="7361413" cy="34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0" name="Document" r:id="rId3" imgW="7361413" imgH="3405203" progId="Word.Document.12">
                  <p:embed/>
                </p:oleObj>
              </mc:Choice>
              <mc:Fallback>
                <p:oleObj name="Document" r:id="rId3" imgW="7361413" imgH="34052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40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477963"/>
              </p:ext>
            </p:extLst>
          </p:nvPr>
        </p:nvGraphicFramePr>
        <p:xfrm>
          <a:off x="914400" y="685800"/>
          <a:ext cx="7361413" cy="333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4" name="Document" r:id="rId3" imgW="7361413" imgH="3338336" progId="Word.Document.12">
                  <p:embed/>
                </p:oleObj>
              </mc:Choice>
              <mc:Fallback>
                <p:oleObj name="Document" r:id="rId3" imgW="7361413" imgH="33383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338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1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702632"/>
              </p:ext>
            </p:extLst>
          </p:nvPr>
        </p:nvGraphicFramePr>
        <p:xfrm>
          <a:off x="914400" y="685800"/>
          <a:ext cx="7361413" cy="49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8" name="Document" r:id="rId3" imgW="7361413" imgH="494315" progId="Word.Document.12">
                  <p:embed/>
                </p:oleObj>
              </mc:Choice>
              <mc:Fallback>
                <p:oleObj name="Document" r:id="rId3" imgW="7361413" imgH="4943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494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6-03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143000"/>
            <a:ext cx="7289800" cy="17329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51825"/>
              </p:ext>
            </p:extLst>
          </p:nvPr>
        </p:nvGraphicFramePr>
        <p:xfrm>
          <a:off x="927100" y="2895600"/>
          <a:ext cx="7361413" cy="1150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9" name="Document" r:id="rId6" imgW="7361413" imgH="1150766" progId="Word.Document.12">
                  <p:embed/>
                </p:oleObj>
              </mc:Choice>
              <mc:Fallback>
                <p:oleObj name="Document" r:id="rId6" imgW="7361413" imgH="1150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7100" y="2895600"/>
                        <a:ext cx="7361413" cy="1150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6-03b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773170"/>
            <a:ext cx="7308850" cy="15608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12430"/>
              </p:ext>
            </p:extLst>
          </p:nvPr>
        </p:nvGraphicFramePr>
        <p:xfrm>
          <a:off x="912641" y="53709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0" name="Document" r:id="rId9" imgW="7304259" imgH="344043" progId="Word.Document.12">
                  <p:embed/>
                </p:oleObj>
              </mc:Choice>
              <mc:Fallback>
                <p:oleObj name="Document" r:id="rId9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2641" y="53709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3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58</TotalTime>
  <Words>481</Words>
  <Application>Microsoft Office PowerPoint</Application>
  <PresentationFormat>On-screen Show (4:3)</PresentationFormat>
  <Paragraphs>121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 Narrow</vt:lpstr>
      <vt:lpstr>Times New Roman</vt:lpstr>
      <vt:lpstr>Master slides</vt:lpstr>
      <vt:lpstr>Microsoft Word Document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Windows User</cp:lastModifiedBy>
  <cp:revision>10</cp:revision>
  <dcterms:created xsi:type="dcterms:W3CDTF">2012-04-09T17:03:53Z</dcterms:created>
  <dcterms:modified xsi:type="dcterms:W3CDTF">2015-06-29T13:59:45Z</dcterms:modified>
</cp:coreProperties>
</file>