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3C89CE-0CC6-44F8-8510-2B71DF6CA627}" type="datetimeFigureOut">
              <a:rPr lang="en-US"/>
              <a:pPr/>
              <a:t>7/8/2015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F13919-2C18-4113-816E-673459F753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DC3E470-3BC3-4E1B-8299-B00F544F8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82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15DF15-4EB6-4834-B196-23DB6B1310EB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273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1C6AF59-4B3C-4539-9EC5-D07AA440D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8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D9CEE29-926D-49EC-9335-C796FA1C1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3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3E14533-9814-4C3B-803E-D7055AD25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2AF9E79-AC8D-486A-82AB-CD94886F4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5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4E3376E-E178-4029-8E9E-BECFF00C1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4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2443D0A-C02C-4614-9DD5-08E635CC1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20C65D8-B050-444C-AA59-3AE04B80B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4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2585184-091F-4A83-92EB-C5E6E36F0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4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7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290FE02-A379-409D-8C9C-D3DCD422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9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C96BBF4-975D-4C93-A5D8-34D3F0729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5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C9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4C4014FA-E74B-497E-817F-A76D1E698E38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8.docx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7.png"/><Relationship Id="rId5" Type="http://schemas.openxmlformats.org/officeDocument/2006/relationships/image" Target="../media/image25.emf"/><Relationship Id="rId10" Type="http://schemas.openxmlformats.org/officeDocument/2006/relationships/image" Target="../media/image28.png"/><Relationship Id="rId4" Type="http://schemas.openxmlformats.org/officeDocument/2006/relationships/package" Target="../embeddings/Microsoft_Word_Document17.docx"/><Relationship Id="rId9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0.docx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.png"/><Relationship Id="rId5" Type="http://schemas.openxmlformats.org/officeDocument/2006/relationships/image" Target="../media/image29.emf"/><Relationship Id="rId10" Type="http://schemas.openxmlformats.org/officeDocument/2006/relationships/image" Target="../media/image32.png"/><Relationship Id="rId4" Type="http://schemas.openxmlformats.org/officeDocument/2006/relationships/package" Target="../embeddings/Microsoft_Word_Document19.docx"/><Relationship Id="rId9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1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2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3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4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5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26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27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28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29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0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1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2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33.docx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5.docx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8.png"/><Relationship Id="rId5" Type="http://schemas.openxmlformats.org/officeDocument/2006/relationships/image" Target="../media/image46.emf"/><Relationship Id="rId10" Type="http://schemas.openxmlformats.org/officeDocument/2006/relationships/image" Target="../media/image49.png"/><Relationship Id="rId4" Type="http://schemas.openxmlformats.org/officeDocument/2006/relationships/package" Target="../embeddings/Microsoft_Word_Document34.docx"/><Relationship Id="rId9" Type="http://schemas.openxmlformats.org/officeDocument/2006/relationships/image" Target="../media/image47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7.docx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2.png"/><Relationship Id="rId5" Type="http://schemas.openxmlformats.org/officeDocument/2006/relationships/image" Target="../media/image50.emf"/><Relationship Id="rId10" Type="http://schemas.openxmlformats.org/officeDocument/2006/relationships/image" Target="../media/image53.png"/><Relationship Id="rId4" Type="http://schemas.openxmlformats.org/officeDocument/2006/relationships/package" Target="../embeddings/Microsoft_Word_Document36.docx"/><Relationship Id="rId9" Type="http://schemas.openxmlformats.org/officeDocument/2006/relationships/image" Target="../media/image5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5.png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38.docx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0.docx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8.png"/><Relationship Id="rId5" Type="http://schemas.openxmlformats.org/officeDocument/2006/relationships/image" Target="../media/image56.emf"/><Relationship Id="rId10" Type="http://schemas.openxmlformats.org/officeDocument/2006/relationships/image" Target="../media/image59.png"/><Relationship Id="rId4" Type="http://schemas.openxmlformats.org/officeDocument/2006/relationships/package" Target="../embeddings/Microsoft_Word_Document39.docx"/><Relationship Id="rId9" Type="http://schemas.openxmlformats.org/officeDocument/2006/relationships/image" Target="../media/image5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2.docx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2.png"/><Relationship Id="rId5" Type="http://schemas.openxmlformats.org/officeDocument/2006/relationships/image" Target="../media/image60.emf"/><Relationship Id="rId10" Type="http://schemas.openxmlformats.org/officeDocument/2006/relationships/image" Target="../media/image63.png"/><Relationship Id="rId4" Type="http://schemas.openxmlformats.org/officeDocument/2006/relationships/package" Target="../embeddings/Microsoft_Word_Document41.docx"/><Relationship Id="rId9" Type="http://schemas.openxmlformats.org/officeDocument/2006/relationships/image" Target="../media/image61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4.docx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6.png"/><Relationship Id="rId5" Type="http://schemas.openxmlformats.org/officeDocument/2006/relationships/image" Target="../media/image64.emf"/><Relationship Id="rId10" Type="http://schemas.openxmlformats.org/officeDocument/2006/relationships/image" Target="../media/image67.png"/><Relationship Id="rId4" Type="http://schemas.openxmlformats.org/officeDocument/2006/relationships/package" Target="../embeddings/Microsoft_Word_Document43.docx"/><Relationship Id="rId9" Type="http://schemas.openxmlformats.org/officeDocument/2006/relationships/image" Target="../media/image6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69.png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45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46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2.png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47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74.png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48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76.png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49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78.png"/><Relationship Id="rId5" Type="http://schemas.openxmlformats.org/officeDocument/2006/relationships/image" Target="../media/image77.emf"/><Relationship Id="rId4" Type="http://schemas.openxmlformats.org/officeDocument/2006/relationships/package" Target="../embeddings/Microsoft_Word_Document50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C5958E78-932B-435F-BAC5-000BCEDFFB30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003829"/>
              </p:ext>
            </p:extLst>
          </p:nvPr>
        </p:nvGraphicFramePr>
        <p:xfrm>
          <a:off x="914400" y="1219200"/>
          <a:ext cx="7361413" cy="208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Document" r:id="rId5" imgW="7361413" imgH="2082955" progId="Word.Document.12">
                  <p:embed/>
                </p:oleObj>
              </mc:Choice>
              <mc:Fallback>
                <p:oleObj name="Document" r:id="rId5" imgW="7361413" imgH="2082955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61413" cy="20829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385264"/>
              </p:ext>
            </p:extLst>
          </p:nvPr>
        </p:nvGraphicFramePr>
        <p:xfrm>
          <a:off x="914400" y="685800"/>
          <a:ext cx="7361413" cy="253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8" name="Document" r:id="rId4" imgW="7375415" imgH="2540625" progId="Word.Document.12">
                  <p:embed/>
                </p:oleObj>
              </mc:Choice>
              <mc:Fallback>
                <p:oleObj name="Document" r:id="rId4" imgW="7375415" imgH="254062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539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03c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41600"/>
            <a:ext cx="6863080" cy="124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439398"/>
              </p:ext>
            </p:extLst>
          </p:nvPr>
        </p:nvGraphicFramePr>
        <p:xfrm>
          <a:off x="914400" y="685800"/>
          <a:ext cx="73152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2" name="Document" r:id="rId4" imgW="7375415" imgH="2645404" progId="Word.Document.12">
                  <p:embed/>
                </p:oleObj>
              </mc:Choice>
              <mc:Fallback>
                <p:oleObj name="Document" r:id="rId4" imgW="7375415" imgH="264540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03d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7143115" cy="129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6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91581"/>
              </p:ext>
            </p:extLst>
          </p:nvPr>
        </p:nvGraphicFramePr>
        <p:xfrm>
          <a:off x="914400" y="685800"/>
          <a:ext cx="7361413" cy="231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7" name="Document" r:id="rId4" imgW="7375415" imgH="2311983" progId="Word.Document.12">
                  <p:embed/>
                </p:oleObj>
              </mc:Choice>
              <mc:Fallback>
                <p:oleObj name="Document" r:id="rId4" imgW="7375415" imgH="231198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311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04a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905826" y="2514600"/>
            <a:ext cx="7332345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692119"/>
              </p:ext>
            </p:extLst>
          </p:nvPr>
        </p:nvGraphicFramePr>
        <p:xfrm>
          <a:off x="914400" y="685800"/>
          <a:ext cx="7361413" cy="2492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0" name="Document" r:id="rId4" imgW="7375415" imgH="2492736" progId="Word.Document.12">
                  <p:embed/>
                </p:oleObj>
              </mc:Choice>
              <mc:Fallback>
                <p:oleObj name="Document" r:id="rId4" imgW="7375415" imgH="249273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4920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04b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905827" y="2743200"/>
            <a:ext cx="7332345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98510"/>
              </p:ext>
            </p:extLst>
          </p:nvPr>
        </p:nvGraphicFramePr>
        <p:xfrm>
          <a:off x="914400" y="685800"/>
          <a:ext cx="7361413" cy="275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4" name="Document" r:id="rId4" imgW="7375415" imgH="2758105" progId="Word.Document.12">
                  <p:embed/>
                </p:oleObj>
              </mc:Choice>
              <mc:Fallback>
                <p:oleObj name="Document" r:id="rId4" imgW="7375415" imgH="275810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75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04c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914400" y="2971800"/>
            <a:ext cx="733298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539064"/>
              </p:ext>
            </p:extLst>
          </p:nvPr>
        </p:nvGraphicFramePr>
        <p:xfrm>
          <a:off x="914400" y="685800"/>
          <a:ext cx="6792913" cy="551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8" name="Document" r:id="rId4" imgW="6791028" imgH="5551137" progId="Word.Document.12">
                  <p:embed/>
                </p:oleObj>
              </mc:Choice>
              <mc:Fallback>
                <p:oleObj name="Document" r:id="rId4" imgW="6791028" imgH="555113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792913" cy="551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6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59768"/>
              </p:ext>
            </p:extLst>
          </p:nvPr>
        </p:nvGraphicFramePr>
        <p:xfrm>
          <a:off x="914400" y="685800"/>
          <a:ext cx="6543279" cy="4962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2" name="Document" r:id="rId4" imgW="6543279" imgH="4962566" progId="Word.Document.12">
                  <p:embed/>
                </p:oleObj>
              </mc:Choice>
              <mc:Fallback>
                <p:oleObj name="Document" r:id="rId4" imgW="6543279" imgH="496256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4962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89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759493"/>
              </p:ext>
            </p:extLst>
          </p:nvPr>
        </p:nvGraphicFramePr>
        <p:xfrm>
          <a:off x="914400" y="685800"/>
          <a:ext cx="7361413" cy="540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2" name="Document" r:id="rId4" imgW="7361413" imgH="540691" progId="Word.Document.12">
                  <p:embed/>
                </p:oleObj>
              </mc:Choice>
              <mc:Fallback>
                <p:oleObj name="Document" r:id="rId4" imgW="7361413" imgH="540691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40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06a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912544" y="1143000"/>
            <a:ext cx="7247890" cy="16256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515118"/>
              </p:ext>
            </p:extLst>
          </p:nvPr>
        </p:nvGraphicFramePr>
        <p:xfrm>
          <a:off x="912544" y="2819400"/>
          <a:ext cx="7361413" cy="2254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3" name="Document" r:id="rId8" imgW="7375415" imgH="2251492" progId="Word.Document.12">
                  <p:embed/>
                </p:oleObj>
              </mc:Choice>
              <mc:Fallback>
                <p:oleObj name="Document" r:id="rId8" imgW="7375415" imgH="2251492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544" y="2819400"/>
                        <a:ext cx="7361413" cy="22540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9-06b.png"/>
          <p:cNvPicPr/>
          <p:nvPr/>
        </p:nvPicPr>
        <p:blipFill>
          <a:blip r:embed="rId10"/>
          <a:stretch>
            <a:fillRect/>
          </a:stretch>
        </p:blipFill>
        <p:spPr>
          <a:xfrm>
            <a:off x="912544" y="4572000"/>
            <a:ext cx="722249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538860"/>
              </p:ext>
            </p:extLst>
          </p:nvPr>
        </p:nvGraphicFramePr>
        <p:xfrm>
          <a:off x="914400" y="685800"/>
          <a:ext cx="7361413" cy="178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7" name="Document" r:id="rId4" imgW="7361413" imgH="1788163" progId="Word.Document.12">
                  <p:embed/>
                </p:oleObj>
              </mc:Choice>
              <mc:Fallback>
                <p:oleObj name="Document" r:id="rId4" imgW="7361413" imgH="1788163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78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06c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272540" y="2286000"/>
            <a:ext cx="6957060" cy="9144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693476"/>
              </p:ext>
            </p:extLst>
          </p:nvPr>
        </p:nvGraphicFramePr>
        <p:xfrm>
          <a:off x="914400" y="3259774"/>
          <a:ext cx="7361413" cy="1540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8" name="Document" r:id="rId8" imgW="7361413" imgH="1540826" progId="Word.Document.12">
                  <p:embed/>
                </p:oleObj>
              </mc:Choice>
              <mc:Fallback>
                <p:oleObj name="Document" r:id="rId8" imgW="7361413" imgH="1540826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59774"/>
                        <a:ext cx="7361413" cy="1540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9-06d.png"/>
          <p:cNvPicPr/>
          <p:nvPr/>
        </p:nvPicPr>
        <p:blipFill>
          <a:blip r:embed="rId10"/>
          <a:stretch>
            <a:fillRect/>
          </a:stretch>
        </p:blipFill>
        <p:spPr>
          <a:xfrm>
            <a:off x="1272540" y="4572000"/>
            <a:ext cx="695706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421164"/>
              </p:ext>
            </p:extLst>
          </p:nvPr>
        </p:nvGraphicFramePr>
        <p:xfrm>
          <a:off x="914400" y="685800"/>
          <a:ext cx="7315200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4" name="Document" r:id="rId4" imgW="7375415" imgH="3975848" progId="Word.Document.12">
                  <p:embed/>
                </p:oleObj>
              </mc:Choice>
              <mc:Fallback>
                <p:oleObj name="Document" r:id="rId4" imgW="7375415" imgH="397584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95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9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780913"/>
              </p:ext>
            </p:extLst>
          </p:nvPr>
        </p:nvGraphicFramePr>
        <p:xfrm>
          <a:off x="914400" y="685800"/>
          <a:ext cx="7315200" cy="347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7" name="Document" r:id="rId4" imgW="7321727" imgH="3471388" progId="Word.Document.12">
                  <p:embed/>
                </p:oleObj>
              </mc:Choice>
              <mc:Fallback>
                <p:oleObj name="Document" r:id="rId4" imgW="7321727" imgH="34713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47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1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894504"/>
              </p:ext>
            </p:extLst>
          </p:nvPr>
        </p:nvGraphicFramePr>
        <p:xfrm>
          <a:off x="914400" y="685800"/>
          <a:ext cx="6543279" cy="4005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8" name="Document" r:id="rId4" imgW="6543279" imgH="4005931" progId="Word.Document.12">
                  <p:embed/>
                </p:oleObj>
              </mc:Choice>
              <mc:Fallback>
                <p:oleObj name="Document" r:id="rId4" imgW="6543279" imgH="400593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4005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15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83897"/>
              </p:ext>
            </p:extLst>
          </p:nvPr>
        </p:nvGraphicFramePr>
        <p:xfrm>
          <a:off x="914400" y="685800"/>
          <a:ext cx="7361413" cy="461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2" name="Document" r:id="rId4" imgW="7375415" imgH="4614245" progId="Word.Document.12">
                  <p:embed/>
                </p:oleObj>
              </mc:Choice>
              <mc:Fallback>
                <p:oleObj name="Document" r:id="rId4" imgW="7375415" imgH="461424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46131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5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71754"/>
              </p:ext>
            </p:extLst>
          </p:nvPr>
        </p:nvGraphicFramePr>
        <p:xfrm>
          <a:off x="914400" y="685800"/>
          <a:ext cx="7004050" cy="508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6" name="Document" r:id="rId4" imgW="6999795" imgH="5085156" progId="Word.Document.12">
                  <p:embed/>
                </p:oleObj>
              </mc:Choice>
              <mc:Fallback>
                <p:oleObj name="Document" r:id="rId4" imgW="6999795" imgH="508515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004050" cy="508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6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411981"/>
              </p:ext>
            </p:extLst>
          </p:nvPr>
        </p:nvGraphicFramePr>
        <p:xfrm>
          <a:off x="914400" y="685800"/>
          <a:ext cx="6543279" cy="42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0" name="Document" r:id="rId4" imgW="6543279" imgH="4200062" progId="Word.Document.12">
                  <p:embed/>
                </p:oleObj>
              </mc:Choice>
              <mc:Fallback>
                <p:oleObj name="Document" r:id="rId4" imgW="6543279" imgH="420006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42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35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381970"/>
              </p:ext>
            </p:extLst>
          </p:nvPr>
        </p:nvGraphicFramePr>
        <p:xfrm>
          <a:off x="914400" y="685800"/>
          <a:ext cx="6543279" cy="3780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4" name="Document" r:id="rId4" imgW="6543279" imgH="3780883" progId="Word.Document.12">
                  <p:embed/>
                </p:oleObj>
              </mc:Choice>
              <mc:Fallback>
                <p:oleObj name="Document" r:id="rId4" imgW="6543279" imgH="378088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37808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7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690518"/>
              </p:ext>
            </p:extLst>
          </p:nvPr>
        </p:nvGraphicFramePr>
        <p:xfrm>
          <a:off x="914400" y="685800"/>
          <a:ext cx="7331075" cy="462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8" name="Document" r:id="rId4" imgW="7332758" imgH="4647731" progId="Word.Document.12">
                  <p:embed/>
                </p:oleObj>
              </mc:Choice>
              <mc:Fallback>
                <p:oleObj name="Document" r:id="rId4" imgW="7332758" imgH="464773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31075" cy="462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9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570116"/>
              </p:ext>
            </p:extLst>
          </p:nvPr>
        </p:nvGraphicFramePr>
        <p:xfrm>
          <a:off x="914400" y="685800"/>
          <a:ext cx="6907213" cy="517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2" name="Document" r:id="rId4" imgW="6922329" imgH="5206553" progId="Word.Document.12">
                  <p:embed/>
                </p:oleObj>
              </mc:Choice>
              <mc:Fallback>
                <p:oleObj name="Document" r:id="rId4" imgW="6922329" imgH="520655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907213" cy="5176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3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606858"/>
              </p:ext>
            </p:extLst>
          </p:nvPr>
        </p:nvGraphicFramePr>
        <p:xfrm>
          <a:off x="914400" y="685800"/>
          <a:ext cx="6543279" cy="5132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6" name="Document" r:id="rId4" imgW="6543279" imgH="5132251" progId="Word.Document.12">
                  <p:embed/>
                </p:oleObj>
              </mc:Choice>
              <mc:Fallback>
                <p:oleObj name="Document" r:id="rId4" imgW="6543279" imgH="513225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5132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2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558703"/>
              </p:ext>
            </p:extLst>
          </p:nvPr>
        </p:nvGraphicFramePr>
        <p:xfrm>
          <a:off x="914400" y="685800"/>
          <a:ext cx="7462838" cy="38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0" name="Document" r:id="rId4" imgW="7459615" imgH="3876110" progId="Word.Document.12">
                  <p:embed/>
                </p:oleObj>
              </mc:Choice>
              <mc:Fallback>
                <p:oleObj name="Document" r:id="rId4" imgW="7459615" imgH="387611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62838" cy="3852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5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785875"/>
              </p:ext>
            </p:extLst>
          </p:nvPr>
        </p:nvGraphicFramePr>
        <p:xfrm>
          <a:off x="914400" y="685800"/>
          <a:ext cx="7361413" cy="303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4" name="Document" r:id="rId4" imgW="7375415" imgH="3034276" progId="Word.Document.12">
                  <p:embed/>
                </p:oleObj>
              </mc:Choice>
              <mc:Fallback>
                <p:oleObj name="Document" r:id="rId4" imgW="7375415" imgH="303427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30341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69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568326"/>
              </p:ext>
            </p:extLst>
          </p:nvPr>
        </p:nvGraphicFramePr>
        <p:xfrm>
          <a:off x="914400" y="685800"/>
          <a:ext cx="7361413" cy="432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1" name="Document" r:id="rId4" imgW="7375415" imgH="4328353" progId="Word.Document.12">
                  <p:embed/>
                </p:oleObj>
              </mc:Choice>
              <mc:Fallback>
                <p:oleObj name="Document" r:id="rId4" imgW="7375415" imgH="432835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4327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6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642653"/>
              </p:ext>
            </p:extLst>
          </p:nvPr>
        </p:nvGraphicFramePr>
        <p:xfrm>
          <a:off x="914400" y="685800"/>
          <a:ext cx="7380288" cy="542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8" name="Document" r:id="rId4" imgW="7393527" imgH="5452839" progId="Word.Document.12">
                  <p:embed/>
                </p:oleObj>
              </mc:Choice>
              <mc:Fallback>
                <p:oleObj name="Document" r:id="rId4" imgW="7393527" imgH="5452839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80288" cy="542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9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570812"/>
              </p:ext>
            </p:extLst>
          </p:nvPr>
        </p:nvGraphicFramePr>
        <p:xfrm>
          <a:off x="914400" y="685800"/>
          <a:ext cx="7070725" cy="403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3" name="Document" r:id="rId4" imgW="7091111" imgH="4056863" progId="Word.Document.12">
                  <p:embed/>
                </p:oleObj>
              </mc:Choice>
              <mc:Fallback>
                <p:oleObj name="Document" r:id="rId4" imgW="7091111" imgH="405686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070725" cy="403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13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71705"/>
              </p:ext>
            </p:extLst>
          </p:nvPr>
        </p:nvGraphicFramePr>
        <p:xfrm>
          <a:off x="914400" y="685800"/>
          <a:ext cx="7361413" cy="646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2" name="Document" r:id="rId4" imgW="7361413" imgH="646744" progId="Word.Document.12">
                  <p:embed/>
                </p:oleObj>
              </mc:Choice>
              <mc:Fallback>
                <p:oleObj name="Document" r:id="rId4" imgW="7361413" imgH="646744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646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12a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1" y="1168400"/>
            <a:ext cx="7318375" cy="1574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051382"/>
              </p:ext>
            </p:extLst>
          </p:nvPr>
        </p:nvGraphicFramePr>
        <p:xfrm>
          <a:off x="912811" y="2819400"/>
          <a:ext cx="7361413" cy="17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3" name="Document" r:id="rId8" imgW="7361413" imgH="1797510" progId="Word.Document.12">
                  <p:embed/>
                </p:oleObj>
              </mc:Choice>
              <mc:Fallback>
                <p:oleObj name="Document" r:id="rId8" imgW="7361413" imgH="1797510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1" y="2819400"/>
                        <a:ext cx="7361413" cy="17975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9-12b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1" y="4191000"/>
            <a:ext cx="7379970" cy="45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1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62059"/>
              </p:ext>
            </p:extLst>
          </p:nvPr>
        </p:nvGraphicFramePr>
        <p:xfrm>
          <a:off x="914400" y="685800"/>
          <a:ext cx="7315200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8" name="Document" r:id="rId4" imgW="7375415" imgH="2035453" progId="Word.Document.12">
                  <p:embed/>
                </p:oleObj>
              </mc:Choice>
              <mc:Fallback>
                <p:oleObj name="Document" r:id="rId4" imgW="7375415" imgH="2035453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00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12c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20" y="2514600"/>
            <a:ext cx="7028180" cy="4375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255152"/>
              </p:ext>
            </p:extLst>
          </p:nvPr>
        </p:nvGraphicFramePr>
        <p:xfrm>
          <a:off x="919234" y="3048000"/>
          <a:ext cx="7361413" cy="2044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9" name="Document" r:id="rId8" imgW="7361413" imgH="2044848" progId="Word.Document.12">
                  <p:embed/>
                </p:oleObj>
              </mc:Choice>
              <mc:Fallback>
                <p:oleObj name="Document" r:id="rId8" imgW="7361413" imgH="2044848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234" y="3048000"/>
                        <a:ext cx="7361413" cy="2044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9-12d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20" y="4876800"/>
            <a:ext cx="7028180" cy="437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3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138246"/>
              </p:ext>
            </p:extLst>
          </p:nvPr>
        </p:nvGraphicFramePr>
        <p:xfrm>
          <a:off x="914400" y="685800"/>
          <a:ext cx="7361413" cy="218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4" name="Document" r:id="rId4" imgW="7361413" imgH="2187570" progId="Word.Document.12">
                  <p:embed/>
                </p:oleObj>
              </mc:Choice>
              <mc:Fallback>
                <p:oleObj name="Document" r:id="rId4" imgW="7361413" imgH="218757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187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12e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20" y="2667000"/>
            <a:ext cx="7028180" cy="437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03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93189"/>
              </p:ext>
            </p:extLst>
          </p:nvPr>
        </p:nvGraphicFramePr>
        <p:xfrm>
          <a:off x="914400" y="685800"/>
          <a:ext cx="7361413" cy="82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4" name="Document" r:id="rId4" imgW="7361413" imgH="827214" progId="Word.Document.12">
                  <p:embed/>
                </p:oleObj>
              </mc:Choice>
              <mc:Fallback>
                <p:oleObj name="Document" r:id="rId4" imgW="7361413" imgH="827214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827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13a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81100"/>
            <a:ext cx="7402830" cy="1562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117903"/>
              </p:ext>
            </p:extLst>
          </p:nvPr>
        </p:nvGraphicFramePr>
        <p:xfrm>
          <a:off x="915140" y="2808288"/>
          <a:ext cx="729615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5" name="Document" r:id="rId8" imgW="7361413" imgH="1702602" progId="Word.Document.12">
                  <p:embed/>
                </p:oleObj>
              </mc:Choice>
              <mc:Fallback>
                <p:oleObj name="Document" r:id="rId8" imgW="7361413" imgH="1702602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140" y="2808288"/>
                        <a:ext cx="7296150" cy="168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9-13b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379970" cy="529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14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231666"/>
              </p:ext>
            </p:extLst>
          </p:nvPr>
        </p:nvGraphicFramePr>
        <p:xfrm>
          <a:off x="914400" y="685800"/>
          <a:ext cx="7361413" cy="155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8" name="Document" r:id="rId4" imgW="7361413" imgH="1559879" progId="Word.Document.12">
                  <p:embed/>
                </p:oleObj>
              </mc:Choice>
              <mc:Fallback>
                <p:oleObj name="Document" r:id="rId4" imgW="7361413" imgH="1559879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559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13c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20" y="2057400"/>
            <a:ext cx="7028180" cy="5041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612133"/>
              </p:ext>
            </p:extLst>
          </p:nvPr>
        </p:nvGraphicFramePr>
        <p:xfrm>
          <a:off x="914400" y="2667000"/>
          <a:ext cx="7361413" cy="1359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9" name="Document" r:id="rId8" imgW="7361413" imgH="1359996" progId="Word.Document.12">
                  <p:embed/>
                </p:oleObj>
              </mc:Choice>
              <mc:Fallback>
                <p:oleObj name="Document" r:id="rId8" imgW="7361413" imgH="1359996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7361413" cy="13599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9-13d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20" y="3763010"/>
            <a:ext cx="7028180" cy="504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91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825501"/>
              </p:ext>
            </p:extLst>
          </p:nvPr>
        </p:nvGraphicFramePr>
        <p:xfrm>
          <a:off x="914400" y="685800"/>
          <a:ext cx="7361413" cy="1769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0" name="Document" r:id="rId4" imgW="7361413" imgH="1769109" progId="Word.Document.12">
                  <p:embed/>
                </p:oleObj>
              </mc:Choice>
              <mc:Fallback>
                <p:oleObj name="Document" r:id="rId4" imgW="7361413" imgH="1769109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7691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13e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20" y="2057400"/>
            <a:ext cx="7028180" cy="5041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145778"/>
              </p:ext>
            </p:extLst>
          </p:nvPr>
        </p:nvGraphicFramePr>
        <p:xfrm>
          <a:off x="914400" y="2662238"/>
          <a:ext cx="7315200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1" name="Document" r:id="rId8" imgW="7375415" imgH="1456107" progId="Word.Document.12">
                  <p:embed/>
                </p:oleObj>
              </mc:Choice>
              <mc:Fallback>
                <p:oleObj name="Document" r:id="rId8" imgW="7375415" imgH="1456107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2238"/>
                        <a:ext cx="7315200" cy="143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9-13f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20" y="3962400"/>
            <a:ext cx="7028180" cy="675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809610"/>
              </p:ext>
            </p:extLst>
          </p:nvPr>
        </p:nvGraphicFramePr>
        <p:xfrm>
          <a:off x="914400" y="685800"/>
          <a:ext cx="7361413" cy="466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8" name="Document" r:id="rId4" imgW="7361413" imgH="4654473" progId="Word.Document.12">
                  <p:embed/>
                </p:oleObj>
              </mc:Choice>
              <mc:Fallback>
                <p:oleObj name="Document" r:id="rId4" imgW="7361413" imgH="465447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4660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14a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258570" y="5020310"/>
            <a:ext cx="6666230" cy="8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39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668963"/>
              </p:ext>
            </p:extLst>
          </p:nvPr>
        </p:nvGraphicFramePr>
        <p:xfrm>
          <a:off x="914400" y="685800"/>
          <a:ext cx="72009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1" name="Document" r:id="rId4" imgW="7375415" imgH="2330707" progId="Word.Document.12">
                  <p:embed/>
                </p:oleObj>
              </mc:Choice>
              <mc:Fallback>
                <p:oleObj name="Document" r:id="rId4" imgW="7375415" imgH="233070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00900" cy="227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1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652062"/>
              </p:ext>
            </p:extLst>
          </p:nvPr>
        </p:nvGraphicFramePr>
        <p:xfrm>
          <a:off x="914400" y="685800"/>
          <a:ext cx="73152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4" name="Document" r:id="rId4" imgW="7375415" imgH="3558172" progId="Word.Document.12">
                  <p:embed/>
                </p:oleObj>
              </mc:Choice>
              <mc:Fallback>
                <p:oleObj name="Document" r:id="rId4" imgW="7375415" imgH="355817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52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5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40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760800"/>
              </p:ext>
            </p:extLst>
          </p:nvPr>
        </p:nvGraphicFramePr>
        <p:xfrm>
          <a:off x="914400" y="685800"/>
          <a:ext cx="7361413" cy="3338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5" name="Document" r:id="rId4" imgW="7361413" imgH="3338336" progId="Word.Document.12">
                  <p:embed/>
                </p:oleObj>
              </mc:Choice>
              <mc:Fallback>
                <p:oleObj name="Document" r:id="rId4" imgW="7361413" imgH="333833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3338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14b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914400" y="3771900"/>
            <a:ext cx="749109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41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847603"/>
              </p:ext>
            </p:extLst>
          </p:nvPr>
        </p:nvGraphicFramePr>
        <p:xfrm>
          <a:off x="914400" y="685800"/>
          <a:ext cx="7361413" cy="252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9" name="Document" r:id="rId4" imgW="7361413" imgH="2529816" progId="Word.Document.12">
                  <p:embed/>
                </p:oleObj>
              </mc:Choice>
              <mc:Fallback>
                <p:oleObj name="Document" r:id="rId4" imgW="7361413" imgH="252981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529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15a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391400" cy="1301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492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42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387657"/>
              </p:ext>
            </p:extLst>
          </p:nvPr>
        </p:nvGraphicFramePr>
        <p:xfrm>
          <a:off x="914400" y="685800"/>
          <a:ext cx="7361413" cy="2748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3" name="Document" r:id="rId4" imgW="7375415" imgH="2748383" progId="Word.Document.12">
                  <p:embed/>
                </p:oleObj>
              </mc:Choice>
              <mc:Fallback>
                <p:oleObj name="Document" r:id="rId4" imgW="7375415" imgH="274838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7487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15b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0" y="3048000"/>
            <a:ext cx="7286625" cy="87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9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43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209927"/>
              </p:ext>
            </p:extLst>
          </p:nvPr>
        </p:nvGraphicFramePr>
        <p:xfrm>
          <a:off x="914400" y="685800"/>
          <a:ext cx="7361413" cy="282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7" name="Document" r:id="rId4" imgW="7375415" imgH="2826158" progId="Word.Document.12">
                  <p:embed/>
                </p:oleObj>
              </mc:Choice>
              <mc:Fallback>
                <p:oleObj name="Document" r:id="rId4" imgW="7375415" imgH="282615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824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9-15c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7416800" cy="891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7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458098"/>
              </p:ext>
            </p:extLst>
          </p:nvPr>
        </p:nvGraphicFramePr>
        <p:xfrm>
          <a:off x="914400" y="685800"/>
          <a:ext cx="6543279" cy="4628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8" name="Document" r:id="rId4" imgW="6543279" imgH="4628948" progId="Word.Document.12">
                  <p:embed/>
                </p:oleObj>
              </mc:Choice>
              <mc:Fallback>
                <p:oleObj name="Document" r:id="rId4" imgW="6543279" imgH="462894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46289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39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916989"/>
              </p:ext>
            </p:extLst>
          </p:nvPr>
        </p:nvGraphicFramePr>
        <p:xfrm>
          <a:off x="914400" y="685800"/>
          <a:ext cx="7342362" cy="405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2" name="Document" r:id="rId4" imgW="7342362" imgH="4053745" progId="Word.Document.12">
                  <p:embed/>
                </p:oleObj>
              </mc:Choice>
              <mc:Fallback>
                <p:oleObj name="Document" r:id="rId4" imgW="7342362" imgH="405374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42362" cy="40537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47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754094"/>
              </p:ext>
            </p:extLst>
          </p:nvPr>
        </p:nvGraphicFramePr>
        <p:xfrm>
          <a:off x="914400" y="685800"/>
          <a:ext cx="7361413" cy="282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6" name="Document" r:id="rId4" imgW="7361413" imgH="2824967" progId="Word.Document.12">
                  <p:embed/>
                </p:oleObj>
              </mc:Choice>
              <mc:Fallback>
                <p:oleObj name="Document" r:id="rId4" imgW="7361413" imgH="282496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824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0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92" y="2865761"/>
            <a:ext cx="7287260" cy="111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9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110992"/>
              </p:ext>
            </p:extLst>
          </p:nvPr>
        </p:nvGraphicFramePr>
        <p:xfrm>
          <a:off x="914400" y="685800"/>
          <a:ext cx="7361413" cy="2434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0" name="Document" r:id="rId4" imgW="7375415" imgH="2435846" progId="Word.Document.12">
                  <p:embed/>
                </p:oleObj>
              </mc:Choice>
              <mc:Fallback>
                <p:oleObj name="Document" r:id="rId4" imgW="7375415" imgH="243584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4349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03a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2667000"/>
            <a:ext cx="6854190" cy="124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6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F981A556-B005-4899-B7F0-536E3701D982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828376"/>
              </p:ext>
            </p:extLst>
          </p:nvPr>
        </p:nvGraphicFramePr>
        <p:xfrm>
          <a:off x="914400" y="685800"/>
          <a:ext cx="7361413" cy="253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4" name="Document" r:id="rId4" imgW="7375415" imgH="2540625" progId="Word.Document.12">
                  <p:embed/>
                </p:oleObj>
              </mc:Choice>
              <mc:Fallback>
                <p:oleObj name="Document" r:id="rId4" imgW="7375415" imgH="254062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539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9-03b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2641600"/>
            <a:ext cx="6854190" cy="124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3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156</TotalTime>
  <Words>689</Words>
  <Application>Microsoft Office PowerPoint</Application>
  <PresentationFormat>On-screen Show (4:3)</PresentationFormat>
  <Paragraphs>173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thomas lackey</cp:lastModifiedBy>
  <cp:revision>18</cp:revision>
  <dcterms:created xsi:type="dcterms:W3CDTF">2012-04-09T20:58:44Z</dcterms:created>
  <dcterms:modified xsi:type="dcterms:W3CDTF">2015-07-08T22:31:56Z</dcterms:modified>
</cp:coreProperties>
</file>