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270E-4E58-457A-9A84-998F7524B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ED03D-8DE1-48FF-B56D-106806E49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2DE4-168E-43C3-BA44-ECCD5522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A44-74C2-41FB-96A7-ADB7D8EA3D96}" type="datetimeFigureOut">
              <a:rPr lang="en-150" smtClean="0"/>
              <a:t>02/11/2021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3191-48AA-41AB-8C78-50CD898B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5140D-B1FD-46DD-8BF4-8DD1782F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2933-37F8-4376-A1B5-823855FE9F3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9737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A508-515F-4438-A383-D27134A0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E0005-0832-492F-95DF-F92C96647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9C0F-6DC0-45E1-B83B-DA2ECECE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A44-74C2-41FB-96A7-ADB7D8EA3D96}" type="datetimeFigureOut">
              <a:rPr lang="en-150" smtClean="0"/>
              <a:t>02/11/2021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F3AB-1B80-4400-9886-A2A7A538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47303-70A0-4246-AC04-CF99EFB4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2933-37F8-4376-A1B5-823855FE9F3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3423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5C9B6-ECDC-4A29-A533-8FDA17862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915E7-DEE1-4D07-B209-8D1C5077E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AF7B-592E-4424-9ED4-D21D9E4D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A44-74C2-41FB-96A7-ADB7D8EA3D96}" type="datetimeFigureOut">
              <a:rPr lang="en-150" smtClean="0"/>
              <a:t>02/11/2021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A925-60E6-4478-9EA2-58E44FAD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2CF9D-A339-4EC1-926B-C06B85E9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2933-37F8-4376-A1B5-823855FE9F3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0816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A151-F6EC-4636-87CC-1D71F5E4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1A08-9CDC-4AB7-B09E-91445553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3951C-7D1F-4236-B6D0-35F8F6A5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A44-74C2-41FB-96A7-ADB7D8EA3D96}" type="datetimeFigureOut">
              <a:rPr lang="en-150" smtClean="0"/>
              <a:t>02/11/2021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08E63-4FFE-408E-ADDE-E98FD483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8E0E-9679-4E1A-B786-7F1C567F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2933-37F8-4376-A1B5-823855FE9F3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5503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F56A-44D3-4C6B-B71D-3DB6A310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53002-F5F3-49FE-8C30-2ECD70EAE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B9A72-931A-43FF-8255-0B1AECA1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A44-74C2-41FB-96A7-ADB7D8EA3D96}" type="datetimeFigureOut">
              <a:rPr lang="en-150" smtClean="0"/>
              <a:t>02/11/2021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B44D-942B-4044-B8F7-675602DB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D4A8D-DAA8-4237-AF30-C9DCD0EC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2933-37F8-4376-A1B5-823855FE9F3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233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838B-4C62-4273-9C87-ACF663EB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0550-2EE0-4301-B24E-D0DC82896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74C7E-4830-4A9F-B64F-ADCC2D000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2BEAA-5D26-4D61-87E2-46AD6B32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A44-74C2-41FB-96A7-ADB7D8EA3D96}" type="datetimeFigureOut">
              <a:rPr lang="en-150" smtClean="0"/>
              <a:t>02/11/2021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9AF6E-9FD7-4ADA-8122-4F98177A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D0C89-219B-4E29-AA4B-5C5666B6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2933-37F8-4376-A1B5-823855FE9F3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7599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4FEA-BED1-4729-B44F-BF932218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2455F-DFC9-46FB-90DA-C27E0955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B6EBA-34B6-4A8C-88C4-79B03EB7D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1CFE4-1DF7-431E-844D-DFFCB8C95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79290-FF2E-491B-9FC6-2F21B68C7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8EB78-9ABB-426B-A342-8DAC566D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A44-74C2-41FB-96A7-ADB7D8EA3D96}" type="datetimeFigureOut">
              <a:rPr lang="en-150" smtClean="0"/>
              <a:t>02/11/2021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773B8-C75C-4B4C-89B0-7D1DA17F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E0A26-610F-4240-AA43-039B5B4B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2933-37F8-4376-A1B5-823855FE9F3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9477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1C4E-94EE-4454-AE16-CF242CEB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183E7-F77E-4EAA-8A06-86C75659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A44-74C2-41FB-96A7-ADB7D8EA3D96}" type="datetimeFigureOut">
              <a:rPr lang="en-150" smtClean="0"/>
              <a:t>02/11/2021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E49E1-A301-4797-8F96-38ABA0C7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E8E8-C69F-4B77-8995-A5245FBC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2933-37F8-4376-A1B5-823855FE9F3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8757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DB2B5-31EB-48A6-BED2-7B595220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A44-74C2-41FB-96A7-ADB7D8EA3D96}" type="datetimeFigureOut">
              <a:rPr lang="en-150" smtClean="0"/>
              <a:t>02/11/2021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47A67-84C7-4D7C-B888-7BC556DC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128E4-0C3D-43A7-ACF5-F5BF6BFA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2933-37F8-4376-A1B5-823855FE9F3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708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E78-6252-4D04-9A68-BD93DBA9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2CF4-055E-4362-A7BE-EC4BFCFF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93A39-9E28-4B2F-921E-A5A20BCB1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0EEBD-5A72-477E-BFCA-FBE71D85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A44-74C2-41FB-96A7-ADB7D8EA3D96}" type="datetimeFigureOut">
              <a:rPr lang="en-150" smtClean="0"/>
              <a:t>02/11/2021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CF276-6AA1-4F6B-885C-EE0D5069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0770E-F1A8-446C-A66C-80C76E2D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2933-37F8-4376-A1B5-823855FE9F3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5506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0BA7-26F9-44D4-B52F-3C2D1FC4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E01BA-7B46-4586-910E-46043D2BB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6BD00-5796-4BC6-BCAC-1C16814C2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8BAA0-8B26-44EE-8496-973BF2FC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A44-74C2-41FB-96A7-ADB7D8EA3D96}" type="datetimeFigureOut">
              <a:rPr lang="en-150" smtClean="0"/>
              <a:t>02/11/2021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5FBF6-8C46-43A3-82E0-018E5B26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74D52-FA98-4E07-ACCF-66D07660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2933-37F8-4376-A1B5-823855FE9F3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4585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ED050-B2E7-434E-8633-B6E16016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7C9D-ADC2-430A-80C2-5B83BBE9E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C95C-F221-4B9E-B47F-4E83AB3F4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D1A44-74C2-41FB-96A7-ADB7D8EA3D96}" type="datetimeFigureOut">
              <a:rPr lang="en-150" smtClean="0"/>
              <a:t>02/11/2021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61002-39FC-49B2-9650-C6FD6B64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F8BBF-6BA0-4D6E-8F24-23FE0E24E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2933-37F8-4376-A1B5-823855FE9F3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9444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09B915-0A1F-4F15-9A2C-54CEDAC4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224" y="2229647"/>
            <a:ext cx="6935168" cy="55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042D04-CF36-46DE-A117-785C8983E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619" y="3238340"/>
            <a:ext cx="6468378" cy="2076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6562D6-B019-43F1-B937-84513AF57017}"/>
              </a:ext>
            </a:extLst>
          </p:cNvPr>
          <p:cNvSpPr txBox="1"/>
          <p:nvPr/>
        </p:nvSpPr>
        <p:spPr>
          <a:xfrm>
            <a:off x="2572867" y="1542920"/>
            <a:ext cx="67018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Problem Statement</a:t>
            </a:r>
            <a:endParaRPr lang="en-150" sz="2600" dirty="0"/>
          </a:p>
        </p:txBody>
      </p:sp>
    </p:spTree>
    <p:extLst>
      <p:ext uri="{BB962C8B-B14F-4D97-AF65-F5344CB8AC3E}">
        <p14:creationId xmlns:p14="http://schemas.microsoft.com/office/powerpoint/2010/main" val="302634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57301-62E2-4B25-BBCA-C776F6314707}"/>
              </a:ext>
            </a:extLst>
          </p:cNvPr>
          <p:cNvSpPr txBox="1"/>
          <p:nvPr/>
        </p:nvSpPr>
        <p:spPr>
          <a:xfrm>
            <a:off x="1405055" y="886521"/>
            <a:ext cx="84080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Theoretical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6C62B-86A7-4522-BF26-112A0D3D4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88" y="2010677"/>
            <a:ext cx="6293022" cy="28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D352D5-893B-452F-8D50-59DA367E6F5A}"/>
              </a:ext>
            </a:extLst>
          </p:cNvPr>
          <p:cNvSpPr txBox="1"/>
          <p:nvPr/>
        </p:nvSpPr>
        <p:spPr>
          <a:xfrm>
            <a:off x="1416205" y="2803080"/>
            <a:ext cx="97461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 = 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30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 (∃x)A(x) ^ (∃x)B(x) 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(∀(x)(A(x)^B(x))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30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(∃x)A(x))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^ </a:t>
            </a:r>
            <a:r>
              <a:rPr lang="en-US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300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((∃x)B(x))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(∀(∃x) (A(x)^B(x))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(∃x)</a:t>
            </a:r>
            <a:r>
              <a:rPr lang="en-US" baseline="-25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l-GR" baseline="-25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baseline="-25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(x is a perfect square)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^ </a:t>
            </a:r>
            <a:r>
              <a:rPr lang="en-US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(∃x)</a:t>
            </a:r>
            <a:r>
              <a:rPr lang="en-US" baseline="-250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l-GR" baseline="-250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baseline="-250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(x is divisible by 10)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(∀x)</a:t>
            </a:r>
            <a:r>
              <a:rPr lang="en-US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l-GR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(x is a perfect square ^ x is divisible by 10 )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^ </a:t>
            </a:r>
            <a:r>
              <a:rPr lang="en-US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 → F = F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 = F , U is evaluated as false under the interpretation I1 which 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U.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8191B-7D92-4121-9CC3-B7DD09C4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05" y="726340"/>
            <a:ext cx="6468378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0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175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CIPRIAN-STELIAN TURCU</dc:creator>
  <cp:lastModifiedBy>CIPRIAN-STELIAN TURCU</cp:lastModifiedBy>
  <cp:revision>5</cp:revision>
  <dcterms:created xsi:type="dcterms:W3CDTF">2021-10-31T19:00:27Z</dcterms:created>
  <dcterms:modified xsi:type="dcterms:W3CDTF">2021-11-02T16:53:17Z</dcterms:modified>
</cp:coreProperties>
</file>