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Fira Sans Extra Condensed Light"/>
      <p:regular r:id="rId24"/>
      <p:bold r:id="rId25"/>
      <p:italic r:id="rId26"/>
      <p:boldItalic r:id="rId27"/>
    </p:embeddedFont>
    <p:embeddedFont>
      <p:font typeface="Fira Sans Extra Condensed"/>
      <p:regular r:id="rId28"/>
      <p:bold r:id="rId29"/>
      <p:italic r:id="rId30"/>
      <p:boldItalic r:id="rId31"/>
    </p:embeddedFont>
    <p:embeddedFont>
      <p:font typeface="Fira Sans Extra Condensed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FiraSansExtraCondensedLight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Light-italic.fntdata"/><Relationship Id="rId25" Type="http://schemas.openxmlformats.org/officeDocument/2006/relationships/font" Target="fonts/FiraSansExtraCondensedLight-bold.fntdata"/><Relationship Id="rId28" Type="http://schemas.openxmlformats.org/officeDocument/2006/relationships/font" Target="fonts/FiraSansExtraCondensed-regular.fntdata"/><Relationship Id="rId27" Type="http://schemas.openxmlformats.org/officeDocument/2006/relationships/font" Target="fonts/FiraSansExtraCondensed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-boldItalic.fntdata"/><Relationship Id="rId30" Type="http://schemas.openxmlformats.org/officeDocument/2006/relationships/font" Target="fonts/FiraSansExtraCondensed-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SemiBold-bold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SemiBold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SemiBold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SemiBold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a3fb9f80e_0_3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a3fb9f80e_0_3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04bf86f0b4_5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04bf86f0b4_5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04bf86f0b4_5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04bf86f0b4_5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92ae311ea_0_3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92ae311ea_0_3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92ae311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92ae31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92ae311e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92ae311e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92ae311ea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92ae311ea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92ae311ea_0_1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92ae311ea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04bf86f0b4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04bf86f0b4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04bf86f0b4_5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04bf86f0b4_5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92ae311ea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92ae311ea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04825" y="1477575"/>
            <a:ext cx="5199300" cy="18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04825" y="3325425"/>
            <a:ext cx="39054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04750" y="342900"/>
            <a:ext cx="8134500" cy="1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eEElg5jo92IBu6rJhVnYYh8vRTCbnlZO2BCe4x-Ad0o/edit?gid=509368585#gid=509368585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 rot="899960">
            <a:off x="5812043" y="178811"/>
            <a:ext cx="2344022" cy="4785879"/>
            <a:chOff x="5812139" y="178733"/>
            <a:chExt cx="2344092" cy="4786022"/>
          </a:xfrm>
        </p:grpSpPr>
        <p:sp>
          <p:nvSpPr>
            <p:cNvPr id="52" name="Google Shape;52;p13"/>
            <p:cNvSpPr/>
            <p:nvPr/>
          </p:nvSpPr>
          <p:spPr>
            <a:xfrm>
              <a:off x="5837742" y="178745"/>
              <a:ext cx="2294353" cy="4786010"/>
            </a:xfrm>
            <a:custGeom>
              <a:rect b="b" l="l" r="r" t="t"/>
              <a:pathLst>
                <a:path extrusionOk="0" h="16452" w="7886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5903203" y="255835"/>
              <a:ext cx="2161684" cy="4631829"/>
            </a:xfrm>
            <a:custGeom>
              <a:rect b="b" l="l" r="r" t="t"/>
              <a:pathLst>
                <a:path extrusionOk="0" h="15922" w="7430">
                  <a:moveTo>
                    <a:pt x="789" y="0"/>
                  </a:moveTo>
                  <a:cubicBezTo>
                    <a:pt x="353" y="0"/>
                    <a:pt x="1" y="353"/>
                    <a:pt x="1" y="789"/>
                  </a:cubicBezTo>
                  <a:lnTo>
                    <a:pt x="1" y="15133"/>
                  </a:lnTo>
                  <a:cubicBezTo>
                    <a:pt x="1" y="15569"/>
                    <a:pt x="353" y="15922"/>
                    <a:pt x="789" y="15922"/>
                  </a:cubicBezTo>
                  <a:lnTo>
                    <a:pt x="6641" y="15922"/>
                  </a:lnTo>
                  <a:cubicBezTo>
                    <a:pt x="7077" y="15922"/>
                    <a:pt x="7430" y="15569"/>
                    <a:pt x="7430" y="15133"/>
                  </a:cubicBezTo>
                  <a:lnTo>
                    <a:pt x="7430" y="789"/>
                  </a:lnTo>
                  <a:cubicBezTo>
                    <a:pt x="7430" y="353"/>
                    <a:pt x="7077" y="0"/>
                    <a:pt x="6641" y="0"/>
                  </a:cubicBezTo>
                  <a:lnTo>
                    <a:pt x="5721" y="0"/>
                  </a:lnTo>
                  <a:lnTo>
                    <a:pt x="5721" y="265"/>
                  </a:lnTo>
                  <a:cubicBezTo>
                    <a:pt x="5721" y="485"/>
                    <a:pt x="5544" y="666"/>
                    <a:pt x="5324" y="666"/>
                  </a:cubicBezTo>
                  <a:lnTo>
                    <a:pt x="2111" y="666"/>
                  </a:lnTo>
                  <a:cubicBezTo>
                    <a:pt x="1891" y="666"/>
                    <a:pt x="1710" y="485"/>
                    <a:pt x="1710" y="265"/>
                  </a:cubicBezTo>
                  <a:lnTo>
                    <a:pt x="1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6395153" y="178733"/>
              <a:ext cx="1177783" cy="271144"/>
            </a:xfrm>
            <a:custGeom>
              <a:rect b="b" l="l" r="r" t="t"/>
              <a:pathLst>
                <a:path extrusionOk="0" h="932" w="4012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854616" y="197363"/>
              <a:ext cx="2260313" cy="4748774"/>
            </a:xfrm>
            <a:custGeom>
              <a:rect b="b" l="l" r="r" t="t"/>
              <a:pathLst>
                <a:path extrusionOk="0" h="16324" w="7769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228085" y="312853"/>
              <a:ext cx="51496" cy="50036"/>
            </a:xfrm>
            <a:custGeom>
              <a:rect b="b" l="l" r="r" t="t"/>
              <a:pathLst>
                <a:path extrusionOk="0" h="172" w="177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rgbClr val="7C242A"/>
            </a:solidFill>
            <a:ln cap="flat" cmpd="sng" w="9525">
              <a:solidFill>
                <a:srgbClr val="7C24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6816459" y="315471"/>
              <a:ext cx="335163" cy="44509"/>
            </a:xfrm>
            <a:custGeom>
              <a:rect b="b" l="l" r="r" t="t"/>
              <a:pathLst>
                <a:path extrusionOk="0" h="153" w="1152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rgbClr val="7C242A"/>
            </a:solidFill>
            <a:ln cap="flat" cmpd="sng" w="9525">
              <a:solidFill>
                <a:srgbClr val="7C24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934871" y="664559"/>
              <a:ext cx="98629" cy="121599"/>
            </a:xfrm>
            <a:custGeom>
              <a:rect b="b" l="l" r="r" t="t"/>
              <a:pathLst>
                <a:path extrusionOk="0" h="418" w="339">
                  <a:moveTo>
                    <a:pt x="172" y="65"/>
                  </a:moveTo>
                  <a:cubicBezTo>
                    <a:pt x="230" y="65"/>
                    <a:pt x="279" y="114"/>
                    <a:pt x="279" y="172"/>
                  </a:cubicBezTo>
                  <a:lnTo>
                    <a:pt x="279" y="353"/>
                  </a:lnTo>
                  <a:lnTo>
                    <a:pt x="64" y="353"/>
                  </a:lnTo>
                  <a:lnTo>
                    <a:pt x="64" y="172"/>
                  </a:lnTo>
                  <a:cubicBezTo>
                    <a:pt x="64" y="114"/>
                    <a:pt x="113" y="65"/>
                    <a:pt x="172" y="65"/>
                  </a:cubicBezTo>
                  <a:close/>
                  <a:moveTo>
                    <a:pt x="172" y="1"/>
                  </a:moveTo>
                  <a:cubicBezTo>
                    <a:pt x="79" y="1"/>
                    <a:pt x="0" y="79"/>
                    <a:pt x="0" y="172"/>
                  </a:cubicBezTo>
                  <a:lnTo>
                    <a:pt x="0" y="417"/>
                  </a:lnTo>
                  <a:lnTo>
                    <a:pt x="338" y="417"/>
                  </a:lnTo>
                  <a:lnTo>
                    <a:pt x="338" y="172"/>
                  </a:lnTo>
                  <a:cubicBezTo>
                    <a:pt x="338" y="79"/>
                    <a:pt x="26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914796" y="735831"/>
              <a:ext cx="138487" cy="81454"/>
            </a:xfrm>
            <a:custGeom>
              <a:rect b="b" l="l" r="r" t="t"/>
              <a:pathLst>
                <a:path extrusionOk="0" h="280" w="476">
                  <a:moveTo>
                    <a:pt x="50" y="1"/>
                  </a:moveTo>
                  <a:cubicBezTo>
                    <a:pt x="20" y="1"/>
                    <a:pt x="1" y="25"/>
                    <a:pt x="1" y="50"/>
                  </a:cubicBezTo>
                  <a:lnTo>
                    <a:pt x="1" y="231"/>
                  </a:lnTo>
                  <a:cubicBezTo>
                    <a:pt x="1" y="260"/>
                    <a:pt x="20" y="280"/>
                    <a:pt x="50" y="280"/>
                  </a:cubicBezTo>
                  <a:lnTo>
                    <a:pt x="427" y="280"/>
                  </a:lnTo>
                  <a:cubicBezTo>
                    <a:pt x="456" y="280"/>
                    <a:pt x="476" y="260"/>
                    <a:pt x="476" y="231"/>
                  </a:cubicBezTo>
                  <a:lnTo>
                    <a:pt x="476" y="50"/>
                  </a:lnTo>
                  <a:cubicBezTo>
                    <a:pt x="476" y="25"/>
                    <a:pt x="456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712841" y="334089"/>
              <a:ext cx="88446" cy="68654"/>
            </a:xfrm>
            <a:custGeom>
              <a:rect b="b" l="l" r="r" t="t"/>
              <a:pathLst>
                <a:path extrusionOk="0" h="236" w="304">
                  <a:moveTo>
                    <a:pt x="152" y="1"/>
                  </a:moveTo>
                  <a:cubicBezTo>
                    <a:pt x="93" y="1"/>
                    <a:pt x="39" y="25"/>
                    <a:pt x="0" y="59"/>
                  </a:cubicBezTo>
                  <a:lnTo>
                    <a:pt x="25" y="84"/>
                  </a:lnTo>
                  <a:cubicBezTo>
                    <a:pt x="54" y="50"/>
                    <a:pt x="103" y="30"/>
                    <a:pt x="152" y="30"/>
                  </a:cubicBezTo>
                  <a:cubicBezTo>
                    <a:pt x="201" y="30"/>
                    <a:pt x="245" y="50"/>
                    <a:pt x="279" y="84"/>
                  </a:cubicBezTo>
                  <a:lnTo>
                    <a:pt x="304" y="59"/>
                  </a:lnTo>
                  <a:cubicBezTo>
                    <a:pt x="265" y="25"/>
                    <a:pt x="211" y="1"/>
                    <a:pt x="152" y="1"/>
                  </a:cubicBezTo>
                  <a:close/>
                  <a:moveTo>
                    <a:pt x="152" y="59"/>
                  </a:moveTo>
                  <a:cubicBezTo>
                    <a:pt x="108" y="59"/>
                    <a:pt x="74" y="79"/>
                    <a:pt x="44" y="104"/>
                  </a:cubicBezTo>
                  <a:lnTo>
                    <a:pt x="69" y="128"/>
                  </a:lnTo>
                  <a:cubicBezTo>
                    <a:pt x="88" y="104"/>
                    <a:pt x="118" y="94"/>
                    <a:pt x="152" y="94"/>
                  </a:cubicBezTo>
                  <a:cubicBezTo>
                    <a:pt x="186" y="94"/>
                    <a:pt x="216" y="104"/>
                    <a:pt x="235" y="128"/>
                  </a:cubicBezTo>
                  <a:lnTo>
                    <a:pt x="260" y="104"/>
                  </a:lnTo>
                  <a:cubicBezTo>
                    <a:pt x="230" y="79"/>
                    <a:pt x="191" y="59"/>
                    <a:pt x="152" y="59"/>
                  </a:cubicBezTo>
                  <a:close/>
                  <a:moveTo>
                    <a:pt x="152" y="128"/>
                  </a:moveTo>
                  <a:cubicBezTo>
                    <a:pt x="128" y="128"/>
                    <a:pt x="108" y="138"/>
                    <a:pt x="93" y="152"/>
                  </a:cubicBezTo>
                  <a:lnTo>
                    <a:pt x="118" y="177"/>
                  </a:lnTo>
                  <a:cubicBezTo>
                    <a:pt x="123" y="167"/>
                    <a:pt x="137" y="162"/>
                    <a:pt x="152" y="162"/>
                  </a:cubicBezTo>
                  <a:cubicBezTo>
                    <a:pt x="167" y="162"/>
                    <a:pt x="177" y="167"/>
                    <a:pt x="186" y="177"/>
                  </a:cubicBezTo>
                  <a:lnTo>
                    <a:pt x="211" y="152"/>
                  </a:lnTo>
                  <a:cubicBezTo>
                    <a:pt x="196" y="138"/>
                    <a:pt x="172" y="128"/>
                    <a:pt x="152" y="128"/>
                  </a:cubicBezTo>
                  <a:close/>
                  <a:moveTo>
                    <a:pt x="152" y="187"/>
                  </a:moveTo>
                  <a:cubicBezTo>
                    <a:pt x="137" y="187"/>
                    <a:pt x="128" y="197"/>
                    <a:pt x="128" y="211"/>
                  </a:cubicBezTo>
                  <a:cubicBezTo>
                    <a:pt x="128" y="226"/>
                    <a:pt x="137" y="236"/>
                    <a:pt x="152" y="236"/>
                  </a:cubicBezTo>
                  <a:cubicBezTo>
                    <a:pt x="167" y="236"/>
                    <a:pt x="177" y="226"/>
                    <a:pt x="177" y="211"/>
                  </a:cubicBezTo>
                  <a:cubicBezTo>
                    <a:pt x="177" y="197"/>
                    <a:pt x="167" y="187"/>
                    <a:pt x="152" y="1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614503" y="343980"/>
              <a:ext cx="77099" cy="57309"/>
            </a:xfrm>
            <a:custGeom>
              <a:rect b="b" l="l" r="r" t="t"/>
              <a:pathLst>
                <a:path extrusionOk="0" h="197" w="265">
                  <a:moveTo>
                    <a:pt x="0" y="143"/>
                  </a:moveTo>
                  <a:lnTo>
                    <a:pt x="0" y="192"/>
                  </a:lnTo>
                  <a:lnTo>
                    <a:pt x="30" y="192"/>
                  </a:lnTo>
                  <a:lnTo>
                    <a:pt x="30" y="143"/>
                  </a:lnTo>
                  <a:close/>
                  <a:moveTo>
                    <a:pt x="59" y="109"/>
                  </a:moveTo>
                  <a:lnTo>
                    <a:pt x="59" y="192"/>
                  </a:lnTo>
                  <a:lnTo>
                    <a:pt x="88" y="192"/>
                  </a:lnTo>
                  <a:lnTo>
                    <a:pt x="88" y="109"/>
                  </a:lnTo>
                  <a:close/>
                  <a:moveTo>
                    <a:pt x="118" y="70"/>
                  </a:moveTo>
                  <a:lnTo>
                    <a:pt x="118" y="192"/>
                  </a:lnTo>
                  <a:lnTo>
                    <a:pt x="147" y="192"/>
                  </a:lnTo>
                  <a:lnTo>
                    <a:pt x="147" y="70"/>
                  </a:lnTo>
                  <a:close/>
                  <a:moveTo>
                    <a:pt x="177" y="35"/>
                  </a:moveTo>
                  <a:lnTo>
                    <a:pt x="177" y="192"/>
                  </a:lnTo>
                  <a:lnTo>
                    <a:pt x="206" y="192"/>
                  </a:lnTo>
                  <a:lnTo>
                    <a:pt x="206" y="35"/>
                  </a:lnTo>
                  <a:close/>
                  <a:moveTo>
                    <a:pt x="235" y="1"/>
                  </a:moveTo>
                  <a:lnTo>
                    <a:pt x="235" y="197"/>
                  </a:lnTo>
                  <a:lnTo>
                    <a:pt x="265" y="19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823979" y="345434"/>
              <a:ext cx="115503" cy="55854"/>
            </a:xfrm>
            <a:custGeom>
              <a:rect b="b" l="l" r="r" t="t"/>
              <a:pathLst>
                <a:path extrusionOk="0" h="192" w="397">
                  <a:moveTo>
                    <a:pt x="44" y="20"/>
                  </a:moveTo>
                  <a:cubicBezTo>
                    <a:pt x="30" y="20"/>
                    <a:pt x="20" y="35"/>
                    <a:pt x="20" y="50"/>
                  </a:cubicBezTo>
                  <a:lnTo>
                    <a:pt x="20" y="148"/>
                  </a:lnTo>
                  <a:cubicBezTo>
                    <a:pt x="20" y="162"/>
                    <a:pt x="30" y="172"/>
                    <a:pt x="44" y="172"/>
                  </a:cubicBezTo>
                  <a:lnTo>
                    <a:pt x="274" y="172"/>
                  </a:lnTo>
                  <a:lnTo>
                    <a:pt x="274" y="20"/>
                  </a:lnTo>
                  <a:close/>
                  <a:moveTo>
                    <a:pt x="338" y="11"/>
                  </a:moveTo>
                  <a:cubicBezTo>
                    <a:pt x="358" y="11"/>
                    <a:pt x="372" y="25"/>
                    <a:pt x="372" y="45"/>
                  </a:cubicBezTo>
                  <a:lnTo>
                    <a:pt x="372" y="153"/>
                  </a:lnTo>
                  <a:cubicBezTo>
                    <a:pt x="372" y="172"/>
                    <a:pt x="358" y="187"/>
                    <a:pt x="338" y="187"/>
                  </a:cubicBezTo>
                  <a:lnTo>
                    <a:pt x="39" y="187"/>
                  </a:lnTo>
                  <a:cubicBezTo>
                    <a:pt x="25" y="187"/>
                    <a:pt x="5" y="172"/>
                    <a:pt x="5" y="153"/>
                  </a:cubicBezTo>
                  <a:lnTo>
                    <a:pt x="5" y="45"/>
                  </a:lnTo>
                  <a:cubicBezTo>
                    <a:pt x="5" y="25"/>
                    <a:pt x="25" y="11"/>
                    <a:pt x="39" y="11"/>
                  </a:cubicBezTo>
                  <a:close/>
                  <a:moveTo>
                    <a:pt x="39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153"/>
                  </a:lnTo>
                  <a:cubicBezTo>
                    <a:pt x="0" y="172"/>
                    <a:pt x="20" y="192"/>
                    <a:pt x="39" y="192"/>
                  </a:cubicBezTo>
                  <a:lnTo>
                    <a:pt x="338" y="192"/>
                  </a:lnTo>
                  <a:cubicBezTo>
                    <a:pt x="363" y="192"/>
                    <a:pt x="377" y="172"/>
                    <a:pt x="377" y="153"/>
                  </a:cubicBezTo>
                  <a:lnTo>
                    <a:pt x="377" y="123"/>
                  </a:lnTo>
                  <a:lnTo>
                    <a:pt x="397" y="123"/>
                  </a:lnTo>
                  <a:lnTo>
                    <a:pt x="397" y="74"/>
                  </a:lnTo>
                  <a:lnTo>
                    <a:pt x="377" y="74"/>
                  </a:lnTo>
                  <a:lnTo>
                    <a:pt x="377" y="45"/>
                  </a:lnTo>
                  <a:cubicBezTo>
                    <a:pt x="377" y="20"/>
                    <a:pt x="36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064585" y="611905"/>
              <a:ext cx="67498" cy="33163"/>
            </a:xfrm>
            <a:custGeom>
              <a:rect b="b" l="l" r="r" t="t"/>
              <a:pathLst>
                <a:path extrusionOk="0" h="114" w="232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837742" y="611905"/>
              <a:ext cx="65752" cy="33163"/>
            </a:xfrm>
            <a:custGeom>
              <a:rect b="b" l="l" r="r" t="t"/>
              <a:pathLst>
                <a:path extrusionOk="0" h="114" w="226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131792" y="1301644"/>
              <a:ext cx="24439" cy="354907"/>
            </a:xfrm>
            <a:custGeom>
              <a:rect b="b" l="l" r="r" t="t"/>
              <a:pathLst>
                <a:path extrusionOk="0" h="1220" w="84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812139" y="1620769"/>
              <a:ext cx="25894" cy="356362"/>
            </a:xfrm>
            <a:custGeom>
              <a:rect b="b" l="l" r="r" t="t"/>
              <a:pathLst>
                <a:path extrusionOk="0" h="1225" w="89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12139" y="1177427"/>
              <a:ext cx="25894" cy="356653"/>
            </a:xfrm>
            <a:custGeom>
              <a:rect b="b" l="l" r="r" t="t"/>
              <a:pathLst>
                <a:path extrusionOk="0" h="1226" w="89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812139" y="859757"/>
              <a:ext cx="25894" cy="111418"/>
            </a:xfrm>
            <a:custGeom>
              <a:rect b="b" l="l" r="r" t="t"/>
              <a:pathLst>
                <a:path extrusionOk="0" h="383" w="89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8064585" y="4496962"/>
              <a:ext cx="67498" cy="34618"/>
            </a:xfrm>
            <a:custGeom>
              <a:rect b="b" l="l" r="r" t="t"/>
              <a:pathLst>
                <a:path extrusionOk="0" h="119" w="232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837742" y="4496962"/>
              <a:ext cx="65752" cy="34618"/>
            </a:xfrm>
            <a:custGeom>
              <a:rect b="b" l="l" r="r" t="t"/>
              <a:pathLst>
                <a:path extrusionOk="0" h="119" w="226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649976" y="3637490"/>
              <a:ext cx="4598" cy="4470"/>
            </a:xfrm>
            <a:custGeom>
              <a:rect b="b" l="l" r="r" t="t"/>
              <a:pathLst>
                <a:path extrusionOk="0" h="35" w="36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3"/>
          <p:cNvSpPr/>
          <p:nvPr/>
        </p:nvSpPr>
        <p:spPr>
          <a:xfrm rot="900028">
            <a:off x="6362726" y="1038589"/>
            <a:ext cx="1651683" cy="164797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04825" y="3325425"/>
            <a:ext cx="39054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Bazat pe date de pe GSMArena.com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 rot="900033">
            <a:off x="6819408" y="1568658"/>
            <a:ext cx="4598" cy="4470"/>
          </a:xfrm>
          <a:custGeom>
            <a:rect b="b" l="l" r="r" t="t"/>
            <a:pathLst>
              <a:path extrusionOk="0" h="35" w="36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>
            <p:ph type="ctrTitle"/>
          </p:nvPr>
        </p:nvSpPr>
        <p:spPr>
          <a:xfrm>
            <a:off x="504825" y="1477575"/>
            <a:ext cx="5199300" cy="18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Ontologie pentru Telefoane Mobile</a:t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rot="900064">
            <a:off x="6544845" y="1218776"/>
            <a:ext cx="1287683" cy="1287683"/>
          </a:xfrm>
          <a:prstGeom prst="pie">
            <a:avLst>
              <a:gd fmla="val 14382776" name="adj1"/>
              <a:gd fmla="val 21460693" name="adj2"/>
            </a:avLst>
          </a:prstGeom>
          <a:solidFill>
            <a:schemeClr val="accent6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 rot="900064">
            <a:off x="6544845" y="1218776"/>
            <a:ext cx="1287683" cy="1287683"/>
          </a:xfrm>
          <a:prstGeom prst="pie">
            <a:avLst>
              <a:gd fmla="val 21249271" name="adj1"/>
              <a:gd fmla="val 7379660" name="adj2"/>
            </a:avLst>
          </a:prstGeom>
          <a:solidFill>
            <a:schemeClr val="accent6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 rot="900064">
            <a:off x="6544845" y="1218776"/>
            <a:ext cx="1287683" cy="1287683"/>
          </a:xfrm>
          <a:prstGeom prst="pie">
            <a:avLst>
              <a:gd fmla="val 7348780" name="adj1"/>
              <a:gd fmla="val 15975568" name="adj2"/>
            </a:avLst>
          </a:prstGeom>
          <a:solidFill>
            <a:schemeClr val="accent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 rot="900028">
            <a:off x="5889398" y="2805074"/>
            <a:ext cx="1651683" cy="164797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 rot="899960">
            <a:off x="6093481" y="2981459"/>
            <a:ext cx="1216764" cy="1287562"/>
            <a:chOff x="4210050" y="3676650"/>
            <a:chExt cx="1216800" cy="1287600"/>
          </a:xfrm>
        </p:grpSpPr>
        <p:sp>
          <p:nvSpPr>
            <p:cNvPr id="81" name="Google Shape;81;p13"/>
            <p:cNvSpPr/>
            <p:nvPr/>
          </p:nvSpPr>
          <p:spPr>
            <a:xfrm>
              <a:off x="4210050" y="3676650"/>
              <a:ext cx="340500" cy="12876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648200" y="4019550"/>
              <a:ext cx="340500" cy="9447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5086350" y="4362450"/>
              <a:ext cx="340500" cy="6018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2"/>
          <p:cNvSpPr txBox="1"/>
          <p:nvPr>
            <p:ph type="title"/>
          </p:nvPr>
        </p:nvSpPr>
        <p:spPr>
          <a:xfrm>
            <a:off x="504825" y="476175"/>
            <a:ext cx="8134500" cy="1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 proiectului: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9" name="Google Shape;549;p22"/>
          <p:cNvSpPr/>
          <p:nvPr/>
        </p:nvSpPr>
        <p:spPr>
          <a:xfrm>
            <a:off x="1528850" y="1000875"/>
            <a:ext cx="5952000" cy="368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2"/>
          <p:cNvSpPr txBox="1"/>
          <p:nvPr/>
        </p:nvSpPr>
        <p:spPr>
          <a:xfrm>
            <a:off x="1528850" y="1212150"/>
            <a:ext cx="5582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├── backend/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│   ├── crawling/     # Scripturile pentru extragerea datelor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│   ├── processing/   # Procesarea datelor extrase în format RDF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│   └── api/          # REST API wrapper pentru endpoint-ul SPARQL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│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├── frontend/         # Aplicația web pentru vizualizare și interogare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│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├── data/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│   ├── raw/          # Date brute extrase de pe GSMArena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│   └── processed/    # Date procesate în format RDF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│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├── onto/             # Ontologia în format OWL/RDF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│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└── docs/             # Prezentările celor 3 etape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23"/>
          <p:cNvGrpSpPr/>
          <p:nvPr/>
        </p:nvGrpSpPr>
        <p:grpSpPr>
          <a:xfrm rot="5446330">
            <a:off x="3163070" y="-325233"/>
            <a:ext cx="2817854" cy="5793958"/>
            <a:chOff x="5812139" y="178733"/>
            <a:chExt cx="2344092" cy="4786022"/>
          </a:xfrm>
        </p:grpSpPr>
        <p:sp>
          <p:nvSpPr>
            <p:cNvPr id="556" name="Google Shape;556;p23"/>
            <p:cNvSpPr/>
            <p:nvPr/>
          </p:nvSpPr>
          <p:spPr>
            <a:xfrm>
              <a:off x="5837742" y="178745"/>
              <a:ext cx="2294353" cy="4786010"/>
            </a:xfrm>
            <a:custGeom>
              <a:rect b="b" l="l" r="r" t="t"/>
              <a:pathLst>
                <a:path extrusionOk="0" h="16452" w="7886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5903203" y="255835"/>
              <a:ext cx="2161684" cy="4631829"/>
            </a:xfrm>
            <a:custGeom>
              <a:rect b="b" l="l" r="r" t="t"/>
              <a:pathLst>
                <a:path extrusionOk="0" h="15922" w="7430">
                  <a:moveTo>
                    <a:pt x="789" y="0"/>
                  </a:moveTo>
                  <a:cubicBezTo>
                    <a:pt x="353" y="0"/>
                    <a:pt x="1" y="353"/>
                    <a:pt x="1" y="789"/>
                  </a:cubicBezTo>
                  <a:lnTo>
                    <a:pt x="1" y="15133"/>
                  </a:lnTo>
                  <a:cubicBezTo>
                    <a:pt x="1" y="15569"/>
                    <a:pt x="353" y="15922"/>
                    <a:pt x="789" y="15922"/>
                  </a:cubicBezTo>
                  <a:lnTo>
                    <a:pt x="6641" y="15922"/>
                  </a:lnTo>
                  <a:cubicBezTo>
                    <a:pt x="7077" y="15922"/>
                    <a:pt x="7430" y="15569"/>
                    <a:pt x="7430" y="15133"/>
                  </a:cubicBezTo>
                  <a:lnTo>
                    <a:pt x="7430" y="789"/>
                  </a:lnTo>
                  <a:cubicBezTo>
                    <a:pt x="7430" y="353"/>
                    <a:pt x="7077" y="0"/>
                    <a:pt x="6641" y="0"/>
                  </a:cubicBezTo>
                  <a:lnTo>
                    <a:pt x="5721" y="0"/>
                  </a:lnTo>
                  <a:lnTo>
                    <a:pt x="5721" y="265"/>
                  </a:lnTo>
                  <a:cubicBezTo>
                    <a:pt x="5721" y="485"/>
                    <a:pt x="5544" y="666"/>
                    <a:pt x="5324" y="666"/>
                  </a:cubicBezTo>
                  <a:lnTo>
                    <a:pt x="2111" y="666"/>
                  </a:lnTo>
                  <a:cubicBezTo>
                    <a:pt x="1891" y="666"/>
                    <a:pt x="1710" y="485"/>
                    <a:pt x="1710" y="265"/>
                  </a:cubicBezTo>
                  <a:lnTo>
                    <a:pt x="1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395153" y="178733"/>
              <a:ext cx="1177783" cy="271144"/>
            </a:xfrm>
            <a:custGeom>
              <a:rect b="b" l="l" r="r" t="t"/>
              <a:pathLst>
                <a:path extrusionOk="0" h="932" w="4012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5854616" y="197363"/>
              <a:ext cx="2260313" cy="4748774"/>
            </a:xfrm>
            <a:custGeom>
              <a:rect b="b" l="l" r="r" t="t"/>
              <a:pathLst>
                <a:path extrusionOk="0" h="16324" w="7769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228085" y="312853"/>
              <a:ext cx="51496" cy="50036"/>
            </a:xfrm>
            <a:custGeom>
              <a:rect b="b" l="l" r="r" t="t"/>
              <a:pathLst>
                <a:path extrusionOk="0" h="172" w="177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rgbClr val="7C242A"/>
            </a:solidFill>
            <a:ln cap="flat" cmpd="sng" w="9525">
              <a:solidFill>
                <a:srgbClr val="7C24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6816459" y="315471"/>
              <a:ext cx="335163" cy="44509"/>
            </a:xfrm>
            <a:custGeom>
              <a:rect b="b" l="l" r="r" t="t"/>
              <a:pathLst>
                <a:path extrusionOk="0" h="153" w="1152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rgbClr val="7C242A"/>
            </a:solidFill>
            <a:ln cap="flat" cmpd="sng" w="9525">
              <a:solidFill>
                <a:srgbClr val="7C24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6934871" y="664559"/>
              <a:ext cx="98629" cy="121599"/>
            </a:xfrm>
            <a:custGeom>
              <a:rect b="b" l="l" r="r" t="t"/>
              <a:pathLst>
                <a:path extrusionOk="0" h="418" w="339">
                  <a:moveTo>
                    <a:pt x="172" y="65"/>
                  </a:moveTo>
                  <a:cubicBezTo>
                    <a:pt x="230" y="65"/>
                    <a:pt x="279" y="114"/>
                    <a:pt x="279" y="172"/>
                  </a:cubicBezTo>
                  <a:lnTo>
                    <a:pt x="279" y="353"/>
                  </a:lnTo>
                  <a:lnTo>
                    <a:pt x="64" y="353"/>
                  </a:lnTo>
                  <a:lnTo>
                    <a:pt x="64" y="172"/>
                  </a:lnTo>
                  <a:cubicBezTo>
                    <a:pt x="64" y="114"/>
                    <a:pt x="113" y="65"/>
                    <a:pt x="172" y="65"/>
                  </a:cubicBezTo>
                  <a:close/>
                  <a:moveTo>
                    <a:pt x="172" y="1"/>
                  </a:moveTo>
                  <a:cubicBezTo>
                    <a:pt x="79" y="1"/>
                    <a:pt x="0" y="79"/>
                    <a:pt x="0" y="172"/>
                  </a:cubicBezTo>
                  <a:lnTo>
                    <a:pt x="0" y="417"/>
                  </a:lnTo>
                  <a:lnTo>
                    <a:pt x="338" y="417"/>
                  </a:lnTo>
                  <a:lnTo>
                    <a:pt x="338" y="172"/>
                  </a:lnTo>
                  <a:cubicBezTo>
                    <a:pt x="338" y="79"/>
                    <a:pt x="26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914796" y="735831"/>
              <a:ext cx="138487" cy="81454"/>
            </a:xfrm>
            <a:custGeom>
              <a:rect b="b" l="l" r="r" t="t"/>
              <a:pathLst>
                <a:path extrusionOk="0" h="280" w="476">
                  <a:moveTo>
                    <a:pt x="50" y="1"/>
                  </a:moveTo>
                  <a:cubicBezTo>
                    <a:pt x="20" y="1"/>
                    <a:pt x="1" y="25"/>
                    <a:pt x="1" y="50"/>
                  </a:cubicBezTo>
                  <a:lnTo>
                    <a:pt x="1" y="231"/>
                  </a:lnTo>
                  <a:cubicBezTo>
                    <a:pt x="1" y="260"/>
                    <a:pt x="20" y="280"/>
                    <a:pt x="50" y="280"/>
                  </a:cubicBezTo>
                  <a:lnTo>
                    <a:pt x="427" y="280"/>
                  </a:lnTo>
                  <a:cubicBezTo>
                    <a:pt x="456" y="280"/>
                    <a:pt x="476" y="260"/>
                    <a:pt x="476" y="231"/>
                  </a:cubicBezTo>
                  <a:lnTo>
                    <a:pt x="476" y="50"/>
                  </a:lnTo>
                  <a:cubicBezTo>
                    <a:pt x="476" y="25"/>
                    <a:pt x="456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712841" y="334089"/>
              <a:ext cx="88446" cy="68654"/>
            </a:xfrm>
            <a:custGeom>
              <a:rect b="b" l="l" r="r" t="t"/>
              <a:pathLst>
                <a:path extrusionOk="0" h="236" w="304">
                  <a:moveTo>
                    <a:pt x="152" y="1"/>
                  </a:moveTo>
                  <a:cubicBezTo>
                    <a:pt x="93" y="1"/>
                    <a:pt x="39" y="25"/>
                    <a:pt x="0" y="59"/>
                  </a:cubicBezTo>
                  <a:lnTo>
                    <a:pt x="25" y="84"/>
                  </a:lnTo>
                  <a:cubicBezTo>
                    <a:pt x="54" y="50"/>
                    <a:pt x="103" y="30"/>
                    <a:pt x="152" y="30"/>
                  </a:cubicBezTo>
                  <a:cubicBezTo>
                    <a:pt x="201" y="30"/>
                    <a:pt x="245" y="50"/>
                    <a:pt x="279" y="84"/>
                  </a:cubicBezTo>
                  <a:lnTo>
                    <a:pt x="304" y="59"/>
                  </a:lnTo>
                  <a:cubicBezTo>
                    <a:pt x="265" y="25"/>
                    <a:pt x="211" y="1"/>
                    <a:pt x="152" y="1"/>
                  </a:cubicBezTo>
                  <a:close/>
                  <a:moveTo>
                    <a:pt x="152" y="59"/>
                  </a:moveTo>
                  <a:cubicBezTo>
                    <a:pt x="108" y="59"/>
                    <a:pt x="74" y="79"/>
                    <a:pt x="44" y="104"/>
                  </a:cubicBezTo>
                  <a:lnTo>
                    <a:pt x="69" y="128"/>
                  </a:lnTo>
                  <a:cubicBezTo>
                    <a:pt x="88" y="104"/>
                    <a:pt x="118" y="94"/>
                    <a:pt x="152" y="94"/>
                  </a:cubicBezTo>
                  <a:cubicBezTo>
                    <a:pt x="186" y="94"/>
                    <a:pt x="216" y="104"/>
                    <a:pt x="235" y="128"/>
                  </a:cubicBezTo>
                  <a:lnTo>
                    <a:pt x="260" y="104"/>
                  </a:lnTo>
                  <a:cubicBezTo>
                    <a:pt x="230" y="79"/>
                    <a:pt x="191" y="59"/>
                    <a:pt x="152" y="59"/>
                  </a:cubicBezTo>
                  <a:close/>
                  <a:moveTo>
                    <a:pt x="152" y="128"/>
                  </a:moveTo>
                  <a:cubicBezTo>
                    <a:pt x="128" y="128"/>
                    <a:pt x="108" y="138"/>
                    <a:pt x="93" y="152"/>
                  </a:cubicBezTo>
                  <a:lnTo>
                    <a:pt x="118" y="177"/>
                  </a:lnTo>
                  <a:cubicBezTo>
                    <a:pt x="123" y="167"/>
                    <a:pt x="137" y="162"/>
                    <a:pt x="152" y="162"/>
                  </a:cubicBezTo>
                  <a:cubicBezTo>
                    <a:pt x="167" y="162"/>
                    <a:pt x="177" y="167"/>
                    <a:pt x="186" y="177"/>
                  </a:cubicBezTo>
                  <a:lnTo>
                    <a:pt x="211" y="152"/>
                  </a:lnTo>
                  <a:cubicBezTo>
                    <a:pt x="196" y="138"/>
                    <a:pt x="172" y="128"/>
                    <a:pt x="152" y="128"/>
                  </a:cubicBezTo>
                  <a:close/>
                  <a:moveTo>
                    <a:pt x="152" y="187"/>
                  </a:moveTo>
                  <a:cubicBezTo>
                    <a:pt x="137" y="187"/>
                    <a:pt x="128" y="197"/>
                    <a:pt x="128" y="211"/>
                  </a:cubicBezTo>
                  <a:cubicBezTo>
                    <a:pt x="128" y="226"/>
                    <a:pt x="137" y="236"/>
                    <a:pt x="152" y="236"/>
                  </a:cubicBezTo>
                  <a:cubicBezTo>
                    <a:pt x="167" y="236"/>
                    <a:pt x="177" y="226"/>
                    <a:pt x="177" y="211"/>
                  </a:cubicBezTo>
                  <a:cubicBezTo>
                    <a:pt x="177" y="197"/>
                    <a:pt x="167" y="187"/>
                    <a:pt x="152" y="1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14503" y="343980"/>
              <a:ext cx="77099" cy="57309"/>
            </a:xfrm>
            <a:custGeom>
              <a:rect b="b" l="l" r="r" t="t"/>
              <a:pathLst>
                <a:path extrusionOk="0" h="197" w="265">
                  <a:moveTo>
                    <a:pt x="0" y="143"/>
                  </a:moveTo>
                  <a:lnTo>
                    <a:pt x="0" y="192"/>
                  </a:lnTo>
                  <a:lnTo>
                    <a:pt x="30" y="192"/>
                  </a:lnTo>
                  <a:lnTo>
                    <a:pt x="30" y="143"/>
                  </a:lnTo>
                  <a:close/>
                  <a:moveTo>
                    <a:pt x="59" y="109"/>
                  </a:moveTo>
                  <a:lnTo>
                    <a:pt x="59" y="192"/>
                  </a:lnTo>
                  <a:lnTo>
                    <a:pt x="88" y="192"/>
                  </a:lnTo>
                  <a:lnTo>
                    <a:pt x="88" y="109"/>
                  </a:lnTo>
                  <a:close/>
                  <a:moveTo>
                    <a:pt x="118" y="70"/>
                  </a:moveTo>
                  <a:lnTo>
                    <a:pt x="118" y="192"/>
                  </a:lnTo>
                  <a:lnTo>
                    <a:pt x="147" y="192"/>
                  </a:lnTo>
                  <a:lnTo>
                    <a:pt x="147" y="70"/>
                  </a:lnTo>
                  <a:close/>
                  <a:moveTo>
                    <a:pt x="177" y="35"/>
                  </a:moveTo>
                  <a:lnTo>
                    <a:pt x="177" y="192"/>
                  </a:lnTo>
                  <a:lnTo>
                    <a:pt x="206" y="192"/>
                  </a:lnTo>
                  <a:lnTo>
                    <a:pt x="206" y="35"/>
                  </a:lnTo>
                  <a:close/>
                  <a:moveTo>
                    <a:pt x="235" y="1"/>
                  </a:moveTo>
                  <a:lnTo>
                    <a:pt x="235" y="197"/>
                  </a:lnTo>
                  <a:lnTo>
                    <a:pt x="265" y="19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7823979" y="345434"/>
              <a:ext cx="115503" cy="55854"/>
            </a:xfrm>
            <a:custGeom>
              <a:rect b="b" l="l" r="r" t="t"/>
              <a:pathLst>
                <a:path extrusionOk="0" h="192" w="397">
                  <a:moveTo>
                    <a:pt x="44" y="20"/>
                  </a:moveTo>
                  <a:cubicBezTo>
                    <a:pt x="30" y="20"/>
                    <a:pt x="20" y="35"/>
                    <a:pt x="20" y="50"/>
                  </a:cubicBezTo>
                  <a:lnTo>
                    <a:pt x="20" y="148"/>
                  </a:lnTo>
                  <a:cubicBezTo>
                    <a:pt x="20" y="162"/>
                    <a:pt x="30" y="172"/>
                    <a:pt x="44" y="172"/>
                  </a:cubicBezTo>
                  <a:lnTo>
                    <a:pt x="274" y="172"/>
                  </a:lnTo>
                  <a:lnTo>
                    <a:pt x="274" y="20"/>
                  </a:lnTo>
                  <a:close/>
                  <a:moveTo>
                    <a:pt x="338" y="11"/>
                  </a:moveTo>
                  <a:cubicBezTo>
                    <a:pt x="358" y="11"/>
                    <a:pt x="372" y="25"/>
                    <a:pt x="372" y="45"/>
                  </a:cubicBezTo>
                  <a:lnTo>
                    <a:pt x="372" y="153"/>
                  </a:lnTo>
                  <a:cubicBezTo>
                    <a:pt x="372" y="172"/>
                    <a:pt x="358" y="187"/>
                    <a:pt x="338" y="187"/>
                  </a:cubicBezTo>
                  <a:lnTo>
                    <a:pt x="39" y="187"/>
                  </a:lnTo>
                  <a:cubicBezTo>
                    <a:pt x="25" y="187"/>
                    <a:pt x="5" y="172"/>
                    <a:pt x="5" y="153"/>
                  </a:cubicBezTo>
                  <a:lnTo>
                    <a:pt x="5" y="45"/>
                  </a:lnTo>
                  <a:cubicBezTo>
                    <a:pt x="5" y="25"/>
                    <a:pt x="25" y="11"/>
                    <a:pt x="39" y="11"/>
                  </a:cubicBezTo>
                  <a:close/>
                  <a:moveTo>
                    <a:pt x="39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153"/>
                  </a:lnTo>
                  <a:cubicBezTo>
                    <a:pt x="0" y="172"/>
                    <a:pt x="20" y="192"/>
                    <a:pt x="39" y="192"/>
                  </a:cubicBezTo>
                  <a:lnTo>
                    <a:pt x="338" y="192"/>
                  </a:lnTo>
                  <a:cubicBezTo>
                    <a:pt x="363" y="192"/>
                    <a:pt x="377" y="172"/>
                    <a:pt x="377" y="153"/>
                  </a:cubicBezTo>
                  <a:lnTo>
                    <a:pt x="377" y="123"/>
                  </a:lnTo>
                  <a:lnTo>
                    <a:pt x="397" y="123"/>
                  </a:lnTo>
                  <a:lnTo>
                    <a:pt x="397" y="74"/>
                  </a:lnTo>
                  <a:lnTo>
                    <a:pt x="377" y="74"/>
                  </a:lnTo>
                  <a:lnTo>
                    <a:pt x="377" y="45"/>
                  </a:lnTo>
                  <a:cubicBezTo>
                    <a:pt x="377" y="20"/>
                    <a:pt x="36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064585" y="611905"/>
              <a:ext cx="67498" cy="33163"/>
            </a:xfrm>
            <a:custGeom>
              <a:rect b="b" l="l" r="r" t="t"/>
              <a:pathLst>
                <a:path extrusionOk="0" h="114" w="232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5837742" y="611905"/>
              <a:ext cx="65752" cy="33163"/>
            </a:xfrm>
            <a:custGeom>
              <a:rect b="b" l="l" r="r" t="t"/>
              <a:pathLst>
                <a:path extrusionOk="0" h="114" w="226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8131792" y="1301644"/>
              <a:ext cx="24439" cy="354907"/>
            </a:xfrm>
            <a:custGeom>
              <a:rect b="b" l="l" r="r" t="t"/>
              <a:pathLst>
                <a:path extrusionOk="0" h="1220" w="84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5812139" y="1620769"/>
              <a:ext cx="25894" cy="356362"/>
            </a:xfrm>
            <a:custGeom>
              <a:rect b="b" l="l" r="r" t="t"/>
              <a:pathLst>
                <a:path extrusionOk="0" h="1225" w="89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5812139" y="1177427"/>
              <a:ext cx="25894" cy="356653"/>
            </a:xfrm>
            <a:custGeom>
              <a:rect b="b" l="l" r="r" t="t"/>
              <a:pathLst>
                <a:path extrusionOk="0" h="1226" w="89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5812139" y="859757"/>
              <a:ext cx="25894" cy="111418"/>
            </a:xfrm>
            <a:custGeom>
              <a:rect b="b" l="l" r="r" t="t"/>
              <a:pathLst>
                <a:path extrusionOk="0" h="383" w="89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8064585" y="4496962"/>
              <a:ext cx="67498" cy="34618"/>
            </a:xfrm>
            <a:custGeom>
              <a:rect b="b" l="l" r="r" t="t"/>
              <a:pathLst>
                <a:path extrusionOk="0" h="119" w="232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5837742" y="4496962"/>
              <a:ext cx="65752" cy="34618"/>
            </a:xfrm>
            <a:custGeom>
              <a:rect b="b" l="l" r="r" t="t"/>
              <a:pathLst>
                <a:path extrusionOk="0" h="119" w="226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6649976" y="3637490"/>
              <a:ext cx="4598" cy="4470"/>
            </a:xfrm>
            <a:custGeom>
              <a:rect b="b" l="l" r="r" t="t"/>
              <a:pathLst>
                <a:path extrusionOk="0" h="35" w="36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23"/>
          <p:cNvSpPr/>
          <p:nvPr/>
        </p:nvSpPr>
        <p:spPr>
          <a:xfrm rot="6771274">
            <a:off x="6885713" y="3287441"/>
            <a:ext cx="3433" cy="3416"/>
          </a:xfrm>
          <a:custGeom>
            <a:rect b="b" l="l" r="r" t="t"/>
            <a:pathLst>
              <a:path extrusionOk="0" h="35" w="36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3"/>
          <p:cNvSpPr txBox="1"/>
          <p:nvPr>
            <p:ph type="ctrTitle"/>
          </p:nvPr>
        </p:nvSpPr>
        <p:spPr>
          <a:xfrm>
            <a:off x="2948250" y="1623450"/>
            <a:ext cx="3247500" cy="18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Multumesc!</a:t>
            </a:r>
            <a:endParaRPr/>
          </a:p>
        </p:txBody>
      </p:sp>
      <p:sp>
        <p:nvSpPr>
          <p:cNvPr id="578" name="Google Shape;578;p23"/>
          <p:cNvSpPr txBox="1"/>
          <p:nvPr/>
        </p:nvSpPr>
        <p:spPr>
          <a:xfrm>
            <a:off x="4315700" y="3378100"/>
            <a:ext cx="2850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Ciprian TUZARU, Ana-Maria DANALAGHI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504825" y="476175"/>
            <a:ext cx="8134500" cy="1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Cuprins</a:t>
            </a:r>
            <a:endParaRPr u="sng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9" name="Google Shape;89;p14"/>
          <p:cNvGrpSpPr/>
          <p:nvPr/>
        </p:nvGrpSpPr>
        <p:grpSpPr>
          <a:xfrm>
            <a:off x="759421" y="970370"/>
            <a:ext cx="2476601" cy="3743242"/>
            <a:chOff x="5576334" y="1463820"/>
            <a:chExt cx="2661866" cy="4023261"/>
          </a:xfrm>
        </p:grpSpPr>
        <p:grpSp>
          <p:nvGrpSpPr>
            <p:cNvPr id="90" name="Google Shape;90;p14"/>
            <p:cNvGrpSpPr/>
            <p:nvPr/>
          </p:nvGrpSpPr>
          <p:grpSpPr>
            <a:xfrm>
              <a:off x="5576334" y="1463820"/>
              <a:ext cx="2661866" cy="4023261"/>
              <a:chOff x="3193013" y="819975"/>
              <a:chExt cx="2758125" cy="4168750"/>
            </a:xfrm>
          </p:grpSpPr>
          <p:sp>
            <p:nvSpPr>
              <p:cNvPr id="91" name="Google Shape;91;p14"/>
              <p:cNvSpPr/>
              <p:nvPr/>
            </p:nvSpPr>
            <p:spPr>
              <a:xfrm>
                <a:off x="3194688" y="821650"/>
                <a:ext cx="2754350" cy="4165825"/>
              </a:xfrm>
              <a:custGeom>
                <a:rect b="b" l="l" r="r" t="t"/>
                <a:pathLst>
                  <a:path extrusionOk="0" h="166633" w="110174">
                    <a:moveTo>
                      <a:pt x="103127" y="670"/>
                    </a:moveTo>
                    <a:cubicBezTo>
                      <a:pt x="106658" y="670"/>
                      <a:pt x="109538" y="3532"/>
                      <a:pt x="109538" y="7064"/>
                    </a:cubicBezTo>
                    <a:lnTo>
                      <a:pt x="109538" y="159552"/>
                    </a:lnTo>
                    <a:cubicBezTo>
                      <a:pt x="109538" y="163084"/>
                      <a:pt x="106658" y="165963"/>
                      <a:pt x="103127" y="165963"/>
                    </a:cubicBezTo>
                    <a:lnTo>
                      <a:pt x="7064" y="165963"/>
                    </a:lnTo>
                    <a:cubicBezTo>
                      <a:pt x="3532" y="165963"/>
                      <a:pt x="670" y="163084"/>
                      <a:pt x="670" y="159552"/>
                    </a:cubicBezTo>
                    <a:lnTo>
                      <a:pt x="670" y="7064"/>
                    </a:lnTo>
                    <a:cubicBezTo>
                      <a:pt x="670" y="3532"/>
                      <a:pt x="3532" y="670"/>
                      <a:pt x="7064" y="670"/>
                    </a:cubicBezTo>
                    <a:close/>
                    <a:moveTo>
                      <a:pt x="7064" y="0"/>
                    </a:moveTo>
                    <a:cubicBezTo>
                      <a:pt x="6880" y="0"/>
                      <a:pt x="6713" y="0"/>
                      <a:pt x="6545" y="17"/>
                    </a:cubicBezTo>
                    <a:cubicBezTo>
                      <a:pt x="6478" y="17"/>
                      <a:pt x="6445" y="34"/>
                      <a:pt x="6378" y="34"/>
                    </a:cubicBezTo>
                    <a:cubicBezTo>
                      <a:pt x="6093" y="50"/>
                      <a:pt x="5792" y="101"/>
                      <a:pt x="5524" y="168"/>
                    </a:cubicBezTo>
                    <a:cubicBezTo>
                      <a:pt x="5457" y="184"/>
                      <a:pt x="5407" y="184"/>
                      <a:pt x="5357" y="201"/>
                    </a:cubicBezTo>
                    <a:cubicBezTo>
                      <a:pt x="5307" y="218"/>
                      <a:pt x="5240" y="218"/>
                      <a:pt x="5206" y="251"/>
                    </a:cubicBezTo>
                    <a:cubicBezTo>
                      <a:pt x="4704" y="368"/>
                      <a:pt x="4219" y="553"/>
                      <a:pt x="3783" y="804"/>
                    </a:cubicBezTo>
                    <a:cubicBezTo>
                      <a:pt x="3733" y="837"/>
                      <a:pt x="3683" y="854"/>
                      <a:pt x="3633" y="887"/>
                    </a:cubicBezTo>
                    <a:cubicBezTo>
                      <a:pt x="3449" y="1004"/>
                      <a:pt x="3264" y="1122"/>
                      <a:pt x="3064" y="1256"/>
                    </a:cubicBezTo>
                    <a:cubicBezTo>
                      <a:pt x="3030" y="1272"/>
                      <a:pt x="2980" y="1306"/>
                      <a:pt x="2946" y="1339"/>
                    </a:cubicBezTo>
                    <a:cubicBezTo>
                      <a:pt x="2863" y="1389"/>
                      <a:pt x="2796" y="1456"/>
                      <a:pt x="2712" y="1523"/>
                    </a:cubicBezTo>
                    <a:cubicBezTo>
                      <a:pt x="2511" y="1674"/>
                      <a:pt x="2344" y="1841"/>
                      <a:pt x="2160" y="2026"/>
                    </a:cubicBezTo>
                    <a:lnTo>
                      <a:pt x="2026" y="2143"/>
                    </a:lnTo>
                    <a:lnTo>
                      <a:pt x="1959" y="2210"/>
                    </a:lnTo>
                    <a:cubicBezTo>
                      <a:pt x="1942" y="2226"/>
                      <a:pt x="1925" y="2260"/>
                      <a:pt x="1925" y="2277"/>
                    </a:cubicBezTo>
                    <a:cubicBezTo>
                      <a:pt x="1858" y="2344"/>
                      <a:pt x="1791" y="2394"/>
                      <a:pt x="1758" y="2461"/>
                    </a:cubicBezTo>
                    <a:cubicBezTo>
                      <a:pt x="1708" y="2528"/>
                      <a:pt x="1658" y="2595"/>
                      <a:pt x="1607" y="2645"/>
                    </a:cubicBezTo>
                    <a:cubicBezTo>
                      <a:pt x="1591" y="2678"/>
                      <a:pt x="1574" y="2695"/>
                      <a:pt x="1540" y="2729"/>
                    </a:cubicBezTo>
                    <a:lnTo>
                      <a:pt x="1507" y="2779"/>
                    </a:lnTo>
                    <a:cubicBezTo>
                      <a:pt x="1457" y="2846"/>
                      <a:pt x="1406" y="2896"/>
                      <a:pt x="1356" y="2980"/>
                    </a:cubicBezTo>
                    <a:cubicBezTo>
                      <a:pt x="1356" y="2980"/>
                      <a:pt x="1356" y="3013"/>
                      <a:pt x="1339" y="3013"/>
                    </a:cubicBezTo>
                    <a:cubicBezTo>
                      <a:pt x="1273" y="3097"/>
                      <a:pt x="1206" y="3181"/>
                      <a:pt x="1172" y="3264"/>
                    </a:cubicBezTo>
                    <a:cubicBezTo>
                      <a:pt x="1172" y="3281"/>
                      <a:pt x="1155" y="3281"/>
                      <a:pt x="1155" y="3281"/>
                    </a:cubicBezTo>
                    <a:cubicBezTo>
                      <a:pt x="1105" y="3365"/>
                      <a:pt x="1038" y="3448"/>
                      <a:pt x="1005" y="3532"/>
                    </a:cubicBezTo>
                    <a:cubicBezTo>
                      <a:pt x="938" y="3616"/>
                      <a:pt x="904" y="3716"/>
                      <a:pt x="837" y="3817"/>
                    </a:cubicBezTo>
                    <a:cubicBezTo>
                      <a:pt x="821" y="3850"/>
                      <a:pt x="821" y="3867"/>
                      <a:pt x="821" y="3867"/>
                    </a:cubicBezTo>
                    <a:lnTo>
                      <a:pt x="687" y="4118"/>
                    </a:lnTo>
                    <a:lnTo>
                      <a:pt x="570" y="4436"/>
                    </a:lnTo>
                    <a:lnTo>
                      <a:pt x="436" y="4737"/>
                    </a:lnTo>
                    <a:cubicBezTo>
                      <a:pt x="369" y="4905"/>
                      <a:pt x="335" y="5055"/>
                      <a:pt x="285" y="5223"/>
                    </a:cubicBezTo>
                    <a:lnTo>
                      <a:pt x="168" y="5725"/>
                    </a:lnTo>
                    <a:cubicBezTo>
                      <a:pt x="151" y="5859"/>
                      <a:pt x="118" y="5959"/>
                      <a:pt x="101" y="6060"/>
                    </a:cubicBezTo>
                    <a:cubicBezTo>
                      <a:pt x="84" y="6160"/>
                      <a:pt x="84" y="6244"/>
                      <a:pt x="67" y="6361"/>
                    </a:cubicBezTo>
                    <a:lnTo>
                      <a:pt x="67" y="6394"/>
                    </a:lnTo>
                    <a:cubicBezTo>
                      <a:pt x="67" y="6445"/>
                      <a:pt x="34" y="6495"/>
                      <a:pt x="34" y="6545"/>
                    </a:cubicBezTo>
                    <a:cubicBezTo>
                      <a:pt x="34" y="6612"/>
                      <a:pt x="17" y="6662"/>
                      <a:pt x="17" y="6729"/>
                    </a:cubicBezTo>
                    <a:cubicBezTo>
                      <a:pt x="17" y="6830"/>
                      <a:pt x="0" y="6947"/>
                      <a:pt x="0" y="7064"/>
                    </a:cubicBezTo>
                    <a:lnTo>
                      <a:pt x="0" y="159552"/>
                    </a:lnTo>
                    <a:cubicBezTo>
                      <a:pt x="0" y="159653"/>
                      <a:pt x="0" y="159770"/>
                      <a:pt x="17" y="159887"/>
                    </a:cubicBezTo>
                    <a:cubicBezTo>
                      <a:pt x="17" y="159954"/>
                      <a:pt x="17" y="160021"/>
                      <a:pt x="34" y="160071"/>
                    </a:cubicBezTo>
                    <a:cubicBezTo>
                      <a:pt x="34" y="160121"/>
                      <a:pt x="34" y="160188"/>
                      <a:pt x="67" y="160222"/>
                    </a:cubicBezTo>
                    <a:lnTo>
                      <a:pt x="67" y="160272"/>
                    </a:lnTo>
                    <a:cubicBezTo>
                      <a:pt x="84" y="160372"/>
                      <a:pt x="84" y="160473"/>
                      <a:pt x="101" y="160556"/>
                    </a:cubicBezTo>
                    <a:cubicBezTo>
                      <a:pt x="118" y="160690"/>
                      <a:pt x="151" y="160791"/>
                      <a:pt x="168" y="160891"/>
                    </a:cubicBezTo>
                    <a:cubicBezTo>
                      <a:pt x="201" y="161059"/>
                      <a:pt x="235" y="161226"/>
                      <a:pt x="285" y="161393"/>
                    </a:cubicBezTo>
                    <a:cubicBezTo>
                      <a:pt x="335" y="161561"/>
                      <a:pt x="402" y="161728"/>
                      <a:pt x="436" y="161879"/>
                    </a:cubicBezTo>
                    <a:lnTo>
                      <a:pt x="570" y="162197"/>
                    </a:lnTo>
                    <a:lnTo>
                      <a:pt x="687" y="162498"/>
                    </a:lnTo>
                    <a:lnTo>
                      <a:pt x="821" y="162749"/>
                    </a:lnTo>
                    <a:cubicBezTo>
                      <a:pt x="837" y="162783"/>
                      <a:pt x="837" y="162799"/>
                      <a:pt x="837" y="162799"/>
                    </a:cubicBezTo>
                    <a:cubicBezTo>
                      <a:pt x="871" y="162900"/>
                      <a:pt x="938" y="162984"/>
                      <a:pt x="1005" y="163084"/>
                    </a:cubicBezTo>
                    <a:cubicBezTo>
                      <a:pt x="1038" y="163168"/>
                      <a:pt x="1105" y="163251"/>
                      <a:pt x="1155" y="163335"/>
                    </a:cubicBezTo>
                    <a:lnTo>
                      <a:pt x="1172" y="163369"/>
                    </a:lnTo>
                    <a:cubicBezTo>
                      <a:pt x="1239" y="163452"/>
                      <a:pt x="1289" y="163536"/>
                      <a:pt x="1339" y="163620"/>
                    </a:cubicBezTo>
                    <a:lnTo>
                      <a:pt x="1356" y="163636"/>
                    </a:lnTo>
                    <a:cubicBezTo>
                      <a:pt x="1406" y="163703"/>
                      <a:pt x="1457" y="163787"/>
                      <a:pt x="1507" y="163837"/>
                    </a:cubicBezTo>
                    <a:cubicBezTo>
                      <a:pt x="1524" y="163871"/>
                      <a:pt x="1524" y="163887"/>
                      <a:pt x="1540" y="163887"/>
                    </a:cubicBezTo>
                    <a:cubicBezTo>
                      <a:pt x="1574" y="163904"/>
                      <a:pt x="1591" y="163921"/>
                      <a:pt x="1607" y="163971"/>
                    </a:cubicBezTo>
                    <a:cubicBezTo>
                      <a:pt x="1658" y="164038"/>
                      <a:pt x="1708" y="164088"/>
                      <a:pt x="1758" y="164155"/>
                    </a:cubicBezTo>
                    <a:cubicBezTo>
                      <a:pt x="1825" y="164222"/>
                      <a:pt x="1858" y="164289"/>
                      <a:pt x="1925" y="164339"/>
                    </a:cubicBezTo>
                    <a:cubicBezTo>
                      <a:pt x="1942" y="164373"/>
                      <a:pt x="1959" y="164390"/>
                      <a:pt x="1959" y="164406"/>
                    </a:cubicBezTo>
                    <a:lnTo>
                      <a:pt x="2026" y="164473"/>
                    </a:lnTo>
                    <a:lnTo>
                      <a:pt x="2160" y="164590"/>
                    </a:lnTo>
                    <a:cubicBezTo>
                      <a:pt x="2344" y="164791"/>
                      <a:pt x="2528" y="164959"/>
                      <a:pt x="2712" y="165093"/>
                    </a:cubicBezTo>
                    <a:cubicBezTo>
                      <a:pt x="2796" y="165160"/>
                      <a:pt x="2863" y="165226"/>
                      <a:pt x="2946" y="165260"/>
                    </a:cubicBezTo>
                    <a:cubicBezTo>
                      <a:pt x="2980" y="165293"/>
                      <a:pt x="3030" y="165327"/>
                      <a:pt x="3064" y="165344"/>
                    </a:cubicBezTo>
                    <a:cubicBezTo>
                      <a:pt x="3264" y="165478"/>
                      <a:pt x="3449" y="165595"/>
                      <a:pt x="3633" y="165712"/>
                    </a:cubicBezTo>
                    <a:lnTo>
                      <a:pt x="3783" y="165796"/>
                    </a:lnTo>
                    <a:cubicBezTo>
                      <a:pt x="4219" y="166013"/>
                      <a:pt x="4704" y="166214"/>
                      <a:pt x="5206" y="166348"/>
                    </a:cubicBezTo>
                    <a:cubicBezTo>
                      <a:pt x="5240" y="166381"/>
                      <a:pt x="5307" y="166381"/>
                      <a:pt x="5357" y="166398"/>
                    </a:cubicBezTo>
                    <a:cubicBezTo>
                      <a:pt x="5407" y="166415"/>
                      <a:pt x="5457" y="166415"/>
                      <a:pt x="5524" y="166432"/>
                    </a:cubicBezTo>
                    <a:cubicBezTo>
                      <a:pt x="5792" y="166499"/>
                      <a:pt x="6076" y="166549"/>
                      <a:pt x="6378" y="166582"/>
                    </a:cubicBezTo>
                    <a:cubicBezTo>
                      <a:pt x="6411" y="166582"/>
                      <a:pt x="6478" y="166599"/>
                      <a:pt x="6545" y="166599"/>
                    </a:cubicBezTo>
                    <a:cubicBezTo>
                      <a:pt x="6713" y="166633"/>
                      <a:pt x="6897" y="166633"/>
                      <a:pt x="7064" y="166633"/>
                    </a:cubicBezTo>
                    <a:lnTo>
                      <a:pt x="103127" y="166633"/>
                    </a:lnTo>
                    <a:cubicBezTo>
                      <a:pt x="103311" y="166633"/>
                      <a:pt x="103478" y="166633"/>
                      <a:pt x="103646" y="166599"/>
                    </a:cubicBezTo>
                    <a:cubicBezTo>
                      <a:pt x="103696" y="166599"/>
                      <a:pt x="103763" y="166582"/>
                      <a:pt x="103796" y="166582"/>
                    </a:cubicBezTo>
                    <a:cubicBezTo>
                      <a:pt x="104097" y="166566"/>
                      <a:pt x="104382" y="166499"/>
                      <a:pt x="104683" y="166432"/>
                    </a:cubicBezTo>
                    <a:cubicBezTo>
                      <a:pt x="104717" y="166415"/>
                      <a:pt x="104784" y="166415"/>
                      <a:pt x="104851" y="166398"/>
                    </a:cubicBezTo>
                    <a:cubicBezTo>
                      <a:pt x="104884" y="166398"/>
                      <a:pt x="104934" y="166381"/>
                      <a:pt x="104968" y="166381"/>
                    </a:cubicBezTo>
                    <a:cubicBezTo>
                      <a:pt x="105470" y="166248"/>
                      <a:pt x="105955" y="166047"/>
                      <a:pt x="106407" y="165812"/>
                    </a:cubicBezTo>
                    <a:lnTo>
                      <a:pt x="106558" y="165729"/>
                    </a:lnTo>
                    <a:cubicBezTo>
                      <a:pt x="106658" y="165662"/>
                      <a:pt x="106742" y="165628"/>
                      <a:pt x="106859" y="165561"/>
                    </a:cubicBezTo>
                    <a:cubicBezTo>
                      <a:pt x="106893" y="165545"/>
                      <a:pt x="106943" y="165494"/>
                      <a:pt x="106977" y="165478"/>
                    </a:cubicBezTo>
                    <a:cubicBezTo>
                      <a:pt x="107027" y="165461"/>
                      <a:pt x="107060" y="165411"/>
                      <a:pt x="107127" y="165394"/>
                    </a:cubicBezTo>
                    <a:cubicBezTo>
                      <a:pt x="107244" y="165310"/>
                      <a:pt x="107378" y="165210"/>
                      <a:pt x="107495" y="165126"/>
                    </a:cubicBezTo>
                    <a:cubicBezTo>
                      <a:pt x="107546" y="165076"/>
                      <a:pt x="107613" y="165042"/>
                      <a:pt x="107646" y="164992"/>
                    </a:cubicBezTo>
                    <a:cubicBezTo>
                      <a:pt x="107730" y="164925"/>
                      <a:pt x="107813" y="164842"/>
                      <a:pt x="107880" y="164791"/>
                    </a:cubicBezTo>
                    <a:lnTo>
                      <a:pt x="107998" y="164657"/>
                    </a:lnTo>
                    <a:lnTo>
                      <a:pt x="108232" y="164423"/>
                    </a:lnTo>
                    <a:lnTo>
                      <a:pt x="108232" y="164406"/>
                    </a:lnTo>
                    <a:cubicBezTo>
                      <a:pt x="108383" y="164256"/>
                      <a:pt x="108533" y="164088"/>
                      <a:pt x="108650" y="163921"/>
                    </a:cubicBezTo>
                    <a:lnTo>
                      <a:pt x="108650" y="163904"/>
                    </a:lnTo>
                    <a:cubicBezTo>
                      <a:pt x="108868" y="163653"/>
                      <a:pt x="109035" y="163385"/>
                      <a:pt x="109203" y="163084"/>
                    </a:cubicBezTo>
                    <a:cubicBezTo>
                      <a:pt x="109253" y="162984"/>
                      <a:pt x="109303" y="162900"/>
                      <a:pt x="109370" y="162799"/>
                    </a:cubicBezTo>
                    <a:cubicBezTo>
                      <a:pt x="109370" y="162783"/>
                      <a:pt x="109387" y="162783"/>
                      <a:pt x="109387" y="162749"/>
                    </a:cubicBezTo>
                    <a:lnTo>
                      <a:pt x="109504" y="162498"/>
                    </a:lnTo>
                    <a:lnTo>
                      <a:pt x="109638" y="162197"/>
                    </a:lnTo>
                    <a:lnTo>
                      <a:pt x="109755" y="161879"/>
                    </a:lnTo>
                    <a:cubicBezTo>
                      <a:pt x="109805" y="161778"/>
                      <a:pt x="109822" y="161661"/>
                      <a:pt x="109872" y="161561"/>
                    </a:cubicBezTo>
                    <a:lnTo>
                      <a:pt x="109872" y="161544"/>
                    </a:lnTo>
                    <a:cubicBezTo>
                      <a:pt x="109889" y="161444"/>
                      <a:pt x="109923" y="161326"/>
                      <a:pt x="109956" y="161226"/>
                    </a:cubicBezTo>
                    <a:cubicBezTo>
                      <a:pt x="109973" y="161126"/>
                      <a:pt x="109989" y="161025"/>
                      <a:pt x="110006" y="160891"/>
                    </a:cubicBezTo>
                    <a:cubicBezTo>
                      <a:pt x="110040" y="160791"/>
                      <a:pt x="110056" y="160657"/>
                      <a:pt x="110073" y="160556"/>
                    </a:cubicBezTo>
                    <a:cubicBezTo>
                      <a:pt x="110090" y="160456"/>
                      <a:pt x="110090" y="160356"/>
                      <a:pt x="110123" y="160272"/>
                    </a:cubicBezTo>
                    <a:lnTo>
                      <a:pt x="110123" y="160222"/>
                    </a:lnTo>
                    <a:lnTo>
                      <a:pt x="110123" y="160121"/>
                    </a:lnTo>
                    <a:lnTo>
                      <a:pt x="110123" y="160104"/>
                    </a:lnTo>
                    <a:lnTo>
                      <a:pt x="110123" y="160054"/>
                    </a:lnTo>
                    <a:lnTo>
                      <a:pt x="110123" y="160004"/>
                    </a:lnTo>
                    <a:lnTo>
                      <a:pt x="110123" y="159870"/>
                    </a:lnTo>
                    <a:lnTo>
                      <a:pt x="110123" y="159736"/>
                    </a:lnTo>
                    <a:lnTo>
                      <a:pt x="110123" y="159720"/>
                    </a:lnTo>
                    <a:lnTo>
                      <a:pt x="110123" y="159535"/>
                    </a:lnTo>
                    <a:lnTo>
                      <a:pt x="110123" y="7064"/>
                    </a:lnTo>
                    <a:cubicBezTo>
                      <a:pt x="110174" y="6997"/>
                      <a:pt x="110174" y="6947"/>
                      <a:pt x="110174" y="6880"/>
                    </a:cubicBezTo>
                    <a:lnTo>
                      <a:pt x="110174" y="6729"/>
                    </a:lnTo>
                    <a:cubicBezTo>
                      <a:pt x="110174" y="6645"/>
                      <a:pt x="110174" y="6578"/>
                      <a:pt x="110157" y="6495"/>
                    </a:cubicBezTo>
                    <a:lnTo>
                      <a:pt x="110157" y="6378"/>
                    </a:lnTo>
                    <a:lnTo>
                      <a:pt x="110157" y="6327"/>
                    </a:lnTo>
                    <a:cubicBezTo>
                      <a:pt x="110157" y="6311"/>
                      <a:pt x="110157" y="6294"/>
                      <a:pt x="110140" y="6244"/>
                    </a:cubicBezTo>
                    <a:cubicBezTo>
                      <a:pt x="110140" y="6160"/>
                      <a:pt x="110107" y="6110"/>
                      <a:pt x="110107" y="6043"/>
                    </a:cubicBezTo>
                    <a:cubicBezTo>
                      <a:pt x="110090" y="5909"/>
                      <a:pt x="110073" y="5808"/>
                      <a:pt x="110056" y="5708"/>
                    </a:cubicBezTo>
                    <a:cubicBezTo>
                      <a:pt x="110023" y="5608"/>
                      <a:pt x="110006" y="5474"/>
                      <a:pt x="109989" y="5373"/>
                    </a:cubicBezTo>
                    <a:cubicBezTo>
                      <a:pt x="109973" y="5273"/>
                      <a:pt x="109923" y="5156"/>
                      <a:pt x="109906" y="5055"/>
                    </a:cubicBezTo>
                    <a:lnTo>
                      <a:pt x="109906" y="5038"/>
                    </a:lnTo>
                    <a:cubicBezTo>
                      <a:pt x="109872" y="4938"/>
                      <a:pt x="109839" y="4821"/>
                      <a:pt x="109805" y="4720"/>
                    </a:cubicBezTo>
                    <a:lnTo>
                      <a:pt x="109671" y="4402"/>
                    </a:lnTo>
                    <a:lnTo>
                      <a:pt x="109554" y="4101"/>
                    </a:lnTo>
                    <a:lnTo>
                      <a:pt x="109420" y="3850"/>
                    </a:lnTo>
                    <a:cubicBezTo>
                      <a:pt x="109404" y="3817"/>
                      <a:pt x="109404" y="3817"/>
                      <a:pt x="109404" y="3800"/>
                    </a:cubicBezTo>
                    <a:cubicBezTo>
                      <a:pt x="109353" y="3699"/>
                      <a:pt x="109303" y="3616"/>
                      <a:pt x="109236" y="3515"/>
                    </a:cubicBezTo>
                    <a:cubicBezTo>
                      <a:pt x="109069" y="3214"/>
                      <a:pt x="108885" y="2946"/>
                      <a:pt x="108701" y="2695"/>
                    </a:cubicBezTo>
                    <a:lnTo>
                      <a:pt x="108701" y="2678"/>
                    </a:lnTo>
                    <a:cubicBezTo>
                      <a:pt x="108567" y="2511"/>
                      <a:pt x="108416" y="2344"/>
                      <a:pt x="108282" y="2193"/>
                    </a:cubicBezTo>
                    <a:lnTo>
                      <a:pt x="108048" y="1959"/>
                    </a:lnTo>
                    <a:lnTo>
                      <a:pt x="107914" y="1841"/>
                    </a:lnTo>
                    <a:cubicBezTo>
                      <a:pt x="107830" y="1774"/>
                      <a:pt x="107763" y="1691"/>
                      <a:pt x="107680" y="1624"/>
                    </a:cubicBezTo>
                    <a:cubicBezTo>
                      <a:pt x="107646" y="1590"/>
                      <a:pt x="107579" y="1540"/>
                      <a:pt x="107546" y="1507"/>
                    </a:cubicBezTo>
                    <a:cubicBezTo>
                      <a:pt x="107412" y="1389"/>
                      <a:pt x="107295" y="1306"/>
                      <a:pt x="107161" y="1222"/>
                    </a:cubicBezTo>
                    <a:cubicBezTo>
                      <a:pt x="107127" y="1205"/>
                      <a:pt x="107077" y="1172"/>
                      <a:pt x="107010" y="1138"/>
                    </a:cubicBezTo>
                    <a:cubicBezTo>
                      <a:pt x="106977" y="1122"/>
                      <a:pt x="106926" y="1088"/>
                      <a:pt x="106893" y="1055"/>
                    </a:cubicBezTo>
                    <a:cubicBezTo>
                      <a:pt x="106792" y="1004"/>
                      <a:pt x="106709" y="938"/>
                      <a:pt x="106592" y="887"/>
                    </a:cubicBezTo>
                    <a:cubicBezTo>
                      <a:pt x="106558" y="871"/>
                      <a:pt x="106491" y="854"/>
                      <a:pt x="106458" y="804"/>
                    </a:cubicBezTo>
                    <a:cubicBezTo>
                      <a:pt x="105989" y="553"/>
                      <a:pt x="105504" y="368"/>
                      <a:pt x="105001" y="251"/>
                    </a:cubicBezTo>
                    <a:cubicBezTo>
                      <a:pt x="104968" y="218"/>
                      <a:pt x="104918" y="218"/>
                      <a:pt x="104884" y="218"/>
                    </a:cubicBezTo>
                    <a:cubicBezTo>
                      <a:pt x="104817" y="201"/>
                      <a:pt x="104784" y="201"/>
                      <a:pt x="104717" y="184"/>
                    </a:cubicBezTo>
                    <a:cubicBezTo>
                      <a:pt x="104416" y="117"/>
                      <a:pt x="104131" y="84"/>
                      <a:pt x="103830" y="34"/>
                    </a:cubicBezTo>
                    <a:cubicBezTo>
                      <a:pt x="103796" y="34"/>
                      <a:pt x="103729" y="34"/>
                      <a:pt x="103696" y="17"/>
                    </a:cubicBezTo>
                    <a:cubicBezTo>
                      <a:pt x="103528" y="0"/>
                      <a:pt x="103328" y="0"/>
                      <a:pt x="1031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3193013" y="819975"/>
                <a:ext cx="2758125" cy="4168750"/>
              </a:xfrm>
              <a:custGeom>
                <a:rect b="b" l="l" r="r" t="t"/>
                <a:pathLst>
                  <a:path extrusionOk="0" h="166750" w="110325">
                    <a:moveTo>
                      <a:pt x="107926" y="164950"/>
                    </a:moveTo>
                    <a:cubicBezTo>
                      <a:pt x="107878" y="164992"/>
                      <a:pt x="107830" y="165034"/>
                      <a:pt x="107781" y="165075"/>
                    </a:cubicBezTo>
                    <a:lnTo>
                      <a:pt x="107781" y="165075"/>
                    </a:lnTo>
                    <a:cubicBezTo>
                      <a:pt x="107835" y="165043"/>
                      <a:pt x="107882" y="164996"/>
                      <a:pt x="107926" y="164950"/>
                    </a:cubicBezTo>
                    <a:close/>
                    <a:moveTo>
                      <a:pt x="107781" y="165075"/>
                    </a:moveTo>
                    <a:lnTo>
                      <a:pt x="107781" y="165075"/>
                    </a:lnTo>
                    <a:cubicBezTo>
                      <a:pt x="107781" y="165075"/>
                      <a:pt x="107780" y="165076"/>
                      <a:pt x="107780" y="165076"/>
                    </a:cubicBezTo>
                    <a:cubicBezTo>
                      <a:pt x="107779" y="165077"/>
                      <a:pt x="107779" y="165077"/>
                      <a:pt x="107778" y="165078"/>
                    </a:cubicBezTo>
                    <a:lnTo>
                      <a:pt x="107778" y="165078"/>
                    </a:lnTo>
                    <a:cubicBezTo>
                      <a:pt x="107779" y="165077"/>
                      <a:pt x="107780" y="165076"/>
                      <a:pt x="107781" y="165075"/>
                    </a:cubicBezTo>
                    <a:close/>
                    <a:moveTo>
                      <a:pt x="107778" y="165078"/>
                    </a:moveTo>
                    <a:cubicBezTo>
                      <a:pt x="107757" y="165095"/>
                      <a:pt x="107737" y="165112"/>
                      <a:pt x="107716" y="165129"/>
                    </a:cubicBezTo>
                    <a:lnTo>
                      <a:pt x="107716" y="165129"/>
                    </a:lnTo>
                    <a:cubicBezTo>
                      <a:pt x="107737" y="165113"/>
                      <a:pt x="107759" y="165097"/>
                      <a:pt x="107778" y="165078"/>
                    </a:cubicBezTo>
                    <a:close/>
                    <a:moveTo>
                      <a:pt x="107716" y="165129"/>
                    </a:moveTo>
                    <a:cubicBezTo>
                      <a:pt x="107695" y="165145"/>
                      <a:pt x="107675" y="165160"/>
                      <a:pt x="107658" y="165177"/>
                    </a:cubicBezTo>
                    <a:lnTo>
                      <a:pt x="107658" y="165177"/>
                    </a:lnTo>
                    <a:cubicBezTo>
                      <a:pt x="107677" y="165161"/>
                      <a:pt x="107697" y="165145"/>
                      <a:pt x="107716" y="165129"/>
                    </a:cubicBezTo>
                    <a:close/>
                    <a:moveTo>
                      <a:pt x="107658" y="165177"/>
                    </a:moveTo>
                    <a:lnTo>
                      <a:pt x="107658" y="165177"/>
                    </a:lnTo>
                    <a:cubicBezTo>
                      <a:pt x="107620" y="165207"/>
                      <a:pt x="107582" y="165237"/>
                      <a:pt x="107544" y="165266"/>
                    </a:cubicBezTo>
                    <a:lnTo>
                      <a:pt x="107544" y="165266"/>
                    </a:lnTo>
                    <a:cubicBezTo>
                      <a:pt x="107572" y="165247"/>
                      <a:pt x="107600" y="165228"/>
                      <a:pt x="107629" y="165210"/>
                    </a:cubicBezTo>
                    <a:cubicBezTo>
                      <a:pt x="107637" y="165198"/>
                      <a:pt x="107647" y="165187"/>
                      <a:pt x="107658" y="165177"/>
                    </a:cubicBezTo>
                    <a:close/>
                    <a:moveTo>
                      <a:pt x="7131" y="0"/>
                    </a:moveTo>
                    <a:cubicBezTo>
                      <a:pt x="3198" y="0"/>
                      <a:pt x="0" y="3197"/>
                      <a:pt x="0" y="7131"/>
                    </a:cubicBezTo>
                    <a:lnTo>
                      <a:pt x="0" y="159619"/>
                    </a:lnTo>
                    <a:cubicBezTo>
                      <a:pt x="0" y="163553"/>
                      <a:pt x="3198" y="166750"/>
                      <a:pt x="7131" y="166750"/>
                    </a:cubicBezTo>
                    <a:lnTo>
                      <a:pt x="103194" y="166750"/>
                    </a:lnTo>
                    <a:cubicBezTo>
                      <a:pt x="104830" y="166750"/>
                      <a:pt x="106340" y="166196"/>
                      <a:pt x="107544" y="165266"/>
                    </a:cubicBezTo>
                    <a:lnTo>
                      <a:pt x="107544" y="165266"/>
                    </a:lnTo>
                    <a:cubicBezTo>
                      <a:pt x="107444" y="165336"/>
                      <a:pt x="107349" y="165412"/>
                      <a:pt x="107244" y="165478"/>
                    </a:cubicBezTo>
                    <a:cubicBezTo>
                      <a:pt x="107211" y="165494"/>
                      <a:pt x="107161" y="165545"/>
                      <a:pt x="107110" y="165561"/>
                    </a:cubicBezTo>
                    <a:cubicBezTo>
                      <a:pt x="107060" y="165578"/>
                      <a:pt x="107027" y="165628"/>
                      <a:pt x="106977" y="165645"/>
                    </a:cubicBezTo>
                    <a:cubicBezTo>
                      <a:pt x="106876" y="165712"/>
                      <a:pt x="106792" y="165779"/>
                      <a:pt x="106692" y="165812"/>
                    </a:cubicBezTo>
                    <a:lnTo>
                      <a:pt x="106541" y="165896"/>
                    </a:lnTo>
                    <a:cubicBezTo>
                      <a:pt x="106073" y="166130"/>
                      <a:pt x="105604" y="166331"/>
                      <a:pt x="105102" y="166465"/>
                    </a:cubicBezTo>
                    <a:cubicBezTo>
                      <a:pt x="105052" y="166482"/>
                      <a:pt x="105018" y="166482"/>
                      <a:pt x="104968" y="166482"/>
                    </a:cubicBezTo>
                    <a:cubicBezTo>
                      <a:pt x="104901" y="166499"/>
                      <a:pt x="104868" y="166499"/>
                      <a:pt x="104801" y="166532"/>
                    </a:cubicBezTo>
                    <a:cubicBezTo>
                      <a:pt x="104516" y="166582"/>
                      <a:pt x="104215" y="166633"/>
                      <a:pt x="103930" y="166666"/>
                    </a:cubicBezTo>
                    <a:cubicBezTo>
                      <a:pt x="103880" y="166666"/>
                      <a:pt x="103813" y="166700"/>
                      <a:pt x="103780" y="166700"/>
                    </a:cubicBezTo>
                    <a:cubicBezTo>
                      <a:pt x="103612" y="166716"/>
                      <a:pt x="103428" y="166716"/>
                      <a:pt x="103261" y="166716"/>
                    </a:cubicBezTo>
                    <a:lnTo>
                      <a:pt x="7131" y="166716"/>
                    </a:lnTo>
                    <a:cubicBezTo>
                      <a:pt x="6947" y="166716"/>
                      <a:pt x="6780" y="166716"/>
                      <a:pt x="6612" y="166700"/>
                    </a:cubicBezTo>
                    <a:cubicBezTo>
                      <a:pt x="6545" y="166700"/>
                      <a:pt x="6512" y="166666"/>
                      <a:pt x="6445" y="166666"/>
                    </a:cubicBezTo>
                    <a:cubicBezTo>
                      <a:pt x="6160" y="166649"/>
                      <a:pt x="5859" y="166582"/>
                      <a:pt x="5591" y="166532"/>
                    </a:cubicBezTo>
                    <a:cubicBezTo>
                      <a:pt x="5524" y="166499"/>
                      <a:pt x="5474" y="166499"/>
                      <a:pt x="5424" y="166482"/>
                    </a:cubicBezTo>
                    <a:cubicBezTo>
                      <a:pt x="5374" y="166465"/>
                      <a:pt x="5307" y="166465"/>
                      <a:pt x="5273" y="166448"/>
                    </a:cubicBezTo>
                    <a:cubicBezTo>
                      <a:pt x="4771" y="166315"/>
                      <a:pt x="4286" y="166130"/>
                      <a:pt x="3850" y="165879"/>
                    </a:cubicBezTo>
                    <a:lnTo>
                      <a:pt x="3700" y="165796"/>
                    </a:lnTo>
                    <a:cubicBezTo>
                      <a:pt x="3516" y="165695"/>
                      <a:pt x="3331" y="165561"/>
                      <a:pt x="3131" y="165444"/>
                    </a:cubicBezTo>
                    <a:cubicBezTo>
                      <a:pt x="3097" y="165394"/>
                      <a:pt x="3047" y="165377"/>
                      <a:pt x="3013" y="165360"/>
                    </a:cubicBezTo>
                    <a:cubicBezTo>
                      <a:pt x="2930" y="165293"/>
                      <a:pt x="2863" y="165227"/>
                      <a:pt x="2779" y="165193"/>
                    </a:cubicBezTo>
                    <a:cubicBezTo>
                      <a:pt x="2578" y="165026"/>
                      <a:pt x="2411" y="164858"/>
                      <a:pt x="2227" y="164691"/>
                    </a:cubicBezTo>
                    <a:lnTo>
                      <a:pt x="2093" y="164557"/>
                    </a:lnTo>
                    <a:lnTo>
                      <a:pt x="2026" y="164490"/>
                    </a:lnTo>
                    <a:cubicBezTo>
                      <a:pt x="2009" y="164473"/>
                      <a:pt x="1992" y="164457"/>
                      <a:pt x="1992" y="164440"/>
                    </a:cubicBezTo>
                    <a:cubicBezTo>
                      <a:pt x="1925" y="164373"/>
                      <a:pt x="1858" y="164306"/>
                      <a:pt x="1825" y="164239"/>
                    </a:cubicBezTo>
                    <a:cubicBezTo>
                      <a:pt x="1775" y="164189"/>
                      <a:pt x="1725" y="164122"/>
                      <a:pt x="1674" y="164055"/>
                    </a:cubicBezTo>
                    <a:cubicBezTo>
                      <a:pt x="1658" y="164038"/>
                      <a:pt x="1641" y="164021"/>
                      <a:pt x="1607" y="163971"/>
                    </a:cubicBezTo>
                    <a:lnTo>
                      <a:pt x="1574" y="163938"/>
                    </a:lnTo>
                    <a:cubicBezTo>
                      <a:pt x="1524" y="163871"/>
                      <a:pt x="1473" y="163804"/>
                      <a:pt x="1423" y="163720"/>
                    </a:cubicBezTo>
                    <a:cubicBezTo>
                      <a:pt x="1423" y="163720"/>
                      <a:pt x="1423" y="163703"/>
                      <a:pt x="1406" y="163703"/>
                    </a:cubicBezTo>
                    <a:cubicBezTo>
                      <a:pt x="1340" y="163620"/>
                      <a:pt x="1273" y="163536"/>
                      <a:pt x="1239" y="163452"/>
                    </a:cubicBezTo>
                    <a:cubicBezTo>
                      <a:pt x="1239" y="163436"/>
                      <a:pt x="1222" y="163436"/>
                      <a:pt x="1222" y="163436"/>
                    </a:cubicBezTo>
                    <a:cubicBezTo>
                      <a:pt x="1172" y="163352"/>
                      <a:pt x="1105" y="163268"/>
                      <a:pt x="1072" y="163184"/>
                    </a:cubicBezTo>
                    <a:cubicBezTo>
                      <a:pt x="1005" y="163067"/>
                      <a:pt x="971" y="162984"/>
                      <a:pt x="904" y="162883"/>
                    </a:cubicBezTo>
                    <a:cubicBezTo>
                      <a:pt x="888" y="162866"/>
                      <a:pt x="888" y="162866"/>
                      <a:pt x="888" y="162850"/>
                    </a:cubicBezTo>
                    <a:lnTo>
                      <a:pt x="754" y="162599"/>
                    </a:lnTo>
                    <a:lnTo>
                      <a:pt x="637" y="162281"/>
                    </a:lnTo>
                    <a:lnTo>
                      <a:pt x="503" y="161963"/>
                    </a:lnTo>
                    <a:cubicBezTo>
                      <a:pt x="436" y="161812"/>
                      <a:pt x="402" y="161644"/>
                      <a:pt x="352" y="161477"/>
                    </a:cubicBezTo>
                    <a:lnTo>
                      <a:pt x="235" y="160975"/>
                    </a:lnTo>
                    <a:cubicBezTo>
                      <a:pt x="218" y="160875"/>
                      <a:pt x="185" y="160757"/>
                      <a:pt x="168" y="160640"/>
                    </a:cubicBezTo>
                    <a:cubicBezTo>
                      <a:pt x="151" y="160540"/>
                      <a:pt x="151" y="160439"/>
                      <a:pt x="134" y="160356"/>
                    </a:cubicBezTo>
                    <a:lnTo>
                      <a:pt x="134" y="160305"/>
                    </a:lnTo>
                    <a:cubicBezTo>
                      <a:pt x="134" y="160272"/>
                      <a:pt x="101" y="160205"/>
                      <a:pt x="101" y="160171"/>
                    </a:cubicBezTo>
                    <a:cubicBezTo>
                      <a:pt x="101" y="160105"/>
                      <a:pt x="84" y="160038"/>
                      <a:pt x="84" y="159971"/>
                    </a:cubicBezTo>
                    <a:cubicBezTo>
                      <a:pt x="84" y="159870"/>
                      <a:pt x="67" y="159770"/>
                      <a:pt x="67" y="159636"/>
                    </a:cubicBezTo>
                    <a:lnTo>
                      <a:pt x="67" y="7131"/>
                    </a:lnTo>
                    <a:cubicBezTo>
                      <a:pt x="67" y="7030"/>
                      <a:pt x="67" y="6930"/>
                      <a:pt x="84" y="6796"/>
                    </a:cubicBezTo>
                    <a:cubicBezTo>
                      <a:pt x="84" y="6729"/>
                      <a:pt x="84" y="6679"/>
                      <a:pt x="101" y="6612"/>
                    </a:cubicBezTo>
                    <a:cubicBezTo>
                      <a:pt x="101" y="6562"/>
                      <a:pt x="101" y="6512"/>
                      <a:pt x="134" y="6461"/>
                    </a:cubicBezTo>
                    <a:lnTo>
                      <a:pt x="134" y="6428"/>
                    </a:lnTo>
                    <a:cubicBezTo>
                      <a:pt x="151" y="6311"/>
                      <a:pt x="151" y="6210"/>
                      <a:pt x="168" y="6127"/>
                    </a:cubicBezTo>
                    <a:cubicBezTo>
                      <a:pt x="185" y="6009"/>
                      <a:pt x="218" y="5892"/>
                      <a:pt x="235" y="5792"/>
                    </a:cubicBezTo>
                    <a:cubicBezTo>
                      <a:pt x="268" y="5624"/>
                      <a:pt x="302" y="5457"/>
                      <a:pt x="352" y="5290"/>
                    </a:cubicBezTo>
                    <a:cubicBezTo>
                      <a:pt x="402" y="5122"/>
                      <a:pt x="469" y="4972"/>
                      <a:pt x="503" y="4804"/>
                    </a:cubicBezTo>
                    <a:lnTo>
                      <a:pt x="637" y="4503"/>
                    </a:lnTo>
                    <a:lnTo>
                      <a:pt x="754" y="4185"/>
                    </a:lnTo>
                    <a:lnTo>
                      <a:pt x="888" y="3934"/>
                    </a:lnTo>
                    <a:cubicBezTo>
                      <a:pt x="904" y="3917"/>
                      <a:pt x="904" y="3917"/>
                      <a:pt x="904" y="3884"/>
                    </a:cubicBezTo>
                    <a:cubicBezTo>
                      <a:pt x="938" y="3783"/>
                      <a:pt x="1005" y="3699"/>
                      <a:pt x="1072" y="3599"/>
                    </a:cubicBezTo>
                    <a:cubicBezTo>
                      <a:pt x="1105" y="3515"/>
                      <a:pt x="1172" y="3432"/>
                      <a:pt x="1222" y="3348"/>
                    </a:cubicBezTo>
                    <a:lnTo>
                      <a:pt x="1239" y="3331"/>
                    </a:lnTo>
                    <a:cubicBezTo>
                      <a:pt x="1306" y="3248"/>
                      <a:pt x="1356" y="3164"/>
                      <a:pt x="1406" y="3080"/>
                    </a:cubicBezTo>
                    <a:lnTo>
                      <a:pt x="1423" y="3047"/>
                    </a:lnTo>
                    <a:cubicBezTo>
                      <a:pt x="1473" y="2996"/>
                      <a:pt x="1524" y="2913"/>
                      <a:pt x="1574" y="2846"/>
                    </a:cubicBezTo>
                    <a:cubicBezTo>
                      <a:pt x="1591" y="2829"/>
                      <a:pt x="1591" y="2796"/>
                      <a:pt x="1607" y="2796"/>
                    </a:cubicBezTo>
                    <a:cubicBezTo>
                      <a:pt x="1641" y="2779"/>
                      <a:pt x="1658" y="2762"/>
                      <a:pt x="1674" y="2712"/>
                    </a:cubicBezTo>
                    <a:cubicBezTo>
                      <a:pt x="1725" y="2662"/>
                      <a:pt x="1775" y="2595"/>
                      <a:pt x="1825" y="2528"/>
                    </a:cubicBezTo>
                    <a:cubicBezTo>
                      <a:pt x="1892" y="2461"/>
                      <a:pt x="1925" y="2411"/>
                      <a:pt x="1992" y="2344"/>
                    </a:cubicBezTo>
                    <a:cubicBezTo>
                      <a:pt x="2009" y="2327"/>
                      <a:pt x="2026" y="2293"/>
                      <a:pt x="2026" y="2277"/>
                    </a:cubicBezTo>
                    <a:lnTo>
                      <a:pt x="2093" y="2210"/>
                    </a:lnTo>
                    <a:lnTo>
                      <a:pt x="2227" y="2093"/>
                    </a:lnTo>
                    <a:cubicBezTo>
                      <a:pt x="2411" y="1908"/>
                      <a:pt x="2595" y="1741"/>
                      <a:pt x="2779" y="1590"/>
                    </a:cubicBezTo>
                    <a:cubicBezTo>
                      <a:pt x="2863" y="1523"/>
                      <a:pt x="2930" y="1456"/>
                      <a:pt x="3013" y="1390"/>
                    </a:cubicBezTo>
                    <a:cubicBezTo>
                      <a:pt x="3047" y="1373"/>
                      <a:pt x="3097" y="1339"/>
                      <a:pt x="3131" y="1306"/>
                    </a:cubicBezTo>
                    <a:cubicBezTo>
                      <a:pt x="3331" y="1189"/>
                      <a:pt x="3516" y="1055"/>
                      <a:pt x="3700" y="954"/>
                    </a:cubicBezTo>
                    <a:cubicBezTo>
                      <a:pt x="3750" y="938"/>
                      <a:pt x="3800" y="921"/>
                      <a:pt x="3850" y="871"/>
                    </a:cubicBezTo>
                    <a:cubicBezTo>
                      <a:pt x="4286" y="636"/>
                      <a:pt x="4771" y="452"/>
                      <a:pt x="5273" y="302"/>
                    </a:cubicBezTo>
                    <a:cubicBezTo>
                      <a:pt x="5307" y="285"/>
                      <a:pt x="5374" y="285"/>
                      <a:pt x="5424" y="268"/>
                    </a:cubicBezTo>
                    <a:cubicBezTo>
                      <a:pt x="5474" y="251"/>
                      <a:pt x="5524" y="251"/>
                      <a:pt x="5591" y="218"/>
                    </a:cubicBezTo>
                    <a:cubicBezTo>
                      <a:pt x="5859" y="168"/>
                      <a:pt x="6143" y="117"/>
                      <a:pt x="6445" y="101"/>
                    </a:cubicBezTo>
                    <a:cubicBezTo>
                      <a:pt x="6478" y="101"/>
                      <a:pt x="6545" y="84"/>
                      <a:pt x="6612" y="84"/>
                    </a:cubicBezTo>
                    <a:cubicBezTo>
                      <a:pt x="6780" y="50"/>
                      <a:pt x="6964" y="50"/>
                      <a:pt x="7131" y="50"/>
                    </a:cubicBezTo>
                    <a:lnTo>
                      <a:pt x="103194" y="50"/>
                    </a:lnTo>
                    <a:cubicBezTo>
                      <a:pt x="103378" y="50"/>
                      <a:pt x="103545" y="50"/>
                      <a:pt x="103713" y="84"/>
                    </a:cubicBezTo>
                    <a:cubicBezTo>
                      <a:pt x="103763" y="84"/>
                      <a:pt x="103830" y="101"/>
                      <a:pt x="103863" y="101"/>
                    </a:cubicBezTo>
                    <a:cubicBezTo>
                      <a:pt x="104164" y="117"/>
                      <a:pt x="104449" y="184"/>
                      <a:pt x="104750" y="251"/>
                    </a:cubicBezTo>
                    <a:cubicBezTo>
                      <a:pt x="104784" y="268"/>
                      <a:pt x="104851" y="268"/>
                      <a:pt x="104918" y="285"/>
                    </a:cubicBezTo>
                    <a:cubicBezTo>
                      <a:pt x="104951" y="285"/>
                      <a:pt x="105001" y="302"/>
                      <a:pt x="105035" y="302"/>
                    </a:cubicBezTo>
                    <a:cubicBezTo>
                      <a:pt x="105537" y="452"/>
                      <a:pt x="106022" y="636"/>
                      <a:pt x="106474" y="871"/>
                    </a:cubicBezTo>
                    <a:cubicBezTo>
                      <a:pt x="106525" y="887"/>
                      <a:pt x="106592" y="921"/>
                      <a:pt x="106625" y="954"/>
                    </a:cubicBezTo>
                    <a:cubicBezTo>
                      <a:pt x="106725" y="1005"/>
                      <a:pt x="106809" y="1055"/>
                      <a:pt x="106926" y="1122"/>
                    </a:cubicBezTo>
                    <a:cubicBezTo>
                      <a:pt x="106960" y="1138"/>
                      <a:pt x="107010" y="1189"/>
                      <a:pt x="107044" y="1205"/>
                    </a:cubicBezTo>
                    <a:cubicBezTo>
                      <a:pt x="107094" y="1222"/>
                      <a:pt x="107127" y="1272"/>
                      <a:pt x="107194" y="1289"/>
                    </a:cubicBezTo>
                    <a:cubicBezTo>
                      <a:pt x="107311" y="1373"/>
                      <a:pt x="107445" y="1490"/>
                      <a:pt x="107562" y="1557"/>
                    </a:cubicBezTo>
                    <a:cubicBezTo>
                      <a:pt x="107613" y="1607"/>
                      <a:pt x="107680" y="1657"/>
                      <a:pt x="107713" y="1691"/>
                    </a:cubicBezTo>
                    <a:cubicBezTo>
                      <a:pt x="107797" y="1758"/>
                      <a:pt x="107880" y="1808"/>
                      <a:pt x="107947" y="1892"/>
                    </a:cubicBezTo>
                    <a:lnTo>
                      <a:pt x="108065" y="2026"/>
                    </a:lnTo>
                    <a:lnTo>
                      <a:pt x="108299" y="2260"/>
                    </a:lnTo>
                    <a:cubicBezTo>
                      <a:pt x="108450" y="2394"/>
                      <a:pt x="108600" y="2561"/>
                      <a:pt x="108717" y="2729"/>
                    </a:cubicBezTo>
                    <a:lnTo>
                      <a:pt x="108717" y="2762"/>
                    </a:lnTo>
                    <a:cubicBezTo>
                      <a:pt x="108935" y="3013"/>
                      <a:pt x="109102" y="3281"/>
                      <a:pt x="109270" y="3566"/>
                    </a:cubicBezTo>
                    <a:cubicBezTo>
                      <a:pt x="109320" y="3649"/>
                      <a:pt x="109370" y="3766"/>
                      <a:pt x="109437" y="3867"/>
                    </a:cubicBezTo>
                    <a:cubicBezTo>
                      <a:pt x="109437" y="3884"/>
                      <a:pt x="109454" y="3900"/>
                      <a:pt x="109454" y="3900"/>
                    </a:cubicBezTo>
                    <a:lnTo>
                      <a:pt x="109571" y="4151"/>
                    </a:lnTo>
                    <a:lnTo>
                      <a:pt x="109705" y="4469"/>
                    </a:lnTo>
                    <a:lnTo>
                      <a:pt x="109822" y="4787"/>
                    </a:lnTo>
                    <a:cubicBezTo>
                      <a:pt x="109872" y="4888"/>
                      <a:pt x="109889" y="4988"/>
                      <a:pt x="109939" y="5105"/>
                    </a:cubicBezTo>
                    <a:lnTo>
                      <a:pt x="109939" y="5122"/>
                    </a:lnTo>
                    <a:cubicBezTo>
                      <a:pt x="109956" y="5223"/>
                      <a:pt x="109990" y="5323"/>
                      <a:pt x="110023" y="5440"/>
                    </a:cubicBezTo>
                    <a:cubicBezTo>
                      <a:pt x="110040" y="5541"/>
                      <a:pt x="110056" y="5641"/>
                      <a:pt x="110073" y="5775"/>
                    </a:cubicBezTo>
                    <a:cubicBezTo>
                      <a:pt x="110107" y="5892"/>
                      <a:pt x="110123" y="5993"/>
                      <a:pt x="110140" y="6110"/>
                    </a:cubicBezTo>
                    <a:cubicBezTo>
                      <a:pt x="110140" y="6160"/>
                      <a:pt x="110157" y="6244"/>
                      <a:pt x="110157" y="6311"/>
                    </a:cubicBezTo>
                    <a:cubicBezTo>
                      <a:pt x="110157" y="6327"/>
                      <a:pt x="110157" y="6361"/>
                      <a:pt x="110190" y="6394"/>
                    </a:cubicBezTo>
                    <a:lnTo>
                      <a:pt x="110190" y="6445"/>
                    </a:lnTo>
                    <a:lnTo>
                      <a:pt x="110190" y="6562"/>
                    </a:lnTo>
                    <a:cubicBezTo>
                      <a:pt x="110190" y="6645"/>
                      <a:pt x="110207" y="6712"/>
                      <a:pt x="110207" y="6796"/>
                    </a:cubicBezTo>
                    <a:lnTo>
                      <a:pt x="110207" y="6913"/>
                    </a:lnTo>
                    <a:lnTo>
                      <a:pt x="110207" y="6947"/>
                    </a:lnTo>
                    <a:lnTo>
                      <a:pt x="110207" y="7131"/>
                    </a:lnTo>
                    <a:lnTo>
                      <a:pt x="110207" y="159619"/>
                    </a:lnTo>
                    <a:lnTo>
                      <a:pt x="110241" y="159619"/>
                    </a:lnTo>
                    <a:lnTo>
                      <a:pt x="110241" y="159803"/>
                    </a:lnTo>
                    <a:lnTo>
                      <a:pt x="110241" y="159837"/>
                    </a:lnTo>
                    <a:lnTo>
                      <a:pt x="110241" y="159954"/>
                    </a:lnTo>
                    <a:lnTo>
                      <a:pt x="110241" y="160105"/>
                    </a:lnTo>
                    <a:lnTo>
                      <a:pt x="110241" y="160138"/>
                    </a:lnTo>
                    <a:lnTo>
                      <a:pt x="110241" y="160188"/>
                    </a:lnTo>
                    <a:lnTo>
                      <a:pt x="110241" y="160205"/>
                    </a:lnTo>
                    <a:lnTo>
                      <a:pt x="110241" y="160305"/>
                    </a:lnTo>
                    <a:lnTo>
                      <a:pt x="110241" y="160356"/>
                    </a:lnTo>
                    <a:cubicBezTo>
                      <a:pt x="110224" y="160456"/>
                      <a:pt x="110224" y="160556"/>
                      <a:pt x="110207" y="160640"/>
                    </a:cubicBezTo>
                    <a:cubicBezTo>
                      <a:pt x="110174" y="160757"/>
                      <a:pt x="110157" y="160875"/>
                      <a:pt x="110140" y="160975"/>
                    </a:cubicBezTo>
                    <a:cubicBezTo>
                      <a:pt x="110123" y="161092"/>
                      <a:pt x="110090" y="161209"/>
                      <a:pt x="110073" y="161310"/>
                    </a:cubicBezTo>
                    <a:cubicBezTo>
                      <a:pt x="110056" y="161427"/>
                      <a:pt x="110023" y="161527"/>
                      <a:pt x="109990" y="161628"/>
                    </a:cubicBezTo>
                    <a:lnTo>
                      <a:pt x="109990" y="161644"/>
                    </a:lnTo>
                    <a:cubicBezTo>
                      <a:pt x="109973" y="161762"/>
                      <a:pt x="109939" y="161862"/>
                      <a:pt x="109889" y="161963"/>
                    </a:cubicBezTo>
                    <a:lnTo>
                      <a:pt x="109772" y="162281"/>
                    </a:lnTo>
                    <a:lnTo>
                      <a:pt x="109638" y="162599"/>
                    </a:lnTo>
                    <a:lnTo>
                      <a:pt x="109521" y="162850"/>
                    </a:lnTo>
                    <a:cubicBezTo>
                      <a:pt x="109487" y="162866"/>
                      <a:pt x="109487" y="162883"/>
                      <a:pt x="109487" y="162883"/>
                    </a:cubicBezTo>
                    <a:cubicBezTo>
                      <a:pt x="109454" y="162984"/>
                      <a:pt x="109387" y="163067"/>
                      <a:pt x="109320" y="163184"/>
                    </a:cubicBezTo>
                    <a:cubicBezTo>
                      <a:pt x="109153" y="163469"/>
                      <a:pt x="108968" y="163720"/>
                      <a:pt x="108784" y="163988"/>
                    </a:cubicBezTo>
                    <a:lnTo>
                      <a:pt x="108784" y="164021"/>
                    </a:lnTo>
                    <a:cubicBezTo>
                      <a:pt x="108650" y="164189"/>
                      <a:pt x="108517" y="164356"/>
                      <a:pt x="108366" y="164490"/>
                    </a:cubicBezTo>
                    <a:lnTo>
                      <a:pt x="108366" y="164524"/>
                    </a:lnTo>
                    <a:lnTo>
                      <a:pt x="108132" y="164741"/>
                    </a:lnTo>
                    <a:lnTo>
                      <a:pt x="107998" y="164875"/>
                    </a:lnTo>
                    <a:cubicBezTo>
                      <a:pt x="107974" y="164899"/>
                      <a:pt x="107950" y="164924"/>
                      <a:pt x="107926" y="164950"/>
                    </a:cubicBezTo>
                    <a:lnTo>
                      <a:pt x="107926" y="164950"/>
                    </a:lnTo>
                    <a:cubicBezTo>
                      <a:pt x="109397" y="163643"/>
                      <a:pt x="110324" y="161738"/>
                      <a:pt x="110324" y="159619"/>
                    </a:cubicBezTo>
                    <a:lnTo>
                      <a:pt x="110324" y="7131"/>
                    </a:lnTo>
                    <a:cubicBezTo>
                      <a:pt x="110308" y="3197"/>
                      <a:pt x="107110" y="0"/>
                      <a:pt x="1031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211413" y="838375"/>
                <a:ext cx="2721725" cy="4132350"/>
              </a:xfrm>
              <a:custGeom>
                <a:rect b="b" l="l" r="r" t="t"/>
                <a:pathLst>
                  <a:path extrusionOk="0" h="165294" w="108869">
                    <a:moveTo>
                      <a:pt x="6395" y="1"/>
                    </a:moveTo>
                    <a:cubicBezTo>
                      <a:pt x="2863" y="1"/>
                      <a:pt x="1" y="2863"/>
                      <a:pt x="1" y="6395"/>
                    </a:cubicBezTo>
                    <a:lnTo>
                      <a:pt x="1" y="158883"/>
                    </a:lnTo>
                    <a:cubicBezTo>
                      <a:pt x="1" y="162415"/>
                      <a:pt x="2863" y="165294"/>
                      <a:pt x="6395" y="165294"/>
                    </a:cubicBezTo>
                    <a:lnTo>
                      <a:pt x="102458" y="165294"/>
                    </a:lnTo>
                    <a:cubicBezTo>
                      <a:pt x="105989" y="165294"/>
                      <a:pt x="108869" y="162415"/>
                      <a:pt x="108869" y="158883"/>
                    </a:cubicBezTo>
                    <a:lnTo>
                      <a:pt x="108869" y="6395"/>
                    </a:lnTo>
                    <a:cubicBezTo>
                      <a:pt x="108869" y="2863"/>
                      <a:pt x="105973" y="1"/>
                      <a:pt x="102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3195513" y="4824250"/>
                <a:ext cx="2752700" cy="163650"/>
              </a:xfrm>
              <a:custGeom>
                <a:rect b="b" l="l" r="r" t="t"/>
                <a:pathLst>
                  <a:path extrusionOk="0" h="6546" w="110108">
                    <a:moveTo>
                      <a:pt x="110107" y="101"/>
                    </a:moveTo>
                    <a:lnTo>
                      <a:pt x="110107" y="34"/>
                    </a:lnTo>
                    <a:lnTo>
                      <a:pt x="110107" y="134"/>
                    </a:lnTo>
                    <a:lnTo>
                      <a:pt x="110107" y="185"/>
                    </a:lnTo>
                    <a:cubicBezTo>
                      <a:pt x="110090" y="285"/>
                      <a:pt x="110090" y="385"/>
                      <a:pt x="110057" y="469"/>
                    </a:cubicBezTo>
                    <a:cubicBezTo>
                      <a:pt x="110040" y="603"/>
                      <a:pt x="110023" y="704"/>
                      <a:pt x="110007" y="804"/>
                    </a:cubicBezTo>
                    <a:cubicBezTo>
                      <a:pt x="109973" y="921"/>
                      <a:pt x="109956" y="1038"/>
                      <a:pt x="109940" y="1139"/>
                    </a:cubicBezTo>
                    <a:cubicBezTo>
                      <a:pt x="109923" y="1256"/>
                      <a:pt x="109873" y="1356"/>
                      <a:pt x="109856" y="1457"/>
                    </a:cubicBezTo>
                    <a:lnTo>
                      <a:pt x="109856" y="1473"/>
                    </a:lnTo>
                    <a:cubicBezTo>
                      <a:pt x="109806" y="1591"/>
                      <a:pt x="109789" y="1691"/>
                      <a:pt x="109756" y="1792"/>
                    </a:cubicBezTo>
                    <a:lnTo>
                      <a:pt x="109622" y="2110"/>
                    </a:lnTo>
                    <a:lnTo>
                      <a:pt x="109505" y="2428"/>
                    </a:lnTo>
                    <a:lnTo>
                      <a:pt x="109371" y="2679"/>
                    </a:lnTo>
                    <a:cubicBezTo>
                      <a:pt x="109354" y="2695"/>
                      <a:pt x="109354" y="2712"/>
                      <a:pt x="109354" y="2712"/>
                    </a:cubicBezTo>
                    <a:cubicBezTo>
                      <a:pt x="109304" y="2813"/>
                      <a:pt x="109253" y="2896"/>
                      <a:pt x="109186" y="3013"/>
                    </a:cubicBezTo>
                    <a:cubicBezTo>
                      <a:pt x="109019" y="3298"/>
                      <a:pt x="108835" y="3549"/>
                      <a:pt x="108634" y="3817"/>
                    </a:cubicBezTo>
                    <a:lnTo>
                      <a:pt x="108634" y="3850"/>
                    </a:lnTo>
                    <a:cubicBezTo>
                      <a:pt x="108517" y="4018"/>
                      <a:pt x="108366" y="4185"/>
                      <a:pt x="108216" y="4319"/>
                    </a:cubicBezTo>
                    <a:lnTo>
                      <a:pt x="108216" y="4353"/>
                    </a:lnTo>
                    <a:lnTo>
                      <a:pt x="107998" y="4570"/>
                    </a:lnTo>
                    <a:lnTo>
                      <a:pt x="107864" y="4704"/>
                    </a:lnTo>
                    <a:cubicBezTo>
                      <a:pt x="107780" y="4771"/>
                      <a:pt x="107713" y="4855"/>
                      <a:pt x="107630" y="4905"/>
                    </a:cubicBezTo>
                    <a:cubicBezTo>
                      <a:pt x="107596" y="4955"/>
                      <a:pt x="107529" y="4989"/>
                      <a:pt x="107479" y="5039"/>
                    </a:cubicBezTo>
                    <a:cubicBezTo>
                      <a:pt x="107362" y="5122"/>
                      <a:pt x="107228" y="5223"/>
                      <a:pt x="107111" y="5307"/>
                    </a:cubicBezTo>
                    <a:cubicBezTo>
                      <a:pt x="107061" y="5323"/>
                      <a:pt x="107027" y="5374"/>
                      <a:pt x="106960" y="5390"/>
                    </a:cubicBezTo>
                    <a:cubicBezTo>
                      <a:pt x="106927" y="5407"/>
                      <a:pt x="106877" y="5457"/>
                      <a:pt x="106843" y="5474"/>
                    </a:cubicBezTo>
                    <a:cubicBezTo>
                      <a:pt x="106726" y="5541"/>
                      <a:pt x="106642" y="5608"/>
                      <a:pt x="106542" y="5641"/>
                    </a:cubicBezTo>
                    <a:lnTo>
                      <a:pt x="106391" y="5725"/>
                    </a:lnTo>
                    <a:cubicBezTo>
                      <a:pt x="105939" y="5959"/>
                      <a:pt x="105454" y="6160"/>
                      <a:pt x="104952" y="6294"/>
                    </a:cubicBezTo>
                    <a:cubicBezTo>
                      <a:pt x="104918" y="6311"/>
                      <a:pt x="104868" y="6311"/>
                      <a:pt x="104834" y="6311"/>
                    </a:cubicBezTo>
                    <a:cubicBezTo>
                      <a:pt x="104768" y="6328"/>
                      <a:pt x="104717" y="6328"/>
                      <a:pt x="104667" y="6361"/>
                    </a:cubicBezTo>
                    <a:cubicBezTo>
                      <a:pt x="104366" y="6411"/>
                      <a:pt x="104081" y="6462"/>
                      <a:pt x="103780" y="6495"/>
                    </a:cubicBezTo>
                    <a:cubicBezTo>
                      <a:pt x="103746" y="6495"/>
                      <a:pt x="103680" y="6529"/>
                      <a:pt x="103629" y="6529"/>
                    </a:cubicBezTo>
                    <a:cubicBezTo>
                      <a:pt x="103462" y="6545"/>
                      <a:pt x="103278" y="6545"/>
                      <a:pt x="103110" y="6545"/>
                    </a:cubicBezTo>
                    <a:lnTo>
                      <a:pt x="7031" y="6545"/>
                    </a:lnTo>
                    <a:cubicBezTo>
                      <a:pt x="6847" y="6545"/>
                      <a:pt x="6680" y="6545"/>
                      <a:pt x="6512" y="6529"/>
                    </a:cubicBezTo>
                    <a:cubicBezTo>
                      <a:pt x="6445" y="6529"/>
                      <a:pt x="6412" y="6495"/>
                      <a:pt x="6345" y="6495"/>
                    </a:cubicBezTo>
                    <a:cubicBezTo>
                      <a:pt x="6060" y="6478"/>
                      <a:pt x="5759" y="6411"/>
                      <a:pt x="5491" y="6361"/>
                    </a:cubicBezTo>
                    <a:cubicBezTo>
                      <a:pt x="5424" y="6328"/>
                      <a:pt x="5374" y="6328"/>
                      <a:pt x="5324" y="6311"/>
                    </a:cubicBezTo>
                    <a:cubicBezTo>
                      <a:pt x="5274" y="6294"/>
                      <a:pt x="5207" y="6294"/>
                      <a:pt x="5173" y="6277"/>
                    </a:cubicBezTo>
                    <a:cubicBezTo>
                      <a:pt x="4671" y="6144"/>
                      <a:pt x="4186" y="5959"/>
                      <a:pt x="3750" y="5708"/>
                    </a:cubicBezTo>
                    <a:lnTo>
                      <a:pt x="3600" y="5625"/>
                    </a:lnTo>
                    <a:cubicBezTo>
                      <a:pt x="3416" y="5524"/>
                      <a:pt x="3231" y="5390"/>
                      <a:pt x="3031" y="5273"/>
                    </a:cubicBezTo>
                    <a:cubicBezTo>
                      <a:pt x="2997" y="5223"/>
                      <a:pt x="2947" y="5206"/>
                      <a:pt x="2913" y="5189"/>
                    </a:cubicBezTo>
                    <a:cubicBezTo>
                      <a:pt x="2830" y="5122"/>
                      <a:pt x="2763" y="5056"/>
                      <a:pt x="2679" y="5022"/>
                    </a:cubicBezTo>
                    <a:cubicBezTo>
                      <a:pt x="2478" y="4855"/>
                      <a:pt x="2311" y="4687"/>
                      <a:pt x="2127" y="4520"/>
                    </a:cubicBezTo>
                    <a:lnTo>
                      <a:pt x="1993" y="4386"/>
                    </a:lnTo>
                    <a:lnTo>
                      <a:pt x="1926" y="4319"/>
                    </a:lnTo>
                    <a:cubicBezTo>
                      <a:pt x="1909" y="4302"/>
                      <a:pt x="1892" y="4286"/>
                      <a:pt x="1892" y="4269"/>
                    </a:cubicBezTo>
                    <a:cubicBezTo>
                      <a:pt x="1825" y="4202"/>
                      <a:pt x="1758" y="4135"/>
                      <a:pt x="1725" y="4068"/>
                    </a:cubicBezTo>
                    <a:cubicBezTo>
                      <a:pt x="1675" y="4018"/>
                      <a:pt x="1625" y="3951"/>
                      <a:pt x="1574" y="3884"/>
                    </a:cubicBezTo>
                    <a:cubicBezTo>
                      <a:pt x="1558" y="3867"/>
                      <a:pt x="1541" y="3850"/>
                      <a:pt x="1507" y="3800"/>
                    </a:cubicBezTo>
                    <a:lnTo>
                      <a:pt x="1474" y="3767"/>
                    </a:lnTo>
                    <a:cubicBezTo>
                      <a:pt x="1424" y="3700"/>
                      <a:pt x="1373" y="3633"/>
                      <a:pt x="1323" y="3549"/>
                    </a:cubicBezTo>
                    <a:cubicBezTo>
                      <a:pt x="1323" y="3549"/>
                      <a:pt x="1323" y="3532"/>
                      <a:pt x="1306" y="3532"/>
                    </a:cubicBezTo>
                    <a:cubicBezTo>
                      <a:pt x="1240" y="3449"/>
                      <a:pt x="1173" y="3365"/>
                      <a:pt x="1139" y="3281"/>
                    </a:cubicBezTo>
                    <a:cubicBezTo>
                      <a:pt x="1139" y="3265"/>
                      <a:pt x="1122" y="3265"/>
                      <a:pt x="1122" y="3265"/>
                    </a:cubicBezTo>
                    <a:cubicBezTo>
                      <a:pt x="1072" y="3181"/>
                      <a:pt x="1005" y="3097"/>
                      <a:pt x="972" y="3013"/>
                    </a:cubicBezTo>
                    <a:cubicBezTo>
                      <a:pt x="905" y="2896"/>
                      <a:pt x="871" y="2813"/>
                      <a:pt x="804" y="2712"/>
                    </a:cubicBezTo>
                    <a:cubicBezTo>
                      <a:pt x="788" y="2695"/>
                      <a:pt x="788" y="2695"/>
                      <a:pt x="788" y="2679"/>
                    </a:cubicBezTo>
                    <a:lnTo>
                      <a:pt x="654" y="2428"/>
                    </a:lnTo>
                    <a:lnTo>
                      <a:pt x="537" y="2110"/>
                    </a:lnTo>
                    <a:lnTo>
                      <a:pt x="403" y="1792"/>
                    </a:lnTo>
                    <a:cubicBezTo>
                      <a:pt x="336" y="1641"/>
                      <a:pt x="302" y="1473"/>
                      <a:pt x="252" y="1306"/>
                    </a:cubicBezTo>
                    <a:lnTo>
                      <a:pt x="135" y="804"/>
                    </a:lnTo>
                    <a:cubicBezTo>
                      <a:pt x="118" y="704"/>
                      <a:pt x="85" y="586"/>
                      <a:pt x="68" y="469"/>
                    </a:cubicBezTo>
                    <a:cubicBezTo>
                      <a:pt x="51" y="369"/>
                      <a:pt x="51" y="268"/>
                      <a:pt x="34" y="185"/>
                    </a:cubicBezTo>
                    <a:lnTo>
                      <a:pt x="34" y="134"/>
                    </a:lnTo>
                    <a:cubicBezTo>
                      <a:pt x="34" y="101"/>
                      <a:pt x="1" y="34"/>
                      <a:pt x="1" y="0"/>
                    </a:cubicBezTo>
                    <a:cubicBezTo>
                      <a:pt x="1" y="34"/>
                      <a:pt x="1" y="84"/>
                      <a:pt x="34" y="118"/>
                    </a:cubicBezTo>
                    <a:cubicBezTo>
                      <a:pt x="51" y="218"/>
                      <a:pt x="51" y="335"/>
                      <a:pt x="68" y="436"/>
                    </a:cubicBezTo>
                    <a:cubicBezTo>
                      <a:pt x="68" y="469"/>
                      <a:pt x="85" y="536"/>
                      <a:pt x="85" y="586"/>
                    </a:cubicBezTo>
                    <a:cubicBezTo>
                      <a:pt x="85" y="637"/>
                      <a:pt x="118" y="704"/>
                      <a:pt x="135" y="770"/>
                    </a:cubicBezTo>
                    <a:cubicBezTo>
                      <a:pt x="152" y="854"/>
                      <a:pt x="168" y="955"/>
                      <a:pt x="202" y="1038"/>
                    </a:cubicBezTo>
                    <a:cubicBezTo>
                      <a:pt x="218" y="1139"/>
                      <a:pt x="252" y="1222"/>
                      <a:pt x="285" y="1340"/>
                    </a:cubicBezTo>
                    <a:cubicBezTo>
                      <a:pt x="302" y="1423"/>
                      <a:pt x="319" y="1507"/>
                      <a:pt x="369" y="1557"/>
                    </a:cubicBezTo>
                    <a:cubicBezTo>
                      <a:pt x="419" y="1725"/>
                      <a:pt x="486" y="1892"/>
                      <a:pt x="553" y="2043"/>
                    </a:cubicBezTo>
                    <a:cubicBezTo>
                      <a:pt x="570" y="2093"/>
                      <a:pt x="587" y="2143"/>
                      <a:pt x="620" y="2193"/>
                    </a:cubicBezTo>
                    <a:cubicBezTo>
                      <a:pt x="654" y="2277"/>
                      <a:pt x="670" y="2344"/>
                      <a:pt x="721" y="2428"/>
                    </a:cubicBezTo>
                    <a:cubicBezTo>
                      <a:pt x="721" y="2428"/>
                      <a:pt x="721" y="2444"/>
                      <a:pt x="737" y="2444"/>
                    </a:cubicBezTo>
                    <a:cubicBezTo>
                      <a:pt x="788" y="2528"/>
                      <a:pt x="821" y="2612"/>
                      <a:pt x="888" y="2695"/>
                    </a:cubicBezTo>
                    <a:lnTo>
                      <a:pt x="888" y="2712"/>
                    </a:lnTo>
                    <a:cubicBezTo>
                      <a:pt x="921" y="2779"/>
                      <a:pt x="955" y="2846"/>
                      <a:pt x="988" y="2880"/>
                    </a:cubicBezTo>
                    <a:cubicBezTo>
                      <a:pt x="1039" y="2930"/>
                      <a:pt x="1055" y="2980"/>
                      <a:pt x="1089" y="3030"/>
                    </a:cubicBezTo>
                    <a:cubicBezTo>
                      <a:pt x="1089" y="3047"/>
                      <a:pt x="1122" y="3047"/>
                      <a:pt x="1122" y="3064"/>
                    </a:cubicBezTo>
                    <a:cubicBezTo>
                      <a:pt x="1156" y="3147"/>
                      <a:pt x="1223" y="3214"/>
                      <a:pt x="1290" y="3298"/>
                    </a:cubicBezTo>
                    <a:cubicBezTo>
                      <a:pt x="1340" y="3382"/>
                      <a:pt x="1407" y="3449"/>
                      <a:pt x="1457" y="3516"/>
                    </a:cubicBezTo>
                    <a:cubicBezTo>
                      <a:pt x="1474" y="3532"/>
                      <a:pt x="1474" y="3549"/>
                      <a:pt x="1491" y="3549"/>
                    </a:cubicBezTo>
                    <a:cubicBezTo>
                      <a:pt x="1558" y="3633"/>
                      <a:pt x="1625" y="3700"/>
                      <a:pt x="1675" y="3767"/>
                    </a:cubicBezTo>
                    <a:cubicBezTo>
                      <a:pt x="1742" y="3850"/>
                      <a:pt x="1825" y="3901"/>
                      <a:pt x="1892" y="3968"/>
                    </a:cubicBezTo>
                    <a:lnTo>
                      <a:pt x="2076" y="4152"/>
                    </a:lnTo>
                    <a:cubicBezTo>
                      <a:pt x="2093" y="4185"/>
                      <a:pt x="2127" y="4185"/>
                      <a:pt x="2143" y="4202"/>
                    </a:cubicBezTo>
                    <a:cubicBezTo>
                      <a:pt x="2210" y="4269"/>
                      <a:pt x="2294" y="4319"/>
                      <a:pt x="2344" y="4386"/>
                    </a:cubicBezTo>
                    <a:lnTo>
                      <a:pt x="2595" y="4570"/>
                    </a:lnTo>
                    <a:cubicBezTo>
                      <a:pt x="2662" y="4620"/>
                      <a:pt x="2729" y="4687"/>
                      <a:pt x="2796" y="4721"/>
                    </a:cubicBezTo>
                    <a:cubicBezTo>
                      <a:pt x="2830" y="4738"/>
                      <a:pt x="2846" y="4771"/>
                      <a:pt x="2897" y="4788"/>
                    </a:cubicBezTo>
                    <a:cubicBezTo>
                      <a:pt x="2930" y="4804"/>
                      <a:pt x="2980" y="4855"/>
                      <a:pt x="3014" y="4871"/>
                    </a:cubicBezTo>
                    <a:cubicBezTo>
                      <a:pt x="3064" y="4888"/>
                      <a:pt x="3098" y="4938"/>
                      <a:pt x="3148" y="4955"/>
                    </a:cubicBezTo>
                    <a:cubicBezTo>
                      <a:pt x="3231" y="4989"/>
                      <a:pt x="3315" y="5056"/>
                      <a:pt x="3399" y="5106"/>
                    </a:cubicBezTo>
                    <a:cubicBezTo>
                      <a:pt x="3432" y="5122"/>
                      <a:pt x="3499" y="5156"/>
                      <a:pt x="3566" y="5189"/>
                    </a:cubicBezTo>
                    <a:cubicBezTo>
                      <a:pt x="3683" y="5240"/>
                      <a:pt x="3817" y="5307"/>
                      <a:pt x="3968" y="5374"/>
                    </a:cubicBezTo>
                    <a:cubicBezTo>
                      <a:pt x="4001" y="5390"/>
                      <a:pt x="4052" y="5407"/>
                      <a:pt x="4085" y="5407"/>
                    </a:cubicBezTo>
                    <a:cubicBezTo>
                      <a:pt x="4152" y="5441"/>
                      <a:pt x="4219" y="5457"/>
                      <a:pt x="4269" y="5491"/>
                    </a:cubicBezTo>
                    <a:cubicBezTo>
                      <a:pt x="4353" y="5524"/>
                      <a:pt x="4437" y="5558"/>
                      <a:pt x="4520" y="5574"/>
                    </a:cubicBezTo>
                    <a:cubicBezTo>
                      <a:pt x="4604" y="5608"/>
                      <a:pt x="4688" y="5625"/>
                      <a:pt x="4805" y="5658"/>
                    </a:cubicBezTo>
                    <a:lnTo>
                      <a:pt x="4822" y="5658"/>
                    </a:lnTo>
                    <a:cubicBezTo>
                      <a:pt x="4922" y="5692"/>
                      <a:pt x="5006" y="5708"/>
                      <a:pt x="5106" y="5725"/>
                    </a:cubicBezTo>
                    <a:lnTo>
                      <a:pt x="5140" y="5725"/>
                    </a:lnTo>
                    <a:cubicBezTo>
                      <a:pt x="5223" y="5742"/>
                      <a:pt x="5274" y="5742"/>
                      <a:pt x="5357" y="5775"/>
                    </a:cubicBezTo>
                    <a:cubicBezTo>
                      <a:pt x="5725" y="5826"/>
                      <a:pt x="6060" y="5859"/>
                      <a:pt x="6428" y="5859"/>
                    </a:cubicBezTo>
                    <a:lnTo>
                      <a:pt x="103780" y="5859"/>
                    </a:lnTo>
                    <a:cubicBezTo>
                      <a:pt x="103914" y="5859"/>
                      <a:pt x="104031" y="5859"/>
                      <a:pt x="104165" y="5826"/>
                    </a:cubicBezTo>
                    <a:cubicBezTo>
                      <a:pt x="104232" y="5826"/>
                      <a:pt x="104282" y="5826"/>
                      <a:pt x="104366" y="5809"/>
                    </a:cubicBezTo>
                    <a:cubicBezTo>
                      <a:pt x="104433" y="5809"/>
                      <a:pt x="104483" y="5792"/>
                      <a:pt x="104533" y="5792"/>
                    </a:cubicBezTo>
                    <a:lnTo>
                      <a:pt x="104617" y="5792"/>
                    </a:lnTo>
                    <a:cubicBezTo>
                      <a:pt x="104701" y="5775"/>
                      <a:pt x="104768" y="5775"/>
                      <a:pt x="104851" y="5742"/>
                    </a:cubicBezTo>
                    <a:lnTo>
                      <a:pt x="104868" y="5742"/>
                    </a:lnTo>
                    <a:cubicBezTo>
                      <a:pt x="104918" y="5742"/>
                      <a:pt x="104952" y="5725"/>
                      <a:pt x="105019" y="5725"/>
                    </a:cubicBezTo>
                    <a:cubicBezTo>
                      <a:pt x="105035" y="5725"/>
                      <a:pt x="105069" y="5708"/>
                      <a:pt x="105086" y="5708"/>
                    </a:cubicBezTo>
                    <a:lnTo>
                      <a:pt x="105102" y="5708"/>
                    </a:lnTo>
                    <a:cubicBezTo>
                      <a:pt x="105169" y="5692"/>
                      <a:pt x="105236" y="5692"/>
                      <a:pt x="105320" y="5658"/>
                    </a:cubicBezTo>
                    <a:cubicBezTo>
                      <a:pt x="105337" y="5658"/>
                      <a:pt x="105370" y="5641"/>
                      <a:pt x="105404" y="5641"/>
                    </a:cubicBezTo>
                    <a:cubicBezTo>
                      <a:pt x="105504" y="5625"/>
                      <a:pt x="105588" y="5591"/>
                      <a:pt x="105671" y="5558"/>
                    </a:cubicBezTo>
                    <a:cubicBezTo>
                      <a:pt x="105755" y="5541"/>
                      <a:pt x="105856" y="5491"/>
                      <a:pt x="105939" y="5474"/>
                    </a:cubicBezTo>
                    <a:lnTo>
                      <a:pt x="105956" y="5474"/>
                    </a:lnTo>
                    <a:cubicBezTo>
                      <a:pt x="106006" y="5457"/>
                      <a:pt x="106040" y="5424"/>
                      <a:pt x="106090" y="5424"/>
                    </a:cubicBezTo>
                    <a:lnTo>
                      <a:pt x="106107" y="5424"/>
                    </a:lnTo>
                    <a:cubicBezTo>
                      <a:pt x="106157" y="5407"/>
                      <a:pt x="106207" y="5390"/>
                      <a:pt x="106257" y="5374"/>
                    </a:cubicBezTo>
                    <a:lnTo>
                      <a:pt x="106274" y="5374"/>
                    </a:lnTo>
                    <a:lnTo>
                      <a:pt x="106659" y="5189"/>
                    </a:lnTo>
                    <a:cubicBezTo>
                      <a:pt x="106709" y="5156"/>
                      <a:pt x="106759" y="5122"/>
                      <a:pt x="106826" y="5106"/>
                    </a:cubicBezTo>
                    <a:cubicBezTo>
                      <a:pt x="106910" y="5056"/>
                      <a:pt x="106994" y="4989"/>
                      <a:pt x="107077" y="4955"/>
                    </a:cubicBezTo>
                    <a:cubicBezTo>
                      <a:pt x="107111" y="4922"/>
                      <a:pt x="107161" y="4905"/>
                      <a:pt x="107195" y="4871"/>
                    </a:cubicBezTo>
                    <a:cubicBezTo>
                      <a:pt x="107245" y="4855"/>
                      <a:pt x="107278" y="4821"/>
                      <a:pt x="107329" y="4788"/>
                    </a:cubicBezTo>
                    <a:cubicBezTo>
                      <a:pt x="107362" y="4771"/>
                      <a:pt x="107379" y="4738"/>
                      <a:pt x="107429" y="4721"/>
                    </a:cubicBezTo>
                    <a:cubicBezTo>
                      <a:pt x="107496" y="4687"/>
                      <a:pt x="107546" y="4637"/>
                      <a:pt x="107613" y="4570"/>
                    </a:cubicBezTo>
                    <a:lnTo>
                      <a:pt x="107864" y="4386"/>
                    </a:lnTo>
                    <a:cubicBezTo>
                      <a:pt x="107931" y="4353"/>
                      <a:pt x="107998" y="4286"/>
                      <a:pt x="108048" y="4235"/>
                    </a:cubicBezTo>
                    <a:lnTo>
                      <a:pt x="108082" y="4219"/>
                    </a:lnTo>
                    <a:cubicBezTo>
                      <a:pt x="108098" y="4202"/>
                      <a:pt x="108115" y="4168"/>
                      <a:pt x="108132" y="4168"/>
                    </a:cubicBezTo>
                    <a:lnTo>
                      <a:pt x="108165" y="4152"/>
                    </a:lnTo>
                    <a:cubicBezTo>
                      <a:pt x="108216" y="4085"/>
                      <a:pt x="108283" y="4051"/>
                      <a:pt x="108333" y="3984"/>
                    </a:cubicBezTo>
                    <a:lnTo>
                      <a:pt x="108417" y="3901"/>
                    </a:lnTo>
                    <a:lnTo>
                      <a:pt x="108500" y="3817"/>
                    </a:lnTo>
                    <a:cubicBezTo>
                      <a:pt x="108500" y="3817"/>
                      <a:pt x="108500" y="3800"/>
                      <a:pt x="108517" y="3800"/>
                    </a:cubicBezTo>
                    <a:cubicBezTo>
                      <a:pt x="108534" y="3783"/>
                      <a:pt x="108550" y="3750"/>
                      <a:pt x="108584" y="3716"/>
                    </a:cubicBezTo>
                    <a:cubicBezTo>
                      <a:pt x="108617" y="3666"/>
                      <a:pt x="108668" y="3616"/>
                      <a:pt x="108718" y="3549"/>
                    </a:cubicBezTo>
                    <a:cubicBezTo>
                      <a:pt x="108751" y="3532"/>
                      <a:pt x="108768" y="3516"/>
                      <a:pt x="108768" y="3482"/>
                    </a:cubicBezTo>
                    <a:cubicBezTo>
                      <a:pt x="108835" y="3432"/>
                      <a:pt x="108885" y="3348"/>
                      <a:pt x="108935" y="3281"/>
                    </a:cubicBezTo>
                    <a:cubicBezTo>
                      <a:pt x="108969" y="3214"/>
                      <a:pt x="109019" y="3181"/>
                      <a:pt x="109053" y="3114"/>
                    </a:cubicBezTo>
                    <a:lnTo>
                      <a:pt x="109086" y="3097"/>
                    </a:lnTo>
                    <a:cubicBezTo>
                      <a:pt x="109103" y="3047"/>
                      <a:pt x="109136" y="3013"/>
                      <a:pt x="109170" y="2963"/>
                    </a:cubicBezTo>
                    <a:cubicBezTo>
                      <a:pt x="109203" y="2896"/>
                      <a:pt x="109270" y="2813"/>
                      <a:pt x="109304" y="2729"/>
                    </a:cubicBezTo>
                    <a:lnTo>
                      <a:pt x="109337" y="2712"/>
                    </a:lnTo>
                    <a:lnTo>
                      <a:pt x="109421" y="2561"/>
                    </a:lnTo>
                    <a:cubicBezTo>
                      <a:pt x="109438" y="2545"/>
                      <a:pt x="109454" y="2511"/>
                      <a:pt x="109454" y="2478"/>
                    </a:cubicBezTo>
                    <a:cubicBezTo>
                      <a:pt x="109505" y="2428"/>
                      <a:pt x="109521" y="2361"/>
                      <a:pt x="109538" y="2310"/>
                    </a:cubicBezTo>
                    <a:cubicBezTo>
                      <a:pt x="109588" y="2227"/>
                      <a:pt x="109622" y="2177"/>
                      <a:pt x="109638" y="2093"/>
                    </a:cubicBezTo>
                    <a:cubicBezTo>
                      <a:pt x="109672" y="2026"/>
                      <a:pt x="109689" y="1959"/>
                      <a:pt x="109722" y="1925"/>
                    </a:cubicBezTo>
                    <a:cubicBezTo>
                      <a:pt x="109722" y="1892"/>
                      <a:pt x="109756" y="1875"/>
                      <a:pt x="109756" y="1858"/>
                    </a:cubicBezTo>
                    <a:lnTo>
                      <a:pt x="109806" y="1674"/>
                    </a:lnTo>
                    <a:cubicBezTo>
                      <a:pt x="109839" y="1624"/>
                      <a:pt x="109839" y="1591"/>
                      <a:pt x="109856" y="1540"/>
                    </a:cubicBezTo>
                    <a:cubicBezTo>
                      <a:pt x="109856" y="1540"/>
                      <a:pt x="109856" y="1524"/>
                      <a:pt x="109873" y="1524"/>
                    </a:cubicBezTo>
                    <a:cubicBezTo>
                      <a:pt x="109890" y="1457"/>
                      <a:pt x="109923" y="1373"/>
                      <a:pt x="109940" y="1306"/>
                    </a:cubicBezTo>
                    <a:cubicBezTo>
                      <a:pt x="109956" y="1222"/>
                      <a:pt x="109973" y="1172"/>
                      <a:pt x="110007" y="1088"/>
                    </a:cubicBezTo>
                    <a:lnTo>
                      <a:pt x="110007" y="1055"/>
                    </a:lnTo>
                    <a:lnTo>
                      <a:pt x="110023" y="971"/>
                    </a:lnTo>
                    <a:cubicBezTo>
                      <a:pt x="110040" y="921"/>
                      <a:pt x="110057" y="837"/>
                      <a:pt x="110057" y="754"/>
                    </a:cubicBezTo>
                    <a:lnTo>
                      <a:pt x="110057" y="720"/>
                    </a:lnTo>
                    <a:cubicBezTo>
                      <a:pt x="110090" y="670"/>
                      <a:pt x="110090" y="603"/>
                      <a:pt x="110090" y="536"/>
                    </a:cubicBezTo>
                    <a:cubicBezTo>
                      <a:pt x="110107" y="503"/>
                      <a:pt x="110107" y="436"/>
                      <a:pt x="110107" y="385"/>
                    </a:cubicBezTo>
                    <a:cubicBezTo>
                      <a:pt x="110090" y="302"/>
                      <a:pt x="110107" y="201"/>
                      <a:pt x="110107" y="1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5949013" y="4810450"/>
                <a:ext cx="25" cy="8375"/>
              </a:xfrm>
              <a:custGeom>
                <a:rect b="b" l="l" r="r" t="t"/>
                <a:pathLst>
                  <a:path extrusionOk="0" h="335" w="1">
                    <a:moveTo>
                      <a:pt x="1" y="0"/>
                    </a:move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5772013" y="838375"/>
                <a:ext cx="177025" cy="4132350"/>
              </a:xfrm>
              <a:custGeom>
                <a:rect b="b" l="l" r="r" t="t"/>
                <a:pathLst>
                  <a:path extrusionOk="0" h="165294" w="7081">
                    <a:moveTo>
                      <a:pt x="7081" y="6395"/>
                    </a:moveTo>
                    <a:lnTo>
                      <a:pt x="7081" y="158883"/>
                    </a:lnTo>
                    <a:lnTo>
                      <a:pt x="7081" y="159067"/>
                    </a:lnTo>
                    <a:lnTo>
                      <a:pt x="7081" y="159101"/>
                    </a:lnTo>
                    <a:lnTo>
                      <a:pt x="7081" y="159218"/>
                    </a:lnTo>
                    <a:lnTo>
                      <a:pt x="7081" y="159369"/>
                    </a:lnTo>
                    <a:lnTo>
                      <a:pt x="7081" y="159402"/>
                    </a:lnTo>
                    <a:lnTo>
                      <a:pt x="7081" y="159452"/>
                    </a:lnTo>
                    <a:lnTo>
                      <a:pt x="7081" y="159469"/>
                    </a:lnTo>
                    <a:lnTo>
                      <a:pt x="7081" y="159536"/>
                    </a:lnTo>
                    <a:cubicBezTo>
                      <a:pt x="7064" y="159636"/>
                      <a:pt x="7064" y="159737"/>
                      <a:pt x="7047" y="159854"/>
                    </a:cubicBezTo>
                    <a:cubicBezTo>
                      <a:pt x="7047" y="159887"/>
                      <a:pt x="7014" y="159954"/>
                      <a:pt x="7014" y="159988"/>
                    </a:cubicBezTo>
                    <a:cubicBezTo>
                      <a:pt x="7014" y="160055"/>
                      <a:pt x="6997" y="160122"/>
                      <a:pt x="6997" y="160189"/>
                    </a:cubicBezTo>
                    <a:lnTo>
                      <a:pt x="6997" y="160205"/>
                    </a:lnTo>
                    <a:cubicBezTo>
                      <a:pt x="6980" y="160289"/>
                      <a:pt x="6980" y="160356"/>
                      <a:pt x="6963" y="160440"/>
                    </a:cubicBezTo>
                    <a:lnTo>
                      <a:pt x="6930" y="160523"/>
                    </a:lnTo>
                    <a:lnTo>
                      <a:pt x="6930" y="160540"/>
                    </a:lnTo>
                    <a:cubicBezTo>
                      <a:pt x="6913" y="160624"/>
                      <a:pt x="6896" y="160691"/>
                      <a:pt x="6880" y="160775"/>
                    </a:cubicBezTo>
                    <a:cubicBezTo>
                      <a:pt x="6846" y="160825"/>
                      <a:pt x="6830" y="160908"/>
                      <a:pt x="6813" y="160975"/>
                    </a:cubicBezTo>
                    <a:cubicBezTo>
                      <a:pt x="6813" y="160975"/>
                      <a:pt x="6813" y="160992"/>
                      <a:pt x="6796" y="160992"/>
                    </a:cubicBezTo>
                    <a:cubicBezTo>
                      <a:pt x="6763" y="161042"/>
                      <a:pt x="6763" y="161076"/>
                      <a:pt x="6746" y="161126"/>
                    </a:cubicBezTo>
                    <a:lnTo>
                      <a:pt x="6679" y="161310"/>
                    </a:lnTo>
                    <a:cubicBezTo>
                      <a:pt x="6662" y="161327"/>
                      <a:pt x="6662" y="161360"/>
                      <a:pt x="6662" y="161377"/>
                    </a:cubicBezTo>
                    <a:cubicBezTo>
                      <a:pt x="6645" y="161444"/>
                      <a:pt x="6629" y="161494"/>
                      <a:pt x="6578" y="161545"/>
                    </a:cubicBezTo>
                    <a:cubicBezTo>
                      <a:pt x="6545" y="161628"/>
                      <a:pt x="6511" y="161695"/>
                      <a:pt x="6478" y="161779"/>
                    </a:cubicBezTo>
                    <a:cubicBezTo>
                      <a:pt x="6461" y="161829"/>
                      <a:pt x="6411" y="161879"/>
                      <a:pt x="6394" y="161946"/>
                    </a:cubicBezTo>
                    <a:cubicBezTo>
                      <a:pt x="6378" y="161963"/>
                      <a:pt x="6378" y="161996"/>
                      <a:pt x="6344" y="162030"/>
                    </a:cubicBezTo>
                    <a:lnTo>
                      <a:pt x="6193" y="162147"/>
                    </a:lnTo>
                    <a:cubicBezTo>
                      <a:pt x="6193" y="162147"/>
                      <a:pt x="6193" y="162164"/>
                      <a:pt x="6160" y="162164"/>
                    </a:cubicBezTo>
                    <a:cubicBezTo>
                      <a:pt x="6126" y="162248"/>
                      <a:pt x="6076" y="162315"/>
                      <a:pt x="6026" y="162398"/>
                    </a:cubicBezTo>
                    <a:cubicBezTo>
                      <a:pt x="5993" y="162448"/>
                      <a:pt x="5959" y="162482"/>
                      <a:pt x="5942" y="162532"/>
                    </a:cubicBezTo>
                    <a:lnTo>
                      <a:pt x="5909" y="162549"/>
                    </a:lnTo>
                    <a:cubicBezTo>
                      <a:pt x="5875" y="162616"/>
                      <a:pt x="5825" y="162666"/>
                      <a:pt x="5792" y="162716"/>
                    </a:cubicBezTo>
                    <a:cubicBezTo>
                      <a:pt x="5725" y="162800"/>
                      <a:pt x="5675" y="162867"/>
                      <a:pt x="5624" y="162917"/>
                    </a:cubicBezTo>
                    <a:cubicBezTo>
                      <a:pt x="5608" y="162951"/>
                      <a:pt x="5608" y="162967"/>
                      <a:pt x="5574" y="162984"/>
                    </a:cubicBezTo>
                    <a:cubicBezTo>
                      <a:pt x="5541" y="163034"/>
                      <a:pt x="5490" y="163084"/>
                      <a:pt x="5423" y="163151"/>
                    </a:cubicBezTo>
                    <a:cubicBezTo>
                      <a:pt x="5407" y="163168"/>
                      <a:pt x="5390" y="163218"/>
                      <a:pt x="5373" y="163235"/>
                    </a:cubicBezTo>
                    <a:lnTo>
                      <a:pt x="5340" y="163252"/>
                    </a:lnTo>
                    <a:lnTo>
                      <a:pt x="5256" y="163336"/>
                    </a:lnTo>
                    <a:lnTo>
                      <a:pt x="5189" y="163419"/>
                    </a:lnTo>
                    <a:lnTo>
                      <a:pt x="5022" y="163587"/>
                    </a:lnTo>
                    <a:lnTo>
                      <a:pt x="4988" y="163603"/>
                    </a:lnTo>
                    <a:cubicBezTo>
                      <a:pt x="4972" y="163637"/>
                      <a:pt x="4955" y="163637"/>
                      <a:pt x="4938" y="163654"/>
                    </a:cubicBezTo>
                    <a:lnTo>
                      <a:pt x="4905" y="163670"/>
                    </a:lnTo>
                    <a:cubicBezTo>
                      <a:pt x="4854" y="163721"/>
                      <a:pt x="4787" y="163788"/>
                      <a:pt x="4720" y="163821"/>
                    </a:cubicBezTo>
                    <a:cubicBezTo>
                      <a:pt x="4637" y="163888"/>
                      <a:pt x="4570" y="163955"/>
                      <a:pt x="4469" y="164005"/>
                    </a:cubicBezTo>
                    <a:cubicBezTo>
                      <a:pt x="4402" y="164055"/>
                      <a:pt x="4352" y="164122"/>
                      <a:pt x="4285" y="164156"/>
                    </a:cubicBezTo>
                    <a:cubicBezTo>
                      <a:pt x="4235" y="164173"/>
                      <a:pt x="4218" y="164206"/>
                      <a:pt x="4185" y="164223"/>
                    </a:cubicBezTo>
                    <a:cubicBezTo>
                      <a:pt x="4135" y="164239"/>
                      <a:pt x="4101" y="164290"/>
                      <a:pt x="4051" y="164306"/>
                    </a:cubicBezTo>
                    <a:cubicBezTo>
                      <a:pt x="4001" y="164323"/>
                      <a:pt x="3967" y="164357"/>
                      <a:pt x="3934" y="164390"/>
                    </a:cubicBezTo>
                    <a:cubicBezTo>
                      <a:pt x="3850" y="164424"/>
                      <a:pt x="3766" y="164491"/>
                      <a:pt x="3666" y="164541"/>
                    </a:cubicBezTo>
                    <a:cubicBezTo>
                      <a:pt x="3632" y="164557"/>
                      <a:pt x="3565" y="164591"/>
                      <a:pt x="3515" y="164624"/>
                    </a:cubicBezTo>
                    <a:lnTo>
                      <a:pt x="3130" y="164809"/>
                    </a:lnTo>
                    <a:lnTo>
                      <a:pt x="3114" y="164809"/>
                    </a:lnTo>
                    <a:cubicBezTo>
                      <a:pt x="3063" y="164825"/>
                      <a:pt x="3013" y="164842"/>
                      <a:pt x="2963" y="164859"/>
                    </a:cubicBezTo>
                    <a:lnTo>
                      <a:pt x="2946" y="164859"/>
                    </a:lnTo>
                    <a:cubicBezTo>
                      <a:pt x="2896" y="164892"/>
                      <a:pt x="2862" y="164909"/>
                      <a:pt x="2812" y="164909"/>
                    </a:cubicBezTo>
                    <a:lnTo>
                      <a:pt x="2796" y="164909"/>
                    </a:lnTo>
                    <a:cubicBezTo>
                      <a:pt x="2712" y="164926"/>
                      <a:pt x="2611" y="164976"/>
                      <a:pt x="2528" y="164993"/>
                    </a:cubicBezTo>
                    <a:cubicBezTo>
                      <a:pt x="2444" y="165009"/>
                      <a:pt x="2327" y="165043"/>
                      <a:pt x="2260" y="165076"/>
                    </a:cubicBezTo>
                    <a:cubicBezTo>
                      <a:pt x="2226" y="165076"/>
                      <a:pt x="2193" y="165093"/>
                      <a:pt x="2176" y="165093"/>
                    </a:cubicBezTo>
                    <a:cubicBezTo>
                      <a:pt x="2109" y="165127"/>
                      <a:pt x="2042" y="165127"/>
                      <a:pt x="1959" y="165143"/>
                    </a:cubicBezTo>
                    <a:lnTo>
                      <a:pt x="1942" y="165143"/>
                    </a:lnTo>
                    <a:cubicBezTo>
                      <a:pt x="1908" y="165143"/>
                      <a:pt x="1892" y="165143"/>
                      <a:pt x="1875" y="165160"/>
                    </a:cubicBezTo>
                    <a:cubicBezTo>
                      <a:pt x="1841" y="165160"/>
                      <a:pt x="1791" y="165177"/>
                      <a:pt x="1724" y="165177"/>
                    </a:cubicBezTo>
                    <a:lnTo>
                      <a:pt x="1708" y="165177"/>
                    </a:lnTo>
                    <a:cubicBezTo>
                      <a:pt x="1624" y="165210"/>
                      <a:pt x="1557" y="165210"/>
                      <a:pt x="1473" y="165227"/>
                    </a:cubicBezTo>
                    <a:lnTo>
                      <a:pt x="1389" y="165227"/>
                    </a:lnTo>
                    <a:cubicBezTo>
                      <a:pt x="1339" y="165227"/>
                      <a:pt x="1272" y="165244"/>
                      <a:pt x="1222" y="165244"/>
                    </a:cubicBezTo>
                    <a:cubicBezTo>
                      <a:pt x="1172" y="165244"/>
                      <a:pt x="1105" y="165261"/>
                      <a:pt x="1021" y="165261"/>
                    </a:cubicBezTo>
                    <a:cubicBezTo>
                      <a:pt x="887" y="165261"/>
                      <a:pt x="770" y="165294"/>
                      <a:pt x="636" y="165294"/>
                    </a:cubicBezTo>
                    <a:lnTo>
                      <a:pt x="0" y="165294"/>
                    </a:lnTo>
                    <a:cubicBezTo>
                      <a:pt x="3532" y="165294"/>
                      <a:pt x="6394" y="162415"/>
                      <a:pt x="6394" y="158883"/>
                    </a:cubicBezTo>
                    <a:lnTo>
                      <a:pt x="6394" y="6395"/>
                    </a:lnTo>
                    <a:cubicBezTo>
                      <a:pt x="6394" y="2863"/>
                      <a:pt x="3532" y="1"/>
                      <a:pt x="0" y="1"/>
                    </a:cubicBezTo>
                    <a:lnTo>
                      <a:pt x="636" y="1"/>
                    </a:lnTo>
                    <a:cubicBezTo>
                      <a:pt x="1004" y="1"/>
                      <a:pt x="1356" y="17"/>
                      <a:pt x="1708" y="84"/>
                    </a:cubicBezTo>
                    <a:cubicBezTo>
                      <a:pt x="1791" y="101"/>
                      <a:pt x="1858" y="101"/>
                      <a:pt x="1942" y="118"/>
                    </a:cubicBezTo>
                    <a:lnTo>
                      <a:pt x="2260" y="185"/>
                    </a:lnTo>
                    <a:cubicBezTo>
                      <a:pt x="2360" y="202"/>
                      <a:pt x="2444" y="218"/>
                      <a:pt x="2528" y="269"/>
                    </a:cubicBezTo>
                    <a:cubicBezTo>
                      <a:pt x="2611" y="285"/>
                      <a:pt x="2712" y="335"/>
                      <a:pt x="2796" y="352"/>
                    </a:cubicBezTo>
                    <a:cubicBezTo>
                      <a:pt x="2862" y="369"/>
                      <a:pt x="2896" y="386"/>
                      <a:pt x="2963" y="419"/>
                    </a:cubicBezTo>
                    <a:cubicBezTo>
                      <a:pt x="3013" y="436"/>
                      <a:pt x="3063" y="453"/>
                      <a:pt x="3130" y="469"/>
                    </a:cubicBezTo>
                    <a:lnTo>
                      <a:pt x="3499" y="670"/>
                    </a:lnTo>
                    <a:cubicBezTo>
                      <a:pt x="3565" y="687"/>
                      <a:pt x="3616" y="720"/>
                      <a:pt x="3666" y="754"/>
                    </a:cubicBezTo>
                    <a:cubicBezTo>
                      <a:pt x="3750" y="787"/>
                      <a:pt x="3833" y="838"/>
                      <a:pt x="3917" y="888"/>
                    </a:cubicBezTo>
                    <a:cubicBezTo>
                      <a:pt x="3967" y="921"/>
                      <a:pt x="4001" y="938"/>
                      <a:pt x="4051" y="972"/>
                    </a:cubicBezTo>
                    <a:cubicBezTo>
                      <a:pt x="4084" y="1005"/>
                      <a:pt x="4135" y="1039"/>
                      <a:pt x="4168" y="1055"/>
                    </a:cubicBezTo>
                    <a:cubicBezTo>
                      <a:pt x="4218" y="1089"/>
                      <a:pt x="4235" y="1105"/>
                      <a:pt x="4285" y="1139"/>
                    </a:cubicBezTo>
                    <a:cubicBezTo>
                      <a:pt x="4335" y="1189"/>
                      <a:pt x="4402" y="1223"/>
                      <a:pt x="4469" y="1290"/>
                    </a:cubicBezTo>
                    <a:lnTo>
                      <a:pt x="4720" y="1474"/>
                    </a:lnTo>
                    <a:cubicBezTo>
                      <a:pt x="4787" y="1541"/>
                      <a:pt x="4871" y="1608"/>
                      <a:pt x="4921" y="1641"/>
                    </a:cubicBezTo>
                    <a:cubicBezTo>
                      <a:pt x="4955" y="1675"/>
                      <a:pt x="4972" y="1691"/>
                      <a:pt x="4988" y="1691"/>
                    </a:cubicBezTo>
                    <a:lnTo>
                      <a:pt x="5172" y="1875"/>
                    </a:lnTo>
                    <a:cubicBezTo>
                      <a:pt x="5239" y="1942"/>
                      <a:pt x="5306" y="2009"/>
                      <a:pt x="5340" y="2060"/>
                    </a:cubicBezTo>
                    <a:cubicBezTo>
                      <a:pt x="5373" y="2093"/>
                      <a:pt x="5390" y="2110"/>
                      <a:pt x="5407" y="2143"/>
                    </a:cubicBezTo>
                    <a:cubicBezTo>
                      <a:pt x="5457" y="2193"/>
                      <a:pt x="5490" y="2260"/>
                      <a:pt x="5557" y="2311"/>
                    </a:cubicBezTo>
                    <a:lnTo>
                      <a:pt x="5591" y="2361"/>
                    </a:lnTo>
                    <a:cubicBezTo>
                      <a:pt x="5658" y="2445"/>
                      <a:pt x="5725" y="2512"/>
                      <a:pt x="5758" y="2562"/>
                    </a:cubicBezTo>
                    <a:lnTo>
                      <a:pt x="5892" y="2763"/>
                    </a:lnTo>
                    <a:cubicBezTo>
                      <a:pt x="5909" y="2796"/>
                      <a:pt x="5959" y="2846"/>
                      <a:pt x="5976" y="2880"/>
                    </a:cubicBezTo>
                    <a:cubicBezTo>
                      <a:pt x="6009" y="2963"/>
                      <a:pt x="6076" y="3030"/>
                      <a:pt x="6126" y="3114"/>
                    </a:cubicBezTo>
                    <a:cubicBezTo>
                      <a:pt x="6160" y="3181"/>
                      <a:pt x="6177" y="3231"/>
                      <a:pt x="6227" y="3281"/>
                    </a:cubicBezTo>
                    <a:cubicBezTo>
                      <a:pt x="6244" y="3298"/>
                      <a:pt x="6260" y="3348"/>
                      <a:pt x="6260" y="3365"/>
                    </a:cubicBezTo>
                    <a:cubicBezTo>
                      <a:pt x="6311" y="3432"/>
                      <a:pt x="6327" y="3466"/>
                      <a:pt x="6344" y="3533"/>
                    </a:cubicBezTo>
                    <a:cubicBezTo>
                      <a:pt x="6394" y="3616"/>
                      <a:pt x="6428" y="3683"/>
                      <a:pt x="6461" y="3767"/>
                    </a:cubicBezTo>
                    <a:cubicBezTo>
                      <a:pt x="6478" y="3817"/>
                      <a:pt x="6495" y="3884"/>
                      <a:pt x="6545" y="3934"/>
                    </a:cubicBezTo>
                    <a:cubicBezTo>
                      <a:pt x="6578" y="4051"/>
                      <a:pt x="6645" y="4185"/>
                      <a:pt x="6679" y="4303"/>
                    </a:cubicBezTo>
                    <a:cubicBezTo>
                      <a:pt x="6712" y="4369"/>
                      <a:pt x="6729" y="4453"/>
                      <a:pt x="6746" y="4520"/>
                    </a:cubicBezTo>
                    <a:lnTo>
                      <a:pt x="6813" y="4771"/>
                    </a:lnTo>
                    <a:cubicBezTo>
                      <a:pt x="6830" y="4872"/>
                      <a:pt x="6846" y="4972"/>
                      <a:pt x="6896" y="5073"/>
                    </a:cubicBezTo>
                    <a:cubicBezTo>
                      <a:pt x="6913" y="5139"/>
                      <a:pt x="6913" y="5206"/>
                      <a:pt x="6913" y="5273"/>
                    </a:cubicBezTo>
                    <a:cubicBezTo>
                      <a:pt x="6930" y="5307"/>
                      <a:pt x="6930" y="5374"/>
                      <a:pt x="6930" y="5407"/>
                    </a:cubicBezTo>
                    <a:cubicBezTo>
                      <a:pt x="6963" y="5524"/>
                      <a:pt x="6963" y="5625"/>
                      <a:pt x="6980" y="5725"/>
                    </a:cubicBezTo>
                    <a:lnTo>
                      <a:pt x="6980" y="5809"/>
                    </a:lnTo>
                    <a:cubicBezTo>
                      <a:pt x="6980" y="5893"/>
                      <a:pt x="6997" y="5960"/>
                      <a:pt x="6997" y="6043"/>
                    </a:cubicBezTo>
                    <a:lnTo>
                      <a:pt x="6997" y="6161"/>
                    </a:lnTo>
                    <a:lnTo>
                      <a:pt x="6997" y="6194"/>
                    </a:lnTo>
                    <a:cubicBezTo>
                      <a:pt x="7081" y="6278"/>
                      <a:pt x="7081" y="6328"/>
                      <a:pt x="7081" y="63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3341138" y="1245550"/>
                <a:ext cx="2461450" cy="3277000"/>
              </a:xfrm>
              <a:custGeom>
                <a:rect b="b" l="l" r="r" t="t"/>
                <a:pathLst>
                  <a:path extrusionOk="0" h="131080" w="98458">
                    <a:moveTo>
                      <a:pt x="1" y="0"/>
                    </a:moveTo>
                    <a:lnTo>
                      <a:pt x="98457" y="0"/>
                    </a:lnTo>
                    <a:lnTo>
                      <a:pt x="98457" y="131080"/>
                    </a:lnTo>
                    <a:lnTo>
                      <a:pt x="1" y="13108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3329013" y="1233000"/>
                <a:ext cx="2485700" cy="3300850"/>
              </a:xfrm>
              <a:custGeom>
                <a:rect b="b" l="l" r="r" t="t"/>
                <a:pathLst>
                  <a:path extrusionOk="0" h="132034" w="99428">
                    <a:moveTo>
                      <a:pt x="99109" y="0"/>
                    </a:moveTo>
                    <a:lnTo>
                      <a:pt x="319" y="0"/>
                    </a:lnTo>
                    <a:cubicBezTo>
                      <a:pt x="151" y="0"/>
                      <a:pt x="0" y="151"/>
                      <a:pt x="0" y="318"/>
                    </a:cubicBezTo>
                    <a:lnTo>
                      <a:pt x="0" y="131716"/>
                    </a:lnTo>
                    <a:cubicBezTo>
                      <a:pt x="0" y="131883"/>
                      <a:pt x="151" y="132034"/>
                      <a:pt x="319" y="132034"/>
                    </a:cubicBezTo>
                    <a:lnTo>
                      <a:pt x="99109" y="132034"/>
                    </a:lnTo>
                    <a:cubicBezTo>
                      <a:pt x="99277" y="132034"/>
                      <a:pt x="99428" y="131883"/>
                      <a:pt x="99428" y="131716"/>
                    </a:cubicBezTo>
                    <a:lnTo>
                      <a:pt x="99428" y="318"/>
                    </a:lnTo>
                    <a:cubicBezTo>
                      <a:pt x="99428" y="151"/>
                      <a:pt x="99310" y="0"/>
                      <a:pt x="99109" y="0"/>
                    </a:cubicBezTo>
                    <a:close/>
                    <a:moveTo>
                      <a:pt x="98942" y="131565"/>
                    </a:moveTo>
                    <a:lnTo>
                      <a:pt x="486" y="131565"/>
                    </a:lnTo>
                    <a:lnTo>
                      <a:pt x="486" y="502"/>
                    </a:lnTo>
                    <a:lnTo>
                      <a:pt x="98942" y="502"/>
                    </a:lnTo>
                    <a:close/>
                  </a:path>
                </a:pathLst>
              </a:custGeom>
              <a:solidFill>
                <a:srgbClr val="EAEA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4464713" y="4686575"/>
                <a:ext cx="214300" cy="214275"/>
              </a:xfrm>
              <a:custGeom>
                <a:rect b="b" l="l" r="r" t="t"/>
                <a:pathLst>
                  <a:path extrusionOk="0" h="8571" w="8572">
                    <a:moveTo>
                      <a:pt x="8571" y="4286"/>
                    </a:moveTo>
                    <a:cubicBezTo>
                      <a:pt x="8571" y="6662"/>
                      <a:pt x="6663" y="8571"/>
                      <a:pt x="4286" y="8571"/>
                    </a:cubicBezTo>
                    <a:cubicBezTo>
                      <a:pt x="1909" y="8571"/>
                      <a:pt x="1" y="6662"/>
                      <a:pt x="1" y="4286"/>
                    </a:cubicBezTo>
                    <a:cubicBezTo>
                      <a:pt x="1" y="1909"/>
                      <a:pt x="1909" y="1"/>
                      <a:pt x="4286" y="1"/>
                    </a:cubicBezTo>
                    <a:cubicBezTo>
                      <a:pt x="6663" y="1"/>
                      <a:pt x="8571" y="1909"/>
                      <a:pt x="8571" y="4286"/>
                    </a:cubicBez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4464713" y="4686575"/>
                <a:ext cx="212200" cy="212175"/>
              </a:xfrm>
              <a:custGeom>
                <a:rect b="b" l="l" r="r" t="t"/>
                <a:pathLst>
                  <a:path extrusionOk="0" h="8487" w="8488">
                    <a:moveTo>
                      <a:pt x="8487" y="4252"/>
                    </a:moveTo>
                    <a:cubicBezTo>
                      <a:pt x="8487" y="6595"/>
                      <a:pt x="6596" y="8487"/>
                      <a:pt x="4236" y="8487"/>
                    </a:cubicBezTo>
                    <a:cubicBezTo>
                      <a:pt x="1892" y="8487"/>
                      <a:pt x="1" y="6595"/>
                      <a:pt x="1" y="4252"/>
                    </a:cubicBezTo>
                    <a:cubicBezTo>
                      <a:pt x="1" y="1892"/>
                      <a:pt x="1892" y="1"/>
                      <a:pt x="4236" y="1"/>
                    </a:cubicBezTo>
                    <a:cubicBezTo>
                      <a:pt x="6596" y="1"/>
                      <a:pt x="8487" y="1892"/>
                      <a:pt x="8487" y="425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4470988" y="4700250"/>
                <a:ext cx="200075" cy="185275"/>
              </a:xfrm>
              <a:custGeom>
                <a:rect b="b" l="l" r="r" t="t"/>
                <a:pathLst>
                  <a:path extrusionOk="0" h="7411" w="8003">
                    <a:moveTo>
                      <a:pt x="3995" y="0"/>
                    </a:moveTo>
                    <a:cubicBezTo>
                      <a:pt x="2234" y="0"/>
                      <a:pt x="666" y="1261"/>
                      <a:pt x="353" y="3069"/>
                    </a:cubicBezTo>
                    <a:cubicBezTo>
                      <a:pt x="1" y="5078"/>
                      <a:pt x="1340" y="7003"/>
                      <a:pt x="3349" y="7354"/>
                    </a:cubicBezTo>
                    <a:cubicBezTo>
                      <a:pt x="3566" y="7392"/>
                      <a:pt x="3782" y="7410"/>
                      <a:pt x="3995" y="7410"/>
                    </a:cubicBezTo>
                    <a:cubicBezTo>
                      <a:pt x="5766" y="7410"/>
                      <a:pt x="7322" y="6149"/>
                      <a:pt x="7651" y="4341"/>
                    </a:cubicBezTo>
                    <a:cubicBezTo>
                      <a:pt x="8002" y="2333"/>
                      <a:pt x="6663" y="408"/>
                      <a:pt x="4638" y="56"/>
                    </a:cubicBezTo>
                    <a:cubicBezTo>
                      <a:pt x="4422" y="18"/>
                      <a:pt x="4207" y="0"/>
                      <a:pt x="3995" y="0"/>
                    </a:cubicBez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4473513" y="4702850"/>
                <a:ext cx="194600" cy="180075"/>
              </a:xfrm>
              <a:custGeom>
                <a:rect b="b" l="l" r="r" t="t"/>
                <a:pathLst>
                  <a:path extrusionOk="0" h="7203" w="7784">
                    <a:moveTo>
                      <a:pt x="3906" y="0"/>
                    </a:moveTo>
                    <a:cubicBezTo>
                      <a:pt x="2187" y="0"/>
                      <a:pt x="666" y="1230"/>
                      <a:pt x="352" y="2982"/>
                    </a:cubicBezTo>
                    <a:cubicBezTo>
                      <a:pt x="0" y="4940"/>
                      <a:pt x="1306" y="6798"/>
                      <a:pt x="3264" y="7150"/>
                    </a:cubicBezTo>
                    <a:cubicBezTo>
                      <a:pt x="3471" y="7185"/>
                      <a:pt x="3676" y="7202"/>
                      <a:pt x="3879" y="7202"/>
                    </a:cubicBezTo>
                    <a:cubicBezTo>
                      <a:pt x="5601" y="7202"/>
                      <a:pt x="7133" y="5972"/>
                      <a:pt x="7432" y="4220"/>
                    </a:cubicBezTo>
                    <a:cubicBezTo>
                      <a:pt x="7784" y="2262"/>
                      <a:pt x="6478" y="404"/>
                      <a:pt x="4520" y="53"/>
                    </a:cubicBezTo>
                    <a:cubicBezTo>
                      <a:pt x="4313" y="17"/>
                      <a:pt x="4108" y="0"/>
                      <a:pt x="3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3193438" y="838800"/>
                <a:ext cx="177875" cy="4131925"/>
              </a:xfrm>
              <a:custGeom>
                <a:rect b="b" l="l" r="r" t="t"/>
                <a:pathLst>
                  <a:path extrusionOk="0" h="165277" w="7115">
                    <a:moveTo>
                      <a:pt x="7114" y="165277"/>
                    </a:moveTo>
                    <a:lnTo>
                      <a:pt x="6461" y="165277"/>
                    </a:lnTo>
                    <a:cubicBezTo>
                      <a:pt x="6110" y="165277"/>
                      <a:pt x="5758" y="165244"/>
                      <a:pt x="5407" y="165193"/>
                    </a:cubicBezTo>
                    <a:cubicBezTo>
                      <a:pt x="5323" y="165160"/>
                      <a:pt x="5256" y="165160"/>
                      <a:pt x="5172" y="165143"/>
                    </a:cubicBezTo>
                    <a:lnTo>
                      <a:pt x="5156" y="165143"/>
                    </a:lnTo>
                    <a:cubicBezTo>
                      <a:pt x="5038" y="165126"/>
                      <a:pt x="4955" y="165110"/>
                      <a:pt x="4854" y="165076"/>
                    </a:cubicBezTo>
                    <a:lnTo>
                      <a:pt x="4838" y="165076"/>
                    </a:lnTo>
                    <a:cubicBezTo>
                      <a:pt x="4754" y="165059"/>
                      <a:pt x="4653" y="165043"/>
                      <a:pt x="4570" y="164992"/>
                    </a:cubicBezTo>
                    <a:cubicBezTo>
                      <a:pt x="4486" y="164976"/>
                      <a:pt x="4402" y="164942"/>
                      <a:pt x="4319" y="164909"/>
                    </a:cubicBezTo>
                    <a:cubicBezTo>
                      <a:pt x="4252" y="164892"/>
                      <a:pt x="4185" y="164875"/>
                      <a:pt x="4118" y="164825"/>
                    </a:cubicBezTo>
                    <a:cubicBezTo>
                      <a:pt x="4084" y="164808"/>
                      <a:pt x="4034" y="164792"/>
                      <a:pt x="4001" y="164792"/>
                    </a:cubicBezTo>
                    <a:cubicBezTo>
                      <a:pt x="3867" y="164725"/>
                      <a:pt x="3733" y="164658"/>
                      <a:pt x="3599" y="164607"/>
                    </a:cubicBezTo>
                    <a:cubicBezTo>
                      <a:pt x="3565" y="164574"/>
                      <a:pt x="3499" y="164540"/>
                      <a:pt x="3432" y="164524"/>
                    </a:cubicBezTo>
                    <a:cubicBezTo>
                      <a:pt x="3348" y="164474"/>
                      <a:pt x="3264" y="164407"/>
                      <a:pt x="3181" y="164373"/>
                    </a:cubicBezTo>
                    <a:cubicBezTo>
                      <a:pt x="3147" y="164356"/>
                      <a:pt x="3097" y="164323"/>
                      <a:pt x="3063" y="164289"/>
                    </a:cubicBezTo>
                    <a:cubicBezTo>
                      <a:pt x="3013" y="164273"/>
                      <a:pt x="2980" y="164239"/>
                      <a:pt x="2929" y="164206"/>
                    </a:cubicBezTo>
                    <a:cubicBezTo>
                      <a:pt x="2896" y="164189"/>
                      <a:pt x="2862" y="164156"/>
                      <a:pt x="2829" y="164139"/>
                    </a:cubicBezTo>
                    <a:cubicBezTo>
                      <a:pt x="2762" y="164105"/>
                      <a:pt x="2695" y="164055"/>
                      <a:pt x="2645" y="163988"/>
                    </a:cubicBezTo>
                    <a:lnTo>
                      <a:pt x="2394" y="163804"/>
                    </a:lnTo>
                    <a:cubicBezTo>
                      <a:pt x="2327" y="163737"/>
                      <a:pt x="2243" y="163687"/>
                      <a:pt x="2176" y="163620"/>
                    </a:cubicBezTo>
                    <a:cubicBezTo>
                      <a:pt x="2159" y="163603"/>
                      <a:pt x="2143" y="163570"/>
                      <a:pt x="2109" y="163570"/>
                    </a:cubicBezTo>
                    <a:lnTo>
                      <a:pt x="1925" y="163386"/>
                    </a:lnTo>
                    <a:lnTo>
                      <a:pt x="1724" y="163185"/>
                    </a:lnTo>
                    <a:cubicBezTo>
                      <a:pt x="1657" y="163118"/>
                      <a:pt x="1590" y="163034"/>
                      <a:pt x="1523" y="162967"/>
                    </a:cubicBezTo>
                    <a:lnTo>
                      <a:pt x="1490" y="162934"/>
                    </a:lnTo>
                    <a:cubicBezTo>
                      <a:pt x="1423" y="162867"/>
                      <a:pt x="1356" y="162783"/>
                      <a:pt x="1323" y="162716"/>
                    </a:cubicBezTo>
                    <a:cubicBezTo>
                      <a:pt x="1256" y="162632"/>
                      <a:pt x="1222" y="162565"/>
                      <a:pt x="1155" y="162482"/>
                    </a:cubicBezTo>
                    <a:cubicBezTo>
                      <a:pt x="1138" y="162465"/>
                      <a:pt x="1138" y="162465"/>
                      <a:pt x="1138" y="162448"/>
                    </a:cubicBezTo>
                    <a:cubicBezTo>
                      <a:pt x="1088" y="162398"/>
                      <a:pt x="1071" y="162348"/>
                      <a:pt x="1021" y="162298"/>
                    </a:cubicBezTo>
                    <a:cubicBezTo>
                      <a:pt x="988" y="162231"/>
                      <a:pt x="971" y="162180"/>
                      <a:pt x="921" y="162130"/>
                    </a:cubicBezTo>
                    <a:lnTo>
                      <a:pt x="921" y="162113"/>
                    </a:lnTo>
                    <a:cubicBezTo>
                      <a:pt x="887" y="162030"/>
                      <a:pt x="837" y="161946"/>
                      <a:pt x="770" y="161862"/>
                    </a:cubicBezTo>
                    <a:cubicBezTo>
                      <a:pt x="770" y="161862"/>
                      <a:pt x="770" y="161829"/>
                      <a:pt x="753" y="161829"/>
                    </a:cubicBezTo>
                    <a:cubicBezTo>
                      <a:pt x="720" y="161762"/>
                      <a:pt x="670" y="161695"/>
                      <a:pt x="653" y="161611"/>
                    </a:cubicBezTo>
                    <a:cubicBezTo>
                      <a:pt x="636" y="161561"/>
                      <a:pt x="603" y="161494"/>
                      <a:pt x="586" y="161461"/>
                    </a:cubicBezTo>
                    <a:cubicBezTo>
                      <a:pt x="502" y="161310"/>
                      <a:pt x="435" y="161143"/>
                      <a:pt x="402" y="160975"/>
                    </a:cubicBezTo>
                    <a:cubicBezTo>
                      <a:pt x="385" y="160891"/>
                      <a:pt x="352" y="160825"/>
                      <a:pt x="318" y="160741"/>
                    </a:cubicBezTo>
                    <a:cubicBezTo>
                      <a:pt x="301" y="160640"/>
                      <a:pt x="251" y="160557"/>
                      <a:pt x="235" y="160456"/>
                    </a:cubicBezTo>
                    <a:cubicBezTo>
                      <a:pt x="218" y="160373"/>
                      <a:pt x="184" y="160272"/>
                      <a:pt x="168" y="160188"/>
                    </a:cubicBezTo>
                    <a:cubicBezTo>
                      <a:pt x="151" y="160122"/>
                      <a:pt x="151" y="160055"/>
                      <a:pt x="134" y="160004"/>
                    </a:cubicBezTo>
                    <a:cubicBezTo>
                      <a:pt x="101" y="159954"/>
                      <a:pt x="101" y="159887"/>
                      <a:pt x="101" y="159854"/>
                    </a:cubicBezTo>
                    <a:cubicBezTo>
                      <a:pt x="84" y="159737"/>
                      <a:pt x="84" y="159636"/>
                      <a:pt x="67" y="159536"/>
                    </a:cubicBezTo>
                    <a:cubicBezTo>
                      <a:pt x="67" y="159485"/>
                      <a:pt x="67" y="159452"/>
                      <a:pt x="50" y="159402"/>
                    </a:cubicBezTo>
                    <a:cubicBezTo>
                      <a:pt x="50" y="159352"/>
                      <a:pt x="17" y="159285"/>
                      <a:pt x="17" y="159218"/>
                    </a:cubicBezTo>
                    <a:cubicBezTo>
                      <a:pt x="17" y="159117"/>
                      <a:pt x="0" y="159017"/>
                      <a:pt x="0" y="158883"/>
                    </a:cubicBezTo>
                    <a:lnTo>
                      <a:pt x="0" y="6378"/>
                    </a:lnTo>
                    <a:cubicBezTo>
                      <a:pt x="0" y="6277"/>
                      <a:pt x="0" y="6177"/>
                      <a:pt x="17" y="6043"/>
                    </a:cubicBezTo>
                    <a:cubicBezTo>
                      <a:pt x="17" y="5976"/>
                      <a:pt x="17" y="5926"/>
                      <a:pt x="50" y="5859"/>
                    </a:cubicBezTo>
                    <a:cubicBezTo>
                      <a:pt x="50" y="5809"/>
                      <a:pt x="50" y="5775"/>
                      <a:pt x="67" y="5725"/>
                    </a:cubicBezTo>
                    <a:cubicBezTo>
                      <a:pt x="84" y="5625"/>
                      <a:pt x="84" y="5524"/>
                      <a:pt x="101" y="5424"/>
                    </a:cubicBezTo>
                    <a:cubicBezTo>
                      <a:pt x="101" y="5374"/>
                      <a:pt x="134" y="5307"/>
                      <a:pt x="134" y="5273"/>
                    </a:cubicBezTo>
                    <a:cubicBezTo>
                      <a:pt x="134" y="5206"/>
                      <a:pt x="151" y="5139"/>
                      <a:pt x="168" y="5089"/>
                    </a:cubicBezTo>
                    <a:cubicBezTo>
                      <a:pt x="184" y="5005"/>
                      <a:pt x="218" y="4888"/>
                      <a:pt x="235" y="4804"/>
                    </a:cubicBezTo>
                    <a:cubicBezTo>
                      <a:pt x="251" y="4704"/>
                      <a:pt x="301" y="4620"/>
                      <a:pt x="318" y="4520"/>
                    </a:cubicBezTo>
                    <a:cubicBezTo>
                      <a:pt x="335" y="4436"/>
                      <a:pt x="352" y="4352"/>
                      <a:pt x="402" y="4286"/>
                    </a:cubicBezTo>
                    <a:cubicBezTo>
                      <a:pt x="469" y="4118"/>
                      <a:pt x="519" y="3951"/>
                      <a:pt x="586" y="3800"/>
                    </a:cubicBezTo>
                    <a:cubicBezTo>
                      <a:pt x="603" y="3767"/>
                      <a:pt x="636" y="3700"/>
                      <a:pt x="653" y="3666"/>
                    </a:cubicBezTo>
                    <a:cubicBezTo>
                      <a:pt x="686" y="3566"/>
                      <a:pt x="720" y="3516"/>
                      <a:pt x="753" y="3432"/>
                    </a:cubicBezTo>
                    <a:cubicBezTo>
                      <a:pt x="753" y="3432"/>
                      <a:pt x="753" y="3415"/>
                      <a:pt x="770" y="3415"/>
                    </a:cubicBezTo>
                    <a:cubicBezTo>
                      <a:pt x="820" y="3331"/>
                      <a:pt x="854" y="3248"/>
                      <a:pt x="921" y="3164"/>
                    </a:cubicBezTo>
                    <a:lnTo>
                      <a:pt x="921" y="3164"/>
                    </a:lnTo>
                    <a:cubicBezTo>
                      <a:pt x="971" y="3097"/>
                      <a:pt x="988" y="3030"/>
                      <a:pt x="1021" y="2997"/>
                    </a:cubicBezTo>
                    <a:cubicBezTo>
                      <a:pt x="1071" y="2946"/>
                      <a:pt x="1088" y="2879"/>
                      <a:pt x="1138" y="2846"/>
                    </a:cubicBezTo>
                    <a:cubicBezTo>
                      <a:pt x="1138" y="2829"/>
                      <a:pt x="1155" y="2829"/>
                      <a:pt x="1155" y="2796"/>
                    </a:cubicBezTo>
                    <a:cubicBezTo>
                      <a:pt x="1189" y="2712"/>
                      <a:pt x="1256" y="2662"/>
                      <a:pt x="1323" y="2578"/>
                    </a:cubicBezTo>
                    <a:cubicBezTo>
                      <a:pt x="1389" y="2495"/>
                      <a:pt x="1440" y="2428"/>
                      <a:pt x="1490" y="2361"/>
                    </a:cubicBezTo>
                    <a:cubicBezTo>
                      <a:pt x="1507" y="2344"/>
                      <a:pt x="1507" y="2327"/>
                      <a:pt x="1523" y="2327"/>
                    </a:cubicBezTo>
                    <a:cubicBezTo>
                      <a:pt x="1590" y="2260"/>
                      <a:pt x="1657" y="2176"/>
                      <a:pt x="1724" y="2110"/>
                    </a:cubicBezTo>
                    <a:cubicBezTo>
                      <a:pt x="1774" y="2026"/>
                      <a:pt x="1858" y="1959"/>
                      <a:pt x="1925" y="1875"/>
                    </a:cubicBezTo>
                    <a:lnTo>
                      <a:pt x="2109" y="1691"/>
                    </a:lnTo>
                    <a:cubicBezTo>
                      <a:pt x="2143" y="1674"/>
                      <a:pt x="2159" y="1658"/>
                      <a:pt x="2176" y="1658"/>
                    </a:cubicBezTo>
                    <a:cubicBezTo>
                      <a:pt x="2243" y="1591"/>
                      <a:pt x="2327" y="1524"/>
                      <a:pt x="2394" y="1490"/>
                    </a:cubicBezTo>
                    <a:lnTo>
                      <a:pt x="2645" y="1289"/>
                    </a:lnTo>
                    <a:cubicBezTo>
                      <a:pt x="2695" y="1256"/>
                      <a:pt x="2762" y="1189"/>
                      <a:pt x="2829" y="1155"/>
                    </a:cubicBezTo>
                    <a:cubicBezTo>
                      <a:pt x="2862" y="1122"/>
                      <a:pt x="2896" y="1105"/>
                      <a:pt x="2929" y="1055"/>
                    </a:cubicBezTo>
                    <a:cubicBezTo>
                      <a:pt x="2980" y="1038"/>
                      <a:pt x="3013" y="1005"/>
                      <a:pt x="3063" y="971"/>
                    </a:cubicBezTo>
                    <a:cubicBezTo>
                      <a:pt x="3097" y="955"/>
                      <a:pt x="3147" y="921"/>
                      <a:pt x="3181" y="888"/>
                    </a:cubicBezTo>
                    <a:cubicBezTo>
                      <a:pt x="3264" y="854"/>
                      <a:pt x="3348" y="787"/>
                      <a:pt x="3432" y="754"/>
                    </a:cubicBezTo>
                    <a:cubicBezTo>
                      <a:pt x="3482" y="720"/>
                      <a:pt x="3532" y="687"/>
                      <a:pt x="3599" y="670"/>
                    </a:cubicBezTo>
                    <a:cubicBezTo>
                      <a:pt x="3733" y="603"/>
                      <a:pt x="3850" y="536"/>
                      <a:pt x="4001" y="469"/>
                    </a:cubicBezTo>
                    <a:cubicBezTo>
                      <a:pt x="4034" y="452"/>
                      <a:pt x="4084" y="436"/>
                      <a:pt x="4118" y="436"/>
                    </a:cubicBezTo>
                    <a:cubicBezTo>
                      <a:pt x="4185" y="419"/>
                      <a:pt x="4252" y="385"/>
                      <a:pt x="4319" y="352"/>
                    </a:cubicBezTo>
                    <a:cubicBezTo>
                      <a:pt x="4402" y="335"/>
                      <a:pt x="4486" y="285"/>
                      <a:pt x="4570" y="268"/>
                    </a:cubicBezTo>
                    <a:cubicBezTo>
                      <a:pt x="4653" y="252"/>
                      <a:pt x="4737" y="218"/>
                      <a:pt x="4838" y="185"/>
                    </a:cubicBezTo>
                    <a:lnTo>
                      <a:pt x="4854" y="185"/>
                    </a:lnTo>
                    <a:cubicBezTo>
                      <a:pt x="4955" y="168"/>
                      <a:pt x="5038" y="134"/>
                      <a:pt x="5156" y="118"/>
                    </a:cubicBezTo>
                    <a:lnTo>
                      <a:pt x="5172" y="118"/>
                    </a:lnTo>
                    <a:cubicBezTo>
                      <a:pt x="5256" y="101"/>
                      <a:pt x="5323" y="101"/>
                      <a:pt x="5407" y="84"/>
                    </a:cubicBezTo>
                    <a:cubicBezTo>
                      <a:pt x="5758" y="17"/>
                      <a:pt x="6093" y="0"/>
                      <a:pt x="6461" y="0"/>
                    </a:cubicBezTo>
                    <a:lnTo>
                      <a:pt x="7114" y="0"/>
                    </a:lnTo>
                    <a:cubicBezTo>
                      <a:pt x="3582" y="0"/>
                      <a:pt x="720" y="2863"/>
                      <a:pt x="720" y="6395"/>
                    </a:cubicBezTo>
                    <a:lnTo>
                      <a:pt x="720" y="158883"/>
                    </a:lnTo>
                    <a:cubicBezTo>
                      <a:pt x="703" y="162398"/>
                      <a:pt x="3582" y="165277"/>
                      <a:pt x="7114" y="165277"/>
                    </a:cubicBezTo>
                    <a:close/>
                  </a:path>
                </a:pathLst>
              </a:custGeom>
              <a:solidFill>
                <a:srgbClr val="0414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" name="Google Shape;104;p14"/>
            <p:cNvSpPr/>
            <p:nvPr/>
          </p:nvSpPr>
          <p:spPr>
            <a:xfrm>
              <a:off x="5577130" y="1465026"/>
              <a:ext cx="2657837" cy="158325"/>
            </a:xfrm>
            <a:custGeom>
              <a:rect b="b" l="l" r="r" t="t"/>
              <a:pathLst>
                <a:path extrusionOk="0" h="6562" w="110158">
                  <a:moveTo>
                    <a:pt x="110124" y="6060"/>
                  </a:moveTo>
                  <a:cubicBezTo>
                    <a:pt x="110124" y="6127"/>
                    <a:pt x="110157" y="6194"/>
                    <a:pt x="110157" y="6261"/>
                  </a:cubicBezTo>
                  <a:cubicBezTo>
                    <a:pt x="110157" y="6227"/>
                    <a:pt x="110124" y="6160"/>
                    <a:pt x="110124" y="6127"/>
                  </a:cubicBezTo>
                  <a:cubicBezTo>
                    <a:pt x="110124" y="6077"/>
                    <a:pt x="110107" y="6010"/>
                    <a:pt x="110107" y="5976"/>
                  </a:cubicBezTo>
                  <a:cubicBezTo>
                    <a:pt x="110107" y="5909"/>
                    <a:pt x="110090" y="5842"/>
                    <a:pt x="110090" y="5792"/>
                  </a:cubicBezTo>
                  <a:cubicBezTo>
                    <a:pt x="110057" y="5675"/>
                    <a:pt x="110040" y="5574"/>
                    <a:pt x="110007" y="5474"/>
                  </a:cubicBezTo>
                  <a:lnTo>
                    <a:pt x="109940" y="5223"/>
                  </a:lnTo>
                  <a:cubicBezTo>
                    <a:pt x="109923" y="5156"/>
                    <a:pt x="109906" y="5072"/>
                    <a:pt x="109873" y="5005"/>
                  </a:cubicBezTo>
                  <a:cubicBezTo>
                    <a:pt x="109839" y="4888"/>
                    <a:pt x="109789" y="4754"/>
                    <a:pt x="109739" y="4637"/>
                  </a:cubicBezTo>
                  <a:cubicBezTo>
                    <a:pt x="109705" y="4570"/>
                    <a:pt x="109689" y="4537"/>
                    <a:pt x="109655" y="4470"/>
                  </a:cubicBezTo>
                  <a:cubicBezTo>
                    <a:pt x="109605" y="4386"/>
                    <a:pt x="109588" y="4319"/>
                    <a:pt x="109538" y="4235"/>
                  </a:cubicBezTo>
                  <a:cubicBezTo>
                    <a:pt x="109521" y="4168"/>
                    <a:pt x="109488" y="4135"/>
                    <a:pt x="109454" y="4068"/>
                  </a:cubicBezTo>
                  <a:cubicBezTo>
                    <a:pt x="109438" y="4034"/>
                    <a:pt x="109438" y="4001"/>
                    <a:pt x="109421" y="3984"/>
                  </a:cubicBezTo>
                  <a:cubicBezTo>
                    <a:pt x="109404" y="3917"/>
                    <a:pt x="109354" y="3867"/>
                    <a:pt x="109320" y="3817"/>
                  </a:cubicBezTo>
                  <a:cubicBezTo>
                    <a:pt x="109270" y="3733"/>
                    <a:pt x="109237" y="3666"/>
                    <a:pt x="109170" y="3582"/>
                  </a:cubicBezTo>
                  <a:cubicBezTo>
                    <a:pt x="109153" y="3549"/>
                    <a:pt x="109103" y="3499"/>
                    <a:pt x="109086" y="3465"/>
                  </a:cubicBezTo>
                  <a:lnTo>
                    <a:pt x="108952" y="3281"/>
                  </a:lnTo>
                  <a:cubicBezTo>
                    <a:pt x="108902" y="3198"/>
                    <a:pt x="108852" y="3131"/>
                    <a:pt x="108785" y="3064"/>
                  </a:cubicBezTo>
                  <a:cubicBezTo>
                    <a:pt x="108768" y="3047"/>
                    <a:pt x="108768" y="3030"/>
                    <a:pt x="108751" y="3030"/>
                  </a:cubicBezTo>
                  <a:cubicBezTo>
                    <a:pt x="108701" y="2963"/>
                    <a:pt x="108668" y="2913"/>
                    <a:pt x="108601" y="2863"/>
                  </a:cubicBezTo>
                  <a:cubicBezTo>
                    <a:pt x="108584" y="2829"/>
                    <a:pt x="108550" y="2813"/>
                    <a:pt x="108534" y="2779"/>
                  </a:cubicBezTo>
                  <a:cubicBezTo>
                    <a:pt x="108484" y="2712"/>
                    <a:pt x="108433" y="2645"/>
                    <a:pt x="108366" y="2578"/>
                  </a:cubicBezTo>
                  <a:lnTo>
                    <a:pt x="108182" y="2394"/>
                  </a:lnTo>
                  <a:cubicBezTo>
                    <a:pt x="108165" y="2377"/>
                    <a:pt x="108149" y="2361"/>
                    <a:pt x="108115" y="2361"/>
                  </a:cubicBezTo>
                  <a:cubicBezTo>
                    <a:pt x="108065" y="2294"/>
                    <a:pt x="107981" y="2227"/>
                    <a:pt x="107914" y="2193"/>
                  </a:cubicBezTo>
                  <a:cubicBezTo>
                    <a:pt x="107831" y="2126"/>
                    <a:pt x="107764" y="2059"/>
                    <a:pt x="107663" y="1992"/>
                  </a:cubicBezTo>
                  <a:cubicBezTo>
                    <a:pt x="107596" y="1959"/>
                    <a:pt x="107529" y="1892"/>
                    <a:pt x="107479" y="1858"/>
                  </a:cubicBezTo>
                  <a:cubicBezTo>
                    <a:pt x="107429" y="1825"/>
                    <a:pt x="107412" y="1808"/>
                    <a:pt x="107362" y="1758"/>
                  </a:cubicBezTo>
                  <a:cubicBezTo>
                    <a:pt x="107329" y="1741"/>
                    <a:pt x="107278" y="1708"/>
                    <a:pt x="107245" y="1674"/>
                  </a:cubicBezTo>
                  <a:cubicBezTo>
                    <a:pt x="107195" y="1658"/>
                    <a:pt x="107161" y="1624"/>
                    <a:pt x="107111" y="1591"/>
                  </a:cubicBezTo>
                  <a:cubicBezTo>
                    <a:pt x="107027" y="1557"/>
                    <a:pt x="106944" y="1490"/>
                    <a:pt x="106860" y="1457"/>
                  </a:cubicBezTo>
                  <a:cubicBezTo>
                    <a:pt x="106826" y="1423"/>
                    <a:pt x="106759" y="1390"/>
                    <a:pt x="106692" y="1373"/>
                  </a:cubicBezTo>
                  <a:lnTo>
                    <a:pt x="106324" y="1172"/>
                  </a:lnTo>
                  <a:cubicBezTo>
                    <a:pt x="106274" y="1155"/>
                    <a:pt x="106224" y="1139"/>
                    <a:pt x="106157" y="1122"/>
                  </a:cubicBezTo>
                  <a:cubicBezTo>
                    <a:pt x="106107" y="1088"/>
                    <a:pt x="106056" y="1072"/>
                    <a:pt x="105989" y="1055"/>
                  </a:cubicBezTo>
                  <a:cubicBezTo>
                    <a:pt x="105906" y="1005"/>
                    <a:pt x="105805" y="988"/>
                    <a:pt x="105722" y="971"/>
                  </a:cubicBezTo>
                  <a:cubicBezTo>
                    <a:pt x="105638" y="955"/>
                    <a:pt x="105521" y="921"/>
                    <a:pt x="105437" y="888"/>
                  </a:cubicBezTo>
                  <a:lnTo>
                    <a:pt x="105136" y="821"/>
                  </a:lnTo>
                  <a:cubicBezTo>
                    <a:pt x="105052" y="804"/>
                    <a:pt x="104985" y="804"/>
                    <a:pt x="104901" y="787"/>
                  </a:cubicBezTo>
                  <a:cubicBezTo>
                    <a:pt x="104567" y="720"/>
                    <a:pt x="104215" y="703"/>
                    <a:pt x="103830" y="703"/>
                  </a:cubicBezTo>
                  <a:lnTo>
                    <a:pt x="6429" y="703"/>
                  </a:lnTo>
                  <a:cubicBezTo>
                    <a:pt x="6077" y="703"/>
                    <a:pt x="5726" y="720"/>
                    <a:pt x="5374" y="787"/>
                  </a:cubicBezTo>
                  <a:cubicBezTo>
                    <a:pt x="5290" y="787"/>
                    <a:pt x="5223" y="804"/>
                    <a:pt x="5140" y="821"/>
                  </a:cubicBezTo>
                  <a:lnTo>
                    <a:pt x="5106" y="821"/>
                  </a:lnTo>
                  <a:cubicBezTo>
                    <a:pt x="5006" y="837"/>
                    <a:pt x="4922" y="871"/>
                    <a:pt x="4822" y="888"/>
                  </a:cubicBezTo>
                  <a:lnTo>
                    <a:pt x="4805" y="888"/>
                  </a:lnTo>
                  <a:cubicBezTo>
                    <a:pt x="4721" y="904"/>
                    <a:pt x="4604" y="921"/>
                    <a:pt x="4520" y="971"/>
                  </a:cubicBezTo>
                  <a:cubicBezTo>
                    <a:pt x="4437" y="988"/>
                    <a:pt x="4353" y="1038"/>
                    <a:pt x="4269" y="1055"/>
                  </a:cubicBezTo>
                  <a:cubicBezTo>
                    <a:pt x="4219" y="1072"/>
                    <a:pt x="4152" y="1088"/>
                    <a:pt x="4085" y="1139"/>
                  </a:cubicBezTo>
                  <a:cubicBezTo>
                    <a:pt x="4052" y="1155"/>
                    <a:pt x="4001" y="1172"/>
                    <a:pt x="3968" y="1172"/>
                  </a:cubicBezTo>
                  <a:cubicBezTo>
                    <a:pt x="3834" y="1239"/>
                    <a:pt x="3683" y="1306"/>
                    <a:pt x="3566" y="1373"/>
                  </a:cubicBezTo>
                  <a:cubicBezTo>
                    <a:pt x="3516" y="1390"/>
                    <a:pt x="3466" y="1423"/>
                    <a:pt x="3399" y="1457"/>
                  </a:cubicBezTo>
                  <a:cubicBezTo>
                    <a:pt x="3315" y="1490"/>
                    <a:pt x="3231" y="1540"/>
                    <a:pt x="3148" y="1607"/>
                  </a:cubicBezTo>
                  <a:cubicBezTo>
                    <a:pt x="3098" y="1624"/>
                    <a:pt x="3064" y="1641"/>
                    <a:pt x="3014" y="1691"/>
                  </a:cubicBezTo>
                  <a:cubicBezTo>
                    <a:pt x="2980" y="1708"/>
                    <a:pt x="2930" y="1741"/>
                    <a:pt x="2897" y="1775"/>
                  </a:cubicBezTo>
                  <a:cubicBezTo>
                    <a:pt x="2863" y="1791"/>
                    <a:pt x="2830" y="1808"/>
                    <a:pt x="2796" y="1858"/>
                  </a:cubicBezTo>
                  <a:cubicBezTo>
                    <a:pt x="2729" y="1892"/>
                    <a:pt x="2662" y="1942"/>
                    <a:pt x="2595" y="1992"/>
                  </a:cubicBezTo>
                  <a:lnTo>
                    <a:pt x="2361" y="2193"/>
                  </a:lnTo>
                  <a:cubicBezTo>
                    <a:pt x="2294" y="2243"/>
                    <a:pt x="2210" y="2310"/>
                    <a:pt x="2143" y="2361"/>
                  </a:cubicBezTo>
                  <a:cubicBezTo>
                    <a:pt x="2127" y="2377"/>
                    <a:pt x="2110" y="2394"/>
                    <a:pt x="2076" y="2394"/>
                  </a:cubicBezTo>
                  <a:lnTo>
                    <a:pt x="1892" y="2578"/>
                  </a:lnTo>
                  <a:cubicBezTo>
                    <a:pt x="1825" y="2645"/>
                    <a:pt x="1742" y="2729"/>
                    <a:pt x="1675" y="2813"/>
                  </a:cubicBezTo>
                  <a:cubicBezTo>
                    <a:pt x="1625" y="2879"/>
                    <a:pt x="1558" y="2963"/>
                    <a:pt x="1491" y="3030"/>
                  </a:cubicBezTo>
                  <a:lnTo>
                    <a:pt x="1457" y="3064"/>
                  </a:lnTo>
                  <a:cubicBezTo>
                    <a:pt x="1390" y="3147"/>
                    <a:pt x="1323" y="3214"/>
                    <a:pt x="1290" y="3281"/>
                  </a:cubicBezTo>
                  <a:cubicBezTo>
                    <a:pt x="1223" y="3365"/>
                    <a:pt x="1173" y="3415"/>
                    <a:pt x="1122" y="3499"/>
                  </a:cubicBezTo>
                  <a:cubicBezTo>
                    <a:pt x="1089" y="3532"/>
                    <a:pt x="1089" y="3532"/>
                    <a:pt x="1089" y="3549"/>
                  </a:cubicBezTo>
                  <a:cubicBezTo>
                    <a:pt x="1055" y="3582"/>
                    <a:pt x="1039" y="3649"/>
                    <a:pt x="988" y="3700"/>
                  </a:cubicBezTo>
                  <a:cubicBezTo>
                    <a:pt x="955" y="3750"/>
                    <a:pt x="922" y="3817"/>
                    <a:pt x="888" y="3867"/>
                  </a:cubicBezTo>
                  <a:lnTo>
                    <a:pt x="888" y="3867"/>
                  </a:lnTo>
                  <a:cubicBezTo>
                    <a:pt x="838" y="3951"/>
                    <a:pt x="804" y="4034"/>
                    <a:pt x="737" y="4118"/>
                  </a:cubicBezTo>
                  <a:cubicBezTo>
                    <a:pt x="737" y="4118"/>
                    <a:pt x="737" y="4135"/>
                    <a:pt x="721" y="4135"/>
                  </a:cubicBezTo>
                  <a:cubicBezTo>
                    <a:pt x="687" y="4219"/>
                    <a:pt x="637" y="4286"/>
                    <a:pt x="620" y="4369"/>
                  </a:cubicBezTo>
                  <a:cubicBezTo>
                    <a:pt x="587" y="4403"/>
                    <a:pt x="570" y="4470"/>
                    <a:pt x="553" y="4503"/>
                  </a:cubicBezTo>
                  <a:cubicBezTo>
                    <a:pt x="470" y="4671"/>
                    <a:pt x="403" y="4821"/>
                    <a:pt x="369" y="4989"/>
                  </a:cubicBezTo>
                  <a:cubicBezTo>
                    <a:pt x="336" y="5072"/>
                    <a:pt x="319" y="5139"/>
                    <a:pt x="285" y="5223"/>
                  </a:cubicBezTo>
                  <a:cubicBezTo>
                    <a:pt x="252" y="5323"/>
                    <a:pt x="219" y="5407"/>
                    <a:pt x="202" y="5507"/>
                  </a:cubicBezTo>
                  <a:cubicBezTo>
                    <a:pt x="168" y="5591"/>
                    <a:pt x="152" y="5708"/>
                    <a:pt x="135" y="5792"/>
                  </a:cubicBezTo>
                  <a:cubicBezTo>
                    <a:pt x="118" y="5842"/>
                    <a:pt x="118" y="5909"/>
                    <a:pt x="85" y="5976"/>
                  </a:cubicBezTo>
                  <a:cubicBezTo>
                    <a:pt x="68" y="6010"/>
                    <a:pt x="68" y="6077"/>
                    <a:pt x="68" y="6127"/>
                  </a:cubicBezTo>
                  <a:cubicBezTo>
                    <a:pt x="51" y="6227"/>
                    <a:pt x="51" y="6328"/>
                    <a:pt x="34" y="6428"/>
                  </a:cubicBezTo>
                  <a:cubicBezTo>
                    <a:pt x="34" y="6478"/>
                    <a:pt x="34" y="6512"/>
                    <a:pt x="1" y="6562"/>
                  </a:cubicBezTo>
                  <a:cubicBezTo>
                    <a:pt x="1" y="6512"/>
                    <a:pt x="1" y="6462"/>
                    <a:pt x="34" y="6411"/>
                  </a:cubicBezTo>
                  <a:lnTo>
                    <a:pt x="34" y="6378"/>
                  </a:lnTo>
                  <a:cubicBezTo>
                    <a:pt x="51" y="6261"/>
                    <a:pt x="51" y="6160"/>
                    <a:pt x="68" y="6077"/>
                  </a:cubicBezTo>
                  <a:cubicBezTo>
                    <a:pt x="85" y="5959"/>
                    <a:pt x="118" y="5842"/>
                    <a:pt x="135" y="5742"/>
                  </a:cubicBezTo>
                  <a:cubicBezTo>
                    <a:pt x="168" y="5574"/>
                    <a:pt x="202" y="5407"/>
                    <a:pt x="252" y="5240"/>
                  </a:cubicBezTo>
                  <a:cubicBezTo>
                    <a:pt x="302" y="5072"/>
                    <a:pt x="369" y="4922"/>
                    <a:pt x="403" y="4754"/>
                  </a:cubicBezTo>
                  <a:lnTo>
                    <a:pt x="537" y="4453"/>
                  </a:lnTo>
                  <a:lnTo>
                    <a:pt x="654" y="4135"/>
                  </a:lnTo>
                  <a:lnTo>
                    <a:pt x="788" y="3884"/>
                  </a:lnTo>
                  <a:cubicBezTo>
                    <a:pt x="804" y="3867"/>
                    <a:pt x="804" y="3867"/>
                    <a:pt x="804" y="3834"/>
                  </a:cubicBezTo>
                  <a:cubicBezTo>
                    <a:pt x="838" y="3733"/>
                    <a:pt x="905" y="3649"/>
                    <a:pt x="972" y="3549"/>
                  </a:cubicBezTo>
                  <a:cubicBezTo>
                    <a:pt x="1005" y="3465"/>
                    <a:pt x="1072" y="3382"/>
                    <a:pt x="1122" y="3298"/>
                  </a:cubicBezTo>
                  <a:lnTo>
                    <a:pt x="1139" y="3281"/>
                  </a:lnTo>
                  <a:cubicBezTo>
                    <a:pt x="1206" y="3198"/>
                    <a:pt x="1256" y="3114"/>
                    <a:pt x="1307" y="3030"/>
                  </a:cubicBezTo>
                  <a:lnTo>
                    <a:pt x="1323" y="2997"/>
                  </a:lnTo>
                  <a:cubicBezTo>
                    <a:pt x="1373" y="2946"/>
                    <a:pt x="1424" y="2863"/>
                    <a:pt x="1474" y="2796"/>
                  </a:cubicBezTo>
                  <a:cubicBezTo>
                    <a:pt x="1491" y="2779"/>
                    <a:pt x="1491" y="2746"/>
                    <a:pt x="1507" y="2746"/>
                  </a:cubicBezTo>
                  <a:cubicBezTo>
                    <a:pt x="1541" y="2729"/>
                    <a:pt x="1558" y="2712"/>
                    <a:pt x="1574" y="2662"/>
                  </a:cubicBezTo>
                  <a:cubicBezTo>
                    <a:pt x="1625" y="2612"/>
                    <a:pt x="1675" y="2545"/>
                    <a:pt x="1725" y="2478"/>
                  </a:cubicBezTo>
                  <a:cubicBezTo>
                    <a:pt x="1792" y="2411"/>
                    <a:pt x="1825" y="2361"/>
                    <a:pt x="1892" y="2294"/>
                  </a:cubicBezTo>
                  <a:cubicBezTo>
                    <a:pt x="1909" y="2277"/>
                    <a:pt x="1926" y="2243"/>
                    <a:pt x="1926" y="2227"/>
                  </a:cubicBezTo>
                  <a:lnTo>
                    <a:pt x="1993" y="2160"/>
                  </a:lnTo>
                  <a:lnTo>
                    <a:pt x="2127" y="2043"/>
                  </a:lnTo>
                  <a:cubicBezTo>
                    <a:pt x="2311" y="1858"/>
                    <a:pt x="2495" y="1691"/>
                    <a:pt x="2679" y="1540"/>
                  </a:cubicBezTo>
                  <a:cubicBezTo>
                    <a:pt x="2763" y="1473"/>
                    <a:pt x="2830" y="1406"/>
                    <a:pt x="2913" y="1340"/>
                  </a:cubicBezTo>
                  <a:cubicBezTo>
                    <a:pt x="2964" y="1323"/>
                    <a:pt x="2997" y="1289"/>
                    <a:pt x="3047" y="1256"/>
                  </a:cubicBezTo>
                  <a:cubicBezTo>
                    <a:pt x="3231" y="1139"/>
                    <a:pt x="3416" y="1005"/>
                    <a:pt x="3600" y="904"/>
                  </a:cubicBezTo>
                  <a:cubicBezTo>
                    <a:pt x="3650" y="888"/>
                    <a:pt x="3717" y="871"/>
                    <a:pt x="3750" y="821"/>
                  </a:cubicBezTo>
                  <a:cubicBezTo>
                    <a:pt x="4186" y="586"/>
                    <a:pt x="4671" y="402"/>
                    <a:pt x="5173" y="252"/>
                  </a:cubicBezTo>
                  <a:cubicBezTo>
                    <a:pt x="5223" y="235"/>
                    <a:pt x="5274" y="235"/>
                    <a:pt x="5324" y="218"/>
                  </a:cubicBezTo>
                  <a:cubicBezTo>
                    <a:pt x="5391" y="201"/>
                    <a:pt x="5424" y="201"/>
                    <a:pt x="5491" y="168"/>
                  </a:cubicBezTo>
                  <a:cubicBezTo>
                    <a:pt x="5759" y="118"/>
                    <a:pt x="6060" y="67"/>
                    <a:pt x="6345" y="51"/>
                  </a:cubicBezTo>
                  <a:cubicBezTo>
                    <a:pt x="6395" y="51"/>
                    <a:pt x="6445" y="34"/>
                    <a:pt x="6512" y="34"/>
                  </a:cubicBezTo>
                  <a:cubicBezTo>
                    <a:pt x="6680" y="0"/>
                    <a:pt x="6864" y="0"/>
                    <a:pt x="7031" y="0"/>
                  </a:cubicBezTo>
                  <a:lnTo>
                    <a:pt x="103094" y="0"/>
                  </a:lnTo>
                  <a:cubicBezTo>
                    <a:pt x="103295" y="0"/>
                    <a:pt x="103462" y="0"/>
                    <a:pt x="103629" y="34"/>
                  </a:cubicBezTo>
                  <a:cubicBezTo>
                    <a:pt x="103663" y="34"/>
                    <a:pt x="103730" y="51"/>
                    <a:pt x="103763" y="51"/>
                  </a:cubicBezTo>
                  <a:cubicBezTo>
                    <a:pt x="104065" y="67"/>
                    <a:pt x="104349" y="134"/>
                    <a:pt x="104650" y="201"/>
                  </a:cubicBezTo>
                  <a:cubicBezTo>
                    <a:pt x="104684" y="218"/>
                    <a:pt x="104751" y="218"/>
                    <a:pt x="104818" y="235"/>
                  </a:cubicBezTo>
                  <a:cubicBezTo>
                    <a:pt x="104851" y="235"/>
                    <a:pt x="104901" y="252"/>
                    <a:pt x="104935" y="252"/>
                  </a:cubicBezTo>
                  <a:cubicBezTo>
                    <a:pt x="105437" y="402"/>
                    <a:pt x="105923" y="586"/>
                    <a:pt x="106391" y="821"/>
                  </a:cubicBezTo>
                  <a:cubicBezTo>
                    <a:pt x="106425" y="837"/>
                    <a:pt x="106492" y="871"/>
                    <a:pt x="106525" y="904"/>
                  </a:cubicBezTo>
                  <a:cubicBezTo>
                    <a:pt x="106642" y="955"/>
                    <a:pt x="106726" y="1005"/>
                    <a:pt x="106826" y="1072"/>
                  </a:cubicBezTo>
                  <a:cubicBezTo>
                    <a:pt x="106860" y="1088"/>
                    <a:pt x="106910" y="1139"/>
                    <a:pt x="106944" y="1155"/>
                  </a:cubicBezTo>
                  <a:cubicBezTo>
                    <a:pt x="106994" y="1172"/>
                    <a:pt x="107027" y="1222"/>
                    <a:pt x="107094" y="1239"/>
                  </a:cubicBezTo>
                  <a:cubicBezTo>
                    <a:pt x="107228" y="1323"/>
                    <a:pt x="107345" y="1440"/>
                    <a:pt x="107479" y="1507"/>
                  </a:cubicBezTo>
                  <a:cubicBezTo>
                    <a:pt x="107513" y="1557"/>
                    <a:pt x="107580" y="1607"/>
                    <a:pt x="107613" y="1641"/>
                  </a:cubicBezTo>
                  <a:cubicBezTo>
                    <a:pt x="107697" y="1708"/>
                    <a:pt x="107780" y="1758"/>
                    <a:pt x="107847" y="1842"/>
                  </a:cubicBezTo>
                  <a:lnTo>
                    <a:pt x="107981" y="1976"/>
                  </a:lnTo>
                  <a:lnTo>
                    <a:pt x="108199" y="2210"/>
                  </a:lnTo>
                  <a:lnTo>
                    <a:pt x="108199" y="2210"/>
                  </a:lnTo>
                  <a:cubicBezTo>
                    <a:pt x="108350" y="2344"/>
                    <a:pt x="108500" y="2511"/>
                    <a:pt x="108617" y="2679"/>
                  </a:cubicBezTo>
                  <a:lnTo>
                    <a:pt x="108617" y="2712"/>
                  </a:lnTo>
                  <a:cubicBezTo>
                    <a:pt x="108835" y="2963"/>
                    <a:pt x="109002" y="3231"/>
                    <a:pt x="109170" y="3516"/>
                  </a:cubicBezTo>
                  <a:cubicBezTo>
                    <a:pt x="109237" y="3599"/>
                    <a:pt x="109270" y="3716"/>
                    <a:pt x="109337" y="3817"/>
                  </a:cubicBezTo>
                  <a:cubicBezTo>
                    <a:pt x="109337" y="3834"/>
                    <a:pt x="109354" y="3850"/>
                    <a:pt x="109354" y="3850"/>
                  </a:cubicBezTo>
                  <a:lnTo>
                    <a:pt x="109488" y="4101"/>
                  </a:lnTo>
                  <a:lnTo>
                    <a:pt x="109605" y="4419"/>
                  </a:lnTo>
                  <a:lnTo>
                    <a:pt x="109739" y="4737"/>
                  </a:lnTo>
                  <a:cubicBezTo>
                    <a:pt x="109772" y="4838"/>
                    <a:pt x="109789" y="4938"/>
                    <a:pt x="109839" y="5055"/>
                  </a:cubicBezTo>
                  <a:lnTo>
                    <a:pt x="109839" y="5072"/>
                  </a:lnTo>
                  <a:cubicBezTo>
                    <a:pt x="109856" y="5173"/>
                    <a:pt x="109906" y="5273"/>
                    <a:pt x="109923" y="5390"/>
                  </a:cubicBezTo>
                  <a:cubicBezTo>
                    <a:pt x="109940" y="5491"/>
                    <a:pt x="109957" y="5591"/>
                    <a:pt x="109990" y="5725"/>
                  </a:cubicBezTo>
                  <a:cubicBezTo>
                    <a:pt x="110107" y="5825"/>
                    <a:pt x="110107" y="5926"/>
                    <a:pt x="110124" y="60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8234943" y="1616885"/>
              <a:ext cx="434" cy="3257"/>
            </a:xfrm>
            <a:custGeom>
              <a:rect b="b" l="l" r="r" t="t"/>
              <a:pathLst>
                <a:path extrusionOk="0" h="135" w="18">
                  <a:moveTo>
                    <a:pt x="17" y="117"/>
                  </a:moveTo>
                  <a:lnTo>
                    <a:pt x="17" y="134"/>
                  </a:lnTo>
                  <a:cubicBezTo>
                    <a:pt x="17" y="101"/>
                    <a:pt x="0" y="34"/>
                    <a:pt x="0" y="0"/>
                  </a:cubicBezTo>
                  <a:cubicBezTo>
                    <a:pt x="0" y="17"/>
                    <a:pt x="0" y="34"/>
                    <a:pt x="17" y="84"/>
                  </a:cubicBez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236150" y="1627790"/>
              <a:ext cx="24" cy="8083"/>
            </a:xfrm>
            <a:custGeom>
              <a:rect b="b" l="l" r="r" t="t"/>
              <a:pathLst>
                <a:path extrusionOk="0" h="335" w="1">
                  <a:moveTo>
                    <a:pt x="1" y="335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820924" y="1895935"/>
              <a:ext cx="94303" cy="73201"/>
            </a:xfrm>
            <a:custGeom>
              <a:rect b="b" l="l" r="r" t="t"/>
              <a:pathLst>
                <a:path extrusionOk="0" h="236" w="304">
                  <a:moveTo>
                    <a:pt x="152" y="1"/>
                  </a:moveTo>
                  <a:cubicBezTo>
                    <a:pt x="93" y="1"/>
                    <a:pt x="39" y="25"/>
                    <a:pt x="0" y="59"/>
                  </a:cubicBezTo>
                  <a:lnTo>
                    <a:pt x="25" y="84"/>
                  </a:lnTo>
                  <a:cubicBezTo>
                    <a:pt x="54" y="50"/>
                    <a:pt x="103" y="30"/>
                    <a:pt x="152" y="30"/>
                  </a:cubicBezTo>
                  <a:cubicBezTo>
                    <a:pt x="201" y="30"/>
                    <a:pt x="245" y="50"/>
                    <a:pt x="279" y="84"/>
                  </a:cubicBezTo>
                  <a:lnTo>
                    <a:pt x="304" y="59"/>
                  </a:lnTo>
                  <a:cubicBezTo>
                    <a:pt x="265" y="25"/>
                    <a:pt x="211" y="1"/>
                    <a:pt x="152" y="1"/>
                  </a:cubicBezTo>
                  <a:close/>
                  <a:moveTo>
                    <a:pt x="152" y="59"/>
                  </a:moveTo>
                  <a:cubicBezTo>
                    <a:pt x="108" y="59"/>
                    <a:pt x="74" y="79"/>
                    <a:pt x="44" y="104"/>
                  </a:cubicBezTo>
                  <a:lnTo>
                    <a:pt x="69" y="128"/>
                  </a:lnTo>
                  <a:cubicBezTo>
                    <a:pt x="88" y="104"/>
                    <a:pt x="118" y="94"/>
                    <a:pt x="152" y="94"/>
                  </a:cubicBezTo>
                  <a:cubicBezTo>
                    <a:pt x="186" y="94"/>
                    <a:pt x="216" y="104"/>
                    <a:pt x="235" y="128"/>
                  </a:cubicBezTo>
                  <a:lnTo>
                    <a:pt x="260" y="104"/>
                  </a:lnTo>
                  <a:cubicBezTo>
                    <a:pt x="230" y="79"/>
                    <a:pt x="191" y="59"/>
                    <a:pt x="152" y="59"/>
                  </a:cubicBezTo>
                  <a:close/>
                  <a:moveTo>
                    <a:pt x="152" y="128"/>
                  </a:moveTo>
                  <a:cubicBezTo>
                    <a:pt x="128" y="128"/>
                    <a:pt x="108" y="138"/>
                    <a:pt x="93" y="152"/>
                  </a:cubicBezTo>
                  <a:lnTo>
                    <a:pt x="118" y="177"/>
                  </a:lnTo>
                  <a:cubicBezTo>
                    <a:pt x="123" y="167"/>
                    <a:pt x="137" y="162"/>
                    <a:pt x="152" y="162"/>
                  </a:cubicBezTo>
                  <a:cubicBezTo>
                    <a:pt x="167" y="162"/>
                    <a:pt x="177" y="167"/>
                    <a:pt x="186" y="177"/>
                  </a:cubicBezTo>
                  <a:lnTo>
                    <a:pt x="211" y="152"/>
                  </a:lnTo>
                  <a:cubicBezTo>
                    <a:pt x="196" y="138"/>
                    <a:pt x="172" y="128"/>
                    <a:pt x="152" y="128"/>
                  </a:cubicBezTo>
                  <a:close/>
                  <a:moveTo>
                    <a:pt x="152" y="187"/>
                  </a:moveTo>
                  <a:cubicBezTo>
                    <a:pt x="137" y="187"/>
                    <a:pt x="128" y="197"/>
                    <a:pt x="128" y="211"/>
                  </a:cubicBezTo>
                  <a:cubicBezTo>
                    <a:pt x="128" y="226"/>
                    <a:pt x="137" y="236"/>
                    <a:pt x="152" y="236"/>
                  </a:cubicBezTo>
                  <a:cubicBezTo>
                    <a:pt x="167" y="236"/>
                    <a:pt x="177" y="226"/>
                    <a:pt x="177" y="211"/>
                  </a:cubicBezTo>
                  <a:cubicBezTo>
                    <a:pt x="177" y="197"/>
                    <a:pt x="167" y="187"/>
                    <a:pt x="152" y="1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716075" y="1906481"/>
              <a:ext cx="82205" cy="61104"/>
            </a:xfrm>
            <a:custGeom>
              <a:rect b="b" l="l" r="r" t="t"/>
              <a:pathLst>
                <a:path extrusionOk="0" h="197" w="265">
                  <a:moveTo>
                    <a:pt x="0" y="143"/>
                  </a:moveTo>
                  <a:lnTo>
                    <a:pt x="0" y="192"/>
                  </a:lnTo>
                  <a:lnTo>
                    <a:pt x="30" y="192"/>
                  </a:lnTo>
                  <a:lnTo>
                    <a:pt x="30" y="143"/>
                  </a:lnTo>
                  <a:close/>
                  <a:moveTo>
                    <a:pt x="59" y="109"/>
                  </a:moveTo>
                  <a:lnTo>
                    <a:pt x="59" y="192"/>
                  </a:lnTo>
                  <a:lnTo>
                    <a:pt x="88" y="192"/>
                  </a:lnTo>
                  <a:lnTo>
                    <a:pt x="88" y="109"/>
                  </a:lnTo>
                  <a:close/>
                  <a:moveTo>
                    <a:pt x="118" y="70"/>
                  </a:moveTo>
                  <a:lnTo>
                    <a:pt x="118" y="192"/>
                  </a:lnTo>
                  <a:lnTo>
                    <a:pt x="147" y="192"/>
                  </a:lnTo>
                  <a:lnTo>
                    <a:pt x="147" y="70"/>
                  </a:lnTo>
                  <a:close/>
                  <a:moveTo>
                    <a:pt x="177" y="35"/>
                  </a:moveTo>
                  <a:lnTo>
                    <a:pt x="177" y="192"/>
                  </a:lnTo>
                  <a:lnTo>
                    <a:pt x="206" y="192"/>
                  </a:lnTo>
                  <a:lnTo>
                    <a:pt x="206" y="35"/>
                  </a:lnTo>
                  <a:close/>
                  <a:moveTo>
                    <a:pt x="235" y="1"/>
                  </a:moveTo>
                  <a:lnTo>
                    <a:pt x="235" y="197"/>
                  </a:lnTo>
                  <a:lnTo>
                    <a:pt x="265" y="19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939422" y="1908031"/>
              <a:ext cx="123152" cy="59553"/>
            </a:xfrm>
            <a:custGeom>
              <a:rect b="b" l="l" r="r" t="t"/>
              <a:pathLst>
                <a:path extrusionOk="0" h="192" w="397">
                  <a:moveTo>
                    <a:pt x="44" y="20"/>
                  </a:moveTo>
                  <a:cubicBezTo>
                    <a:pt x="30" y="20"/>
                    <a:pt x="20" y="35"/>
                    <a:pt x="20" y="50"/>
                  </a:cubicBezTo>
                  <a:lnTo>
                    <a:pt x="20" y="148"/>
                  </a:lnTo>
                  <a:cubicBezTo>
                    <a:pt x="20" y="162"/>
                    <a:pt x="30" y="172"/>
                    <a:pt x="44" y="172"/>
                  </a:cubicBezTo>
                  <a:lnTo>
                    <a:pt x="274" y="172"/>
                  </a:lnTo>
                  <a:lnTo>
                    <a:pt x="274" y="20"/>
                  </a:lnTo>
                  <a:close/>
                  <a:moveTo>
                    <a:pt x="338" y="11"/>
                  </a:moveTo>
                  <a:cubicBezTo>
                    <a:pt x="358" y="11"/>
                    <a:pt x="372" y="25"/>
                    <a:pt x="372" y="45"/>
                  </a:cubicBezTo>
                  <a:lnTo>
                    <a:pt x="372" y="153"/>
                  </a:lnTo>
                  <a:cubicBezTo>
                    <a:pt x="372" y="172"/>
                    <a:pt x="358" y="187"/>
                    <a:pt x="338" y="187"/>
                  </a:cubicBezTo>
                  <a:lnTo>
                    <a:pt x="39" y="187"/>
                  </a:lnTo>
                  <a:cubicBezTo>
                    <a:pt x="25" y="187"/>
                    <a:pt x="5" y="172"/>
                    <a:pt x="5" y="153"/>
                  </a:cubicBezTo>
                  <a:lnTo>
                    <a:pt x="5" y="45"/>
                  </a:lnTo>
                  <a:cubicBezTo>
                    <a:pt x="5" y="25"/>
                    <a:pt x="25" y="11"/>
                    <a:pt x="39" y="11"/>
                  </a:cubicBezTo>
                  <a:close/>
                  <a:moveTo>
                    <a:pt x="39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153"/>
                  </a:lnTo>
                  <a:cubicBezTo>
                    <a:pt x="0" y="172"/>
                    <a:pt x="20" y="192"/>
                    <a:pt x="39" y="192"/>
                  </a:cubicBezTo>
                  <a:lnTo>
                    <a:pt x="338" y="192"/>
                  </a:lnTo>
                  <a:cubicBezTo>
                    <a:pt x="363" y="192"/>
                    <a:pt x="377" y="172"/>
                    <a:pt x="377" y="153"/>
                  </a:cubicBezTo>
                  <a:lnTo>
                    <a:pt x="377" y="123"/>
                  </a:lnTo>
                  <a:lnTo>
                    <a:pt x="397" y="123"/>
                  </a:lnTo>
                  <a:lnTo>
                    <a:pt x="397" y="74"/>
                  </a:lnTo>
                  <a:lnTo>
                    <a:pt x="377" y="74"/>
                  </a:lnTo>
                  <a:lnTo>
                    <a:pt x="377" y="45"/>
                  </a:lnTo>
                  <a:cubicBezTo>
                    <a:pt x="377" y="20"/>
                    <a:pt x="36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4"/>
          <p:cNvSpPr txBox="1"/>
          <p:nvPr/>
        </p:nvSpPr>
        <p:spPr>
          <a:xfrm flipH="1">
            <a:off x="5763954" y="3198425"/>
            <a:ext cx="2566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Clase principale și proprietăți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 flipH="1">
            <a:off x="5763954" y="2746208"/>
            <a:ext cx="2566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Surse de date primare și ontologii existente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 flipH="1">
            <a:off x="5763954" y="2141600"/>
            <a:ext cx="2566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Funcționalități principale și necesitatea grafului de cunoștințe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 flipH="1">
            <a:off x="5763954" y="1595588"/>
            <a:ext cx="2566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Ideea și scopul proiectului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1248500" y="1636400"/>
            <a:ext cx="1727097" cy="450172"/>
          </a:xfrm>
          <a:custGeom>
            <a:rect b="b" l="l" r="r" t="t"/>
            <a:pathLst>
              <a:path extrusionOk="0" h="26469" w="102014">
                <a:moveTo>
                  <a:pt x="3311" y="1"/>
                </a:moveTo>
                <a:cubicBezTo>
                  <a:pt x="1477" y="1"/>
                  <a:pt x="1" y="1489"/>
                  <a:pt x="1" y="3311"/>
                </a:cubicBezTo>
                <a:lnTo>
                  <a:pt x="1" y="23159"/>
                </a:lnTo>
                <a:cubicBezTo>
                  <a:pt x="1" y="24980"/>
                  <a:pt x="1477" y="26469"/>
                  <a:pt x="3311" y="26469"/>
                </a:cubicBezTo>
                <a:lnTo>
                  <a:pt x="91000" y="26469"/>
                </a:lnTo>
                <a:cubicBezTo>
                  <a:pt x="92036" y="26469"/>
                  <a:pt x="93012" y="25980"/>
                  <a:pt x="93643" y="25147"/>
                </a:cubicBezTo>
                <a:lnTo>
                  <a:pt x="101132" y="15229"/>
                </a:lnTo>
                <a:cubicBezTo>
                  <a:pt x="102013" y="14050"/>
                  <a:pt x="102013" y="12419"/>
                  <a:pt x="101132" y="11240"/>
                </a:cubicBezTo>
                <a:lnTo>
                  <a:pt x="93643" y="1323"/>
                </a:lnTo>
                <a:cubicBezTo>
                  <a:pt x="93012" y="489"/>
                  <a:pt x="92036" y="1"/>
                  <a:pt x="91000" y="1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5" name="Google Shape;115;p14"/>
          <p:cNvSpPr/>
          <p:nvPr/>
        </p:nvSpPr>
        <p:spPr>
          <a:xfrm>
            <a:off x="1953177" y="1730747"/>
            <a:ext cx="331123" cy="301024"/>
          </a:xfrm>
          <a:custGeom>
            <a:rect b="b" l="l" r="r" t="t"/>
            <a:pathLst>
              <a:path extrusionOk="0" h="13967" w="13967">
                <a:moveTo>
                  <a:pt x="6989" y="0"/>
                </a:moveTo>
                <a:cubicBezTo>
                  <a:pt x="3132" y="0"/>
                  <a:pt x="0" y="3120"/>
                  <a:pt x="0" y="6977"/>
                </a:cubicBezTo>
                <a:cubicBezTo>
                  <a:pt x="0" y="10835"/>
                  <a:pt x="3132" y="13966"/>
                  <a:pt x="6989" y="13966"/>
                </a:cubicBezTo>
                <a:cubicBezTo>
                  <a:pt x="10847" y="13966"/>
                  <a:pt x="13966" y="10835"/>
                  <a:pt x="13966" y="6977"/>
                </a:cubicBezTo>
                <a:cubicBezTo>
                  <a:pt x="13966" y="3120"/>
                  <a:pt x="10847" y="0"/>
                  <a:pt x="6989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16" name="Google Shape;116;p14"/>
          <p:cNvCxnSpPr/>
          <p:nvPr/>
        </p:nvCxnSpPr>
        <p:spPr>
          <a:xfrm>
            <a:off x="2975513" y="1861475"/>
            <a:ext cx="2486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7" name="Google Shape;117;p14"/>
          <p:cNvCxnSpPr/>
          <p:nvPr/>
        </p:nvCxnSpPr>
        <p:spPr>
          <a:xfrm>
            <a:off x="2975513" y="2387900"/>
            <a:ext cx="2486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8" name="Google Shape;118;p14"/>
          <p:cNvCxnSpPr/>
          <p:nvPr/>
        </p:nvCxnSpPr>
        <p:spPr>
          <a:xfrm>
            <a:off x="2975513" y="2914325"/>
            <a:ext cx="2486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9" name="Google Shape;119;p14"/>
          <p:cNvCxnSpPr/>
          <p:nvPr/>
        </p:nvCxnSpPr>
        <p:spPr>
          <a:xfrm>
            <a:off x="2975513" y="3967188"/>
            <a:ext cx="2486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20" name="Google Shape;120;p14"/>
          <p:cNvSpPr/>
          <p:nvPr/>
        </p:nvSpPr>
        <p:spPr>
          <a:xfrm>
            <a:off x="1248500" y="2169800"/>
            <a:ext cx="1727097" cy="450172"/>
          </a:xfrm>
          <a:custGeom>
            <a:rect b="b" l="l" r="r" t="t"/>
            <a:pathLst>
              <a:path extrusionOk="0" h="26469" w="102014">
                <a:moveTo>
                  <a:pt x="3311" y="1"/>
                </a:moveTo>
                <a:cubicBezTo>
                  <a:pt x="1477" y="1"/>
                  <a:pt x="1" y="1489"/>
                  <a:pt x="1" y="3311"/>
                </a:cubicBezTo>
                <a:lnTo>
                  <a:pt x="1" y="23159"/>
                </a:lnTo>
                <a:cubicBezTo>
                  <a:pt x="1" y="24980"/>
                  <a:pt x="1477" y="26469"/>
                  <a:pt x="3311" y="26469"/>
                </a:cubicBezTo>
                <a:lnTo>
                  <a:pt x="91000" y="26469"/>
                </a:lnTo>
                <a:cubicBezTo>
                  <a:pt x="92036" y="26469"/>
                  <a:pt x="93012" y="25980"/>
                  <a:pt x="93643" y="25147"/>
                </a:cubicBezTo>
                <a:lnTo>
                  <a:pt x="101132" y="15229"/>
                </a:lnTo>
                <a:cubicBezTo>
                  <a:pt x="102013" y="14050"/>
                  <a:pt x="102013" y="12419"/>
                  <a:pt x="101132" y="11240"/>
                </a:cubicBezTo>
                <a:lnTo>
                  <a:pt x="93643" y="1323"/>
                </a:lnTo>
                <a:cubicBezTo>
                  <a:pt x="93012" y="489"/>
                  <a:pt x="92036" y="1"/>
                  <a:pt x="91000" y="1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1" name="Google Shape;121;p14"/>
          <p:cNvSpPr/>
          <p:nvPr/>
        </p:nvSpPr>
        <p:spPr>
          <a:xfrm>
            <a:off x="1248425" y="2689250"/>
            <a:ext cx="1727097" cy="450172"/>
          </a:xfrm>
          <a:custGeom>
            <a:rect b="b" l="l" r="r" t="t"/>
            <a:pathLst>
              <a:path extrusionOk="0" h="26469" w="102014">
                <a:moveTo>
                  <a:pt x="3311" y="1"/>
                </a:moveTo>
                <a:cubicBezTo>
                  <a:pt x="1477" y="1"/>
                  <a:pt x="1" y="1489"/>
                  <a:pt x="1" y="3311"/>
                </a:cubicBezTo>
                <a:lnTo>
                  <a:pt x="1" y="23159"/>
                </a:lnTo>
                <a:cubicBezTo>
                  <a:pt x="1" y="24980"/>
                  <a:pt x="1477" y="26469"/>
                  <a:pt x="3311" y="26469"/>
                </a:cubicBezTo>
                <a:lnTo>
                  <a:pt x="91000" y="26469"/>
                </a:lnTo>
                <a:cubicBezTo>
                  <a:pt x="92036" y="26469"/>
                  <a:pt x="93012" y="25980"/>
                  <a:pt x="93643" y="25147"/>
                </a:cubicBezTo>
                <a:lnTo>
                  <a:pt x="101132" y="15229"/>
                </a:lnTo>
                <a:cubicBezTo>
                  <a:pt x="102013" y="14050"/>
                  <a:pt x="102013" y="12419"/>
                  <a:pt x="101132" y="11240"/>
                </a:cubicBezTo>
                <a:lnTo>
                  <a:pt x="93643" y="1323"/>
                </a:lnTo>
                <a:cubicBezTo>
                  <a:pt x="93012" y="489"/>
                  <a:pt x="92036" y="1"/>
                  <a:pt x="91000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2" name="Google Shape;122;p14"/>
          <p:cNvSpPr/>
          <p:nvPr/>
        </p:nvSpPr>
        <p:spPr>
          <a:xfrm>
            <a:off x="1248425" y="3205450"/>
            <a:ext cx="1727097" cy="450172"/>
          </a:xfrm>
          <a:custGeom>
            <a:rect b="b" l="l" r="r" t="t"/>
            <a:pathLst>
              <a:path extrusionOk="0" h="26469" w="102014">
                <a:moveTo>
                  <a:pt x="3311" y="1"/>
                </a:moveTo>
                <a:cubicBezTo>
                  <a:pt x="1477" y="1"/>
                  <a:pt x="1" y="1489"/>
                  <a:pt x="1" y="3311"/>
                </a:cubicBezTo>
                <a:lnTo>
                  <a:pt x="1" y="23159"/>
                </a:lnTo>
                <a:cubicBezTo>
                  <a:pt x="1" y="24980"/>
                  <a:pt x="1477" y="26469"/>
                  <a:pt x="3311" y="26469"/>
                </a:cubicBezTo>
                <a:lnTo>
                  <a:pt x="91000" y="26469"/>
                </a:lnTo>
                <a:cubicBezTo>
                  <a:pt x="92036" y="26469"/>
                  <a:pt x="93012" y="25980"/>
                  <a:pt x="93643" y="25147"/>
                </a:cubicBezTo>
                <a:lnTo>
                  <a:pt x="101132" y="15229"/>
                </a:lnTo>
                <a:cubicBezTo>
                  <a:pt x="102013" y="14050"/>
                  <a:pt x="102013" y="12419"/>
                  <a:pt x="101132" y="11240"/>
                </a:cubicBezTo>
                <a:lnTo>
                  <a:pt x="93643" y="1323"/>
                </a:lnTo>
                <a:cubicBezTo>
                  <a:pt x="93012" y="489"/>
                  <a:pt x="92036" y="1"/>
                  <a:pt x="91000" y="1"/>
                </a:cubicBezTo>
                <a:close/>
              </a:path>
            </a:pathLst>
          </a:custGeom>
          <a:noFill/>
          <a:ln cap="flat" cmpd="sng" w="19050">
            <a:solidFill>
              <a:srgbClr val="69E7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3" name="Google Shape;123;p14"/>
          <p:cNvSpPr/>
          <p:nvPr/>
        </p:nvSpPr>
        <p:spPr>
          <a:xfrm>
            <a:off x="1248425" y="3742100"/>
            <a:ext cx="1727097" cy="450172"/>
          </a:xfrm>
          <a:custGeom>
            <a:rect b="b" l="l" r="r" t="t"/>
            <a:pathLst>
              <a:path extrusionOk="0" h="26469" w="102014">
                <a:moveTo>
                  <a:pt x="3311" y="1"/>
                </a:moveTo>
                <a:cubicBezTo>
                  <a:pt x="1477" y="1"/>
                  <a:pt x="1" y="1489"/>
                  <a:pt x="1" y="3311"/>
                </a:cubicBezTo>
                <a:lnTo>
                  <a:pt x="1" y="23159"/>
                </a:lnTo>
                <a:cubicBezTo>
                  <a:pt x="1" y="24980"/>
                  <a:pt x="1477" y="26469"/>
                  <a:pt x="3311" y="26469"/>
                </a:cubicBezTo>
                <a:lnTo>
                  <a:pt x="91000" y="26469"/>
                </a:lnTo>
                <a:cubicBezTo>
                  <a:pt x="92036" y="26469"/>
                  <a:pt x="93012" y="25980"/>
                  <a:pt x="93643" y="25147"/>
                </a:cubicBezTo>
                <a:lnTo>
                  <a:pt x="101132" y="15229"/>
                </a:lnTo>
                <a:cubicBezTo>
                  <a:pt x="102013" y="14050"/>
                  <a:pt x="102013" y="12419"/>
                  <a:pt x="101132" y="11240"/>
                </a:cubicBezTo>
                <a:lnTo>
                  <a:pt x="93643" y="1323"/>
                </a:lnTo>
                <a:cubicBezTo>
                  <a:pt x="93012" y="489"/>
                  <a:pt x="92036" y="1"/>
                  <a:pt x="91000" y="1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4" name="Google Shape;124;p14"/>
          <p:cNvSpPr/>
          <p:nvPr/>
        </p:nvSpPr>
        <p:spPr>
          <a:xfrm>
            <a:off x="1946414" y="2237397"/>
            <a:ext cx="331123" cy="301024"/>
          </a:xfrm>
          <a:custGeom>
            <a:rect b="b" l="l" r="r" t="t"/>
            <a:pathLst>
              <a:path extrusionOk="0" h="13967" w="13967">
                <a:moveTo>
                  <a:pt x="6989" y="0"/>
                </a:moveTo>
                <a:cubicBezTo>
                  <a:pt x="3132" y="0"/>
                  <a:pt x="0" y="3120"/>
                  <a:pt x="0" y="6977"/>
                </a:cubicBezTo>
                <a:cubicBezTo>
                  <a:pt x="0" y="10835"/>
                  <a:pt x="3132" y="13966"/>
                  <a:pt x="6989" y="13966"/>
                </a:cubicBezTo>
                <a:cubicBezTo>
                  <a:pt x="10847" y="13966"/>
                  <a:pt x="13966" y="10835"/>
                  <a:pt x="13966" y="6977"/>
                </a:cubicBezTo>
                <a:cubicBezTo>
                  <a:pt x="13966" y="3120"/>
                  <a:pt x="10847" y="0"/>
                  <a:pt x="6989" y="0"/>
                </a:cubicBez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1946489" y="2779397"/>
            <a:ext cx="331123" cy="301024"/>
          </a:xfrm>
          <a:custGeom>
            <a:rect b="b" l="l" r="r" t="t"/>
            <a:pathLst>
              <a:path extrusionOk="0" h="13967" w="13967">
                <a:moveTo>
                  <a:pt x="6989" y="0"/>
                </a:moveTo>
                <a:cubicBezTo>
                  <a:pt x="3132" y="0"/>
                  <a:pt x="0" y="3120"/>
                  <a:pt x="0" y="6977"/>
                </a:cubicBezTo>
                <a:cubicBezTo>
                  <a:pt x="0" y="10835"/>
                  <a:pt x="3132" y="13966"/>
                  <a:pt x="6989" y="13966"/>
                </a:cubicBezTo>
                <a:cubicBezTo>
                  <a:pt x="10847" y="13966"/>
                  <a:pt x="13966" y="10835"/>
                  <a:pt x="13966" y="6977"/>
                </a:cubicBezTo>
                <a:cubicBezTo>
                  <a:pt x="13966" y="3120"/>
                  <a:pt x="10847" y="0"/>
                  <a:pt x="6989" y="0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4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1946489" y="3284897"/>
            <a:ext cx="331123" cy="301024"/>
          </a:xfrm>
          <a:custGeom>
            <a:rect b="b" l="l" r="r" t="t"/>
            <a:pathLst>
              <a:path extrusionOk="0" h="13967" w="13967">
                <a:moveTo>
                  <a:pt x="6989" y="0"/>
                </a:moveTo>
                <a:cubicBezTo>
                  <a:pt x="3132" y="0"/>
                  <a:pt x="0" y="3120"/>
                  <a:pt x="0" y="6977"/>
                </a:cubicBezTo>
                <a:cubicBezTo>
                  <a:pt x="0" y="10835"/>
                  <a:pt x="3132" y="13966"/>
                  <a:pt x="6989" y="13966"/>
                </a:cubicBezTo>
                <a:cubicBezTo>
                  <a:pt x="10847" y="13966"/>
                  <a:pt x="13966" y="10835"/>
                  <a:pt x="13966" y="6977"/>
                </a:cubicBezTo>
                <a:cubicBezTo>
                  <a:pt x="13966" y="3120"/>
                  <a:pt x="10847" y="0"/>
                  <a:pt x="6989" y="0"/>
                </a:cubicBezTo>
                <a:close/>
              </a:path>
            </a:pathLst>
          </a:custGeom>
          <a:noFill/>
          <a:ln cap="flat" cmpd="sng" w="19050">
            <a:solidFill>
              <a:srgbClr val="69E7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9E78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2400">
              <a:solidFill>
                <a:srgbClr val="69E78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1946414" y="3796897"/>
            <a:ext cx="331123" cy="301024"/>
          </a:xfrm>
          <a:custGeom>
            <a:rect b="b" l="l" r="r" t="t"/>
            <a:pathLst>
              <a:path extrusionOk="0" h="13967" w="13967">
                <a:moveTo>
                  <a:pt x="6989" y="0"/>
                </a:moveTo>
                <a:cubicBezTo>
                  <a:pt x="3132" y="0"/>
                  <a:pt x="0" y="3120"/>
                  <a:pt x="0" y="6977"/>
                </a:cubicBezTo>
                <a:cubicBezTo>
                  <a:pt x="0" y="10835"/>
                  <a:pt x="3132" y="13966"/>
                  <a:pt x="6989" y="13966"/>
                </a:cubicBezTo>
                <a:cubicBezTo>
                  <a:pt x="10847" y="13966"/>
                  <a:pt x="13966" y="10835"/>
                  <a:pt x="13966" y="6977"/>
                </a:cubicBezTo>
                <a:cubicBezTo>
                  <a:pt x="13966" y="3120"/>
                  <a:pt x="10847" y="0"/>
                  <a:pt x="6989" y="0"/>
                </a:cubicBez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28" name="Google Shape;128;p14"/>
          <p:cNvCxnSpPr/>
          <p:nvPr/>
        </p:nvCxnSpPr>
        <p:spPr>
          <a:xfrm>
            <a:off x="2975513" y="3430538"/>
            <a:ext cx="2486100" cy="0"/>
          </a:xfrm>
          <a:prstGeom prst="straightConnector1">
            <a:avLst/>
          </a:prstGeom>
          <a:noFill/>
          <a:ln cap="flat" cmpd="sng" w="19050">
            <a:solidFill>
              <a:srgbClr val="69E78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29" name="Google Shape;129;p14"/>
          <p:cNvSpPr txBox="1"/>
          <p:nvPr/>
        </p:nvSpPr>
        <p:spPr>
          <a:xfrm flipH="1">
            <a:off x="5763954" y="3808025"/>
            <a:ext cx="2566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Tehnologii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utilizate și structura proiectului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Ideea și scopul proiectului</a:t>
            </a:r>
            <a:endParaRPr/>
          </a:p>
        </p:txBody>
      </p:sp>
      <p:grpSp>
        <p:nvGrpSpPr>
          <p:cNvPr id="135" name="Google Shape;135;p15"/>
          <p:cNvGrpSpPr/>
          <p:nvPr/>
        </p:nvGrpSpPr>
        <p:grpSpPr>
          <a:xfrm>
            <a:off x="3574823" y="840576"/>
            <a:ext cx="1994353" cy="4071947"/>
            <a:chOff x="5812139" y="178733"/>
            <a:chExt cx="2344092" cy="4786022"/>
          </a:xfrm>
        </p:grpSpPr>
        <p:sp>
          <p:nvSpPr>
            <p:cNvPr id="136" name="Google Shape;136;p15"/>
            <p:cNvSpPr/>
            <p:nvPr/>
          </p:nvSpPr>
          <p:spPr>
            <a:xfrm>
              <a:off x="5837742" y="178745"/>
              <a:ext cx="2294353" cy="4786010"/>
            </a:xfrm>
            <a:custGeom>
              <a:rect b="b" l="l" r="r" t="t"/>
              <a:pathLst>
                <a:path extrusionOk="0" h="16452" w="7886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5903203" y="255835"/>
              <a:ext cx="2161684" cy="4631829"/>
            </a:xfrm>
            <a:custGeom>
              <a:rect b="b" l="l" r="r" t="t"/>
              <a:pathLst>
                <a:path extrusionOk="0" h="15922" w="7430">
                  <a:moveTo>
                    <a:pt x="789" y="0"/>
                  </a:moveTo>
                  <a:cubicBezTo>
                    <a:pt x="353" y="0"/>
                    <a:pt x="1" y="353"/>
                    <a:pt x="1" y="789"/>
                  </a:cubicBezTo>
                  <a:lnTo>
                    <a:pt x="1" y="15133"/>
                  </a:lnTo>
                  <a:cubicBezTo>
                    <a:pt x="1" y="15569"/>
                    <a:pt x="353" y="15922"/>
                    <a:pt x="789" y="15922"/>
                  </a:cubicBezTo>
                  <a:lnTo>
                    <a:pt x="6641" y="15922"/>
                  </a:lnTo>
                  <a:cubicBezTo>
                    <a:pt x="7077" y="15922"/>
                    <a:pt x="7430" y="15569"/>
                    <a:pt x="7430" y="15133"/>
                  </a:cubicBezTo>
                  <a:lnTo>
                    <a:pt x="7430" y="789"/>
                  </a:lnTo>
                  <a:cubicBezTo>
                    <a:pt x="7430" y="353"/>
                    <a:pt x="7077" y="0"/>
                    <a:pt x="6641" y="0"/>
                  </a:cubicBezTo>
                  <a:lnTo>
                    <a:pt x="5721" y="0"/>
                  </a:lnTo>
                  <a:lnTo>
                    <a:pt x="5721" y="265"/>
                  </a:lnTo>
                  <a:cubicBezTo>
                    <a:pt x="5721" y="485"/>
                    <a:pt x="5544" y="666"/>
                    <a:pt x="5324" y="666"/>
                  </a:cubicBezTo>
                  <a:lnTo>
                    <a:pt x="2111" y="666"/>
                  </a:lnTo>
                  <a:cubicBezTo>
                    <a:pt x="1891" y="666"/>
                    <a:pt x="1710" y="485"/>
                    <a:pt x="1710" y="265"/>
                  </a:cubicBezTo>
                  <a:lnTo>
                    <a:pt x="1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395153" y="178733"/>
              <a:ext cx="1177783" cy="271144"/>
            </a:xfrm>
            <a:custGeom>
              <a:rect b="b" l="l" r="r" t="t"/>
              <a:pathLst>
                <a:path extrusionOk="0" h="932" w="4012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5854616" y="197363"/>
              <a:ext cx="2260313" cy="4748774"/>
            </a:xfrm>
            <a:custGeom>
              <a:rect b="b" l="l" r="r" t="t"/>
              <a:pathLst>
                <a:path extrusionOk="0" h="16324" w="7769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7228085" y="312853"/>
              <a:ext cx="51496" cy="50036"/>
            </a:xfrm>
            <a:custGeom>
              <a:rect b="b" l="l" r="r" t="t"/>
              <a:pathLst>
                <a:path extrusionOk="0" h="172" w="177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rgbClr val="7C242A"/>
            </a:solidFill>
            <a:ln cap="flat" cmpd="sng" w="9525">
              <a:solidFill>
                <a:srgbClr val="7C24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6816459" y="315471"/>
              <a:ext cx="335163" cy="44509"/>
            </a:xfrm>
            <a:custGeom>
              <a:rect b="b" l="l" r="r" t="t"/>
              <a:pathLst>
                <a:path extrusionOk="0" h="153" w="1152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rgbClr val="7C242A"/>
            </a:solidFill>
            <a:ln cap="flat" cmpd="sng" w="9525">
              <a:solidFill>
                <a:srgbClr val="7C24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6934871" y="485433"/>
              <a:ext cx="98629" cy="121599"/>
            </a:xfrm>
            <a:custGeom>
              <a:rect b="b" l="l" r="r" t="t"/>
              <a:pathLst>
                <a:path extrusionOk="0" h="418" w="339">
                  <a:moveTo>
                    <a:pt x="172" y="65"/>
                  </a:moveTo>
                  <a:cubicBezTo>
                    <a:pt x="230" y="65"/>
                    <a:pt x="279" y="114"/>
                    <a:pt x="279" y="172"/>
                  </a:cubicBezTo>
                  <a:lnTo>
                    <a:pt x="279" y="353"/>
                  </a:lnTo>
                  <a:lnTo>
                    <a:pt x="64" y="353"/>
                  </a:lnTo>
                  <a:lnTo>
                    <a:pt x="64" y="172"/>
                  </a:lnTo>
                  <a:cubicBezTo>
                    <a:pt x="64" y="114"/>
                    <a:pt x="113" y="65"/>
                    <a:pt x="172" y="65"/>
                  </a:cubicBezTo>
                  <a:close/>
                  <a:moveTo>
                    <a:pt x="172" y="1"/>
                  </a:moveTo>
                  <a:cubicBezTo>
                    <a:pt x="79" y="1"/>
                    <a:pt x="0" y="79"/>
                    <a:pt x="0" y="172"/>
                  </a:cubicBezTo>
                  <a:lnTo>
                    <a:pt x="0" y="417"/>
                  </a:lnTo>
                  <a:lnTo>
                    <a:pt x="338" y="417"/>
                  </a:lnTo>
                  <a:lnTo>
                    <a:pt x="338" y="172"/>
                  </a:lnTo>
                  <a:cubicBezTo>
                    <a:pt x="338" y="79"/>
                    <a:pt x="26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914796" y="556705"/>
              <a:ext cx="138487" cy="81454"/>
            </a:xfrm>
            <a:custGeom>
              <a:rect b="b" l="l" r="r" t="t"/>
              <a:pathLst>
                <a:path extrusionOk="0" h="280" w="476">
                  <a:moveTo>
                    <a:pt x="50" y="1"/>
                  </a:moveTo>
                  <a:cubicBezTo>
                    <a:pt x="20" y="1"/>
                    <a:pt x="1" y="25"/>
                    <a:pt x="1" y="50"/>
                  </a:cubicBezTo>
                  <a:lnTo>
                    <a:pt x="1" y="231"/>
                  </a:lnTo>
                  <a:cubicBezTo>
                    <a:pt x="1" y="260"/>
                    <a:pt x="20" y="280"/>
                    <a:pt x="50" y="280"/>
                  </a:cubicBezTo>
                  <a:lnTo>
                    <a:pt x="427" y="280"/>
                  </a:lnTo>
                  <a:cubicBezTo>
                    <a:pt x="456" y="280"/>
                    <a:pt x="476" y="260"/>
                    <a:pt x="476" y="231"/>
                  </a:cubicBezTo>
                  <a:lnTo>
                    <a:pt x="476" y="50"/>
                  </a:lnTo>
                  <a:cubicBezTo>
                    <a:pt x="476" y="25"/>
                    <a:pt x="456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7712841" y="334089"/>
              <a:ext cx="88446" cy="68654"/>
            </a:xfrm>
            <a:custGeom>
              <a:rect b="b" l="l" r="r" t="t"/>
              <a:pathLst>
                <a:path extrusionOk="0" h="236" w="304">
                  <a:moveTo>
                    <a:pt x="152" y="1"/>
                  </a:moveTo>
                  <a:cubicBezTo>
                    <a:pt x="93" y="1"/>
                    <a:pt x="39" y="25"/>
                    <a:pt x="0" y="59"/>
                  </a:cubicBezTo>
                  <a:lnTo>
                    <a:pt x="25" y="84"/>
                  </a:lnTo>
                  <a:cubicBezTo>
                    <a:pt x="54" y="50"/>
                    <a:pt x="103" y="30"/>
                    <a:pt x="152" y="30"/>
                  </a:cubicBezTo>
                  <a:cubicBezTo>
                    <a:pt x="201" y="30"/>
                    <a:pt x="245" y="50"/>
                    <a:pt x="279" y="84"/>
                  </a:cubicBezTo>
                  <a:lnTo>
                    <a:pt x="304" y="59"/>
                  </a:lnTo>
                  <a:cubicBezTo>
                    <a:pt x="265" y="25"/>
                    <a:pt x="211" y="1"/>
                    <a:pt x="152" y="1"/>
                  </a:cubicBezTo>
                  <a:close/>
                  <a:moveTo>
                    <a:pt x="152" y="59"/>
                  </a:moveTo>
                  <a:cubicBezTo>
                    <a:pt x="108" y="59"/>
                    <a:pt x="74" y="79"/>
                    <a:pt x="44" y="104"/>
                  </a:cubicBezTo>
                  <a:lnTo>
                    <a:pt x="69" y="128"/>
                  </a:lnTo>
                  <a:cubicBezTo>
                    <a:pt x="88" y="104"/>
                    <a:pt x="118" y="94"/>
                    <a:pt x="152" y="94"/>
                  </a:cubicBezTo>
                  <a:cubicBezTo>
                    <a:pt x="186" y="94"/>
                    <a:pt x="216" y="104"/>
                    <a:pt x="235" y="128"/>
                  </a:cubicBezTo>
                  <a:lnTo>
                    <a:pt x="260" y="104"/>
                  </a:lnTo>
                  <a:cubicBezTo>
                    <a:pt x="230" y="79"/>
                    <a:pt x="191" y="59"/>
                    <a:pt x="152" y="59"/>
                  </a:cubicBezTo>
                  <a:close/>
                  <a:moveTo>
                    <a:pt x="152" y="128"/>
                  </a:moveTo>
                  <a:cubicBezTo>
                    <a:pt x="128" y="128"/>
                    <a:pt x="108" y="138"/>
                    <a:pt x="93" y="152"/>
                  </a:cubicBezTo>
                  <a:lnTo>
                    <a:pt x="118" y="177"/>
                  </a:lnTo>
                  <a:cubicBezTo>
                    <a:pt x="123" y="167"/>
                    <a:pt x="137" y="162"/>
                    <a:pt x="152" y="162"/>
                  </a:cubicBezTo>
                  <a:cubicBezTo>
                    <a:pt x="167" y="162"/>
                    <a:pt x="177" y="167"/>
                    <a:pt x="186" y="177"/>
                  </a:cubicBezTo>
                  <a:lnTo>
                    <a:pt x="211" y="152"/>
                  </a:lnTo>
                  <a:cubicBezTo>
                    <a:pt x="196" y="138"/>
                    <a:pt x="172" y="128"/>
                    <a:pt x="152" y="128"/>
                  </a:cubicBezTo>
                  <a:close/>
                  <a:moveTo>
                    <a:pt x="152" y="187"/>
                  </a:moveTo>
                  <a:cubicBezTo>
                    <a:pt x="137" y="187"/>
                    <a:pt x="128" y="197"/>
                    <a:pt x="128" y="211"/>
                  </a:cubicBezTo>
                  <a:cubicBezTo>
                    <a:pt x="128" y="226"/>
                    <a:pt x="137" y="236"/>
                    <a:pt x="152" y="236"/>
                  </a:cubicBezTo>
                  <a:cubicBezTo>
                    <a:pt x="167" y="236"/>
                    <a:pt x="177" y="226"/>
                    <a:pt x="177" y="211"/>
                  </a:cubicBezTo>
                  <a:cubicBezTo>
                    <a:pt x="177" y="197"/>
                    <a:pt x="167" y="187"/>
                    <a:pt x="152" y="1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7614503" y="343980"/>
              <a:ext cx="77099" cy="57309"/>
            </a:xfrm>
            <a:custGeom>
              <a:rect b="b" l="l" r="r" t="t"/>
              <a:pathLst>
                <a:path extrusionOk="0" h="197" w="265">
                  <a:moveTo>
                    <a:pt x="0" y="143"/>
                  </a:moveTo>
                  <a:lnTo>
                    <a:pt x="0" y="192"/>
                  </a:lnTo>
                  <a:lnTo>
                    <a:pt x="30" y="192"/>
                  </a:lnTo>
                  <a:lnTo>
                    <a:pt x="30" y="143"/>
                  </a:lnTo>
                  <a:close/>
                  <a:moveTo>
                    <a:pt x="59" y="109"/>
                  </a:moveTo>
                  <a:lnTo>
                    <a:pt x="59" y="192"/>
                  </a:lnTo>
                  <a:lnTo>
                    <a:pt x="88" y="192"/>
                  </a:lnTo>
                  <a:lnTo>
                    <a:pt x="88" y="109"/>
                  </a:lnTo>
                  <a:close/>
                  <a:moveTo>
                    <a:pt x="118" y="70"/>
                  </a:moveTo>
                  <a:lnTo>
                    <a:pt x="118" y="192"/>
                  </a:lnTo>
                  <a:lnTo>
                    <a:pt x="147" y="192"/>
                  </a:lnTo>
                  <a:lnTo>
                    <a:pt x="147" y="70"/>
                  </a:lnTo>
                  <a:close/>
                  <a:moveTo>
                    <a:pt x="177" y="35"/>
                  </a:moveTo>
                  <a:lnTo>
                    <a:pt x="177" y="192"/>
                  </a:lnTo>
                  <a:lnTo>
                    <a:pt x="206" y="192"/>
                  </a:lnTo>
                  <a:lnTo>
                    <a:pt x="206" y="35"/>
                  </a:lnTo>
                  <a:close/>
                  <a:moveTo>
                    <a:pt x="235" y="1"/>
                  </a:moveTo>
                  <a:lnTo>
                    <a:pt x="235" y="197"/>
                  </a:lnTo>
                  <a:lnTo>
                    <a:pt x="265" y="19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7823979" y="345434"/>
              <a:ext cx="115503" cy="55854"/>
            </a:xfrm>
            <a:custGeom>
              <a:rect b="b" l="l" r="r" t="t"/>
              <a:pathLst>
                <a:path extrusionOk="0" h="192" w="397">
                  <a:moveTo>
                    <a:pt x="44" y="20"/>
                  </a:moveTo>
                  <a:cubicBezTo>
                    <a:pt x="30" y="20"/>
                    <a:pt x="20" y="35"/>
                    <a:pt x="20" y="50"/>
                  </a:cubicBezTo>
                  <a:lnTo>
                    <a:pt x="20" y="148"/>
                  </a:lnTo>
                  <a:cubicBezTo>
                    <a:pt x="20" y="162"/>
                    <a:pt x="30" y="172"/>
                    <a:pt x="44" y="172"/>
                  </a:cubicBezTo>
                  <a:lnTo>
                    <a:pt x="274" y="172"/>
                  </a:lnTo>
                  <a:lnTo>
                    <a:pt x="274" y="20"/>
                  </a:lnTo>
                  <a:close/>
                  <a:moveTo>
                    <a:pt x="338" y="11"/>
                  </a:moveTo>
                  <a:cubicBezTo>
                    <a:pt x="358" y="11"/>
                    <a:pt x="372" y="25"/>
                    <a:pt x="372" y="45"/>
                  </a:cubicBezTo>
                  <a:lnTo>
                    <a:pt x="372" y="153"/>
                  </a:lnTo>
                  <a:cubicBezTo>
                    <a:pt x="372" y="172"/>
                    <a:pt x="358" y="187"/>
                    <a:pt x="338" y="187"/>
                  </a:cubicBezTo>
                  <a:lnTo>
                    <a:pt x="39" y="187"/>
                  </a:lnTo>
                  <a:cubicBezTo>
                    <a:pt x="25" y="187"/>
                    <a:pt x="5" y="172"/>
                    <a:pt x="5" y="153"/>
                  </a:cubicBezTo>
                  <a:lnTo>
                    <a:pt x="5" y="45"/>
                  </a:lnTo>
                  <a:cubicBezTo>
                    <a:pt x="5" y="25"/>
                    <a:pt x="25" y="11"/>
                    <a:pt x="39" y="11"/>
                  </a:cubicBezTo>
                  <a:close/>
                  <a:moveTo>
                    <a:pt x="39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153"/>
                  </a:lnTo>
                  <a:cubicBezTo>
                    <a:pt x="0" y="172"/>
                    <a:pt x="20" y="192"/>
                    <a:pt x="39" y="192"/>
                  </a:cubicBezTo>
                  <a:lnTo>
                    <a:pt x="338" y="192"/>
                  </a:lnTo>
                  <a:cubicBezTo>
                    <a:pt x="363" y="192"/>
                    <a:pt x="377" y="172"/>
                    <a:pt x="377" y="153"/>
                  </a:cubicBezTo>
                  <a:lnTo>
                    <a:pt x="377" y="123"/>
                  </a:lnTo>
                  <a:lnTo>
                    <a:pt x="397" y="123"/>
                  </a:lnTo>
                  <a:lnTo>
                    <a:pt x="397" y="74"/>
                  </a:lnTo>
                  <a:lnTo>
                    <a:pt x="377" y="74"/>
                  </a:lnTo>
                  <a:lnTo>
                    <a:pt x="377" y="45"/>
                  </a:lnTo>
                  <a:cubicBezTo>
                    <a:pt x="377" y="20"/>
                    <a:pt x="36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8064585" y="611905"/>
              <a:ext cx="67498" cy="33163"/>
            </a:xfrm>
            <a:custGeom>
              <a:rect b="b" l="l" r="r" t="t"/>
              <a:pathLst>
                <a:path extrusionOk="0" h="114" w="232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837742" y="611905"/>
              <a:ext cx="65752" cy="33163"/>
            </a:xfrm>
            <a:custGeom>
              <a:rect b="b" l="l" r="r" t="t"/>
              <a:pathLst>
                <a:path extrusionOk="0" h="114" w="226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8131792" y="1301644"/>
              <a:ext cx="24439" cy="354907"/>
            </a:xfrm>
            <a:custGeom>
              <a:rect b="b" l="l" r="r" t="t"/>
              <a:pathLst>
                <a:path extrusionOk="0" h="1220" w="84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812139" y="1620769"/>
              <a:ext cx="25894" cy="356362"/>
            </a:xfrm>
            <a:custGeom>
              <a:rect b="b" l="l" r="r" t="t"/>
              <a:pathLst>
                <a:path extrusionOk="0" h="1225" w="89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812139" y="1177427"/>
              <a:ext cx="25894" cy="356653"/>
            </a:xfrm>
            <a:custGeom>
              <a:rect b="b" l="l" r="r" t="t"/>
              <a:pathLst>
                <a:path extrusionOk="0" h="1226" w="89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812139" y="859757"/>
              <a:ext cx="25894" cy="111418"/>
            </a:xfrm>
            <a:custGeom>
              <a:rect b="b" l="l" r="r" t="t"/>
              <a:pathLst>
                <a:path extrusionOk="0" h="383" w="89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8064585" y="4496962"/>
              <a:ext cx="67498" cy="34618"/>
            </a:xfrm>
            <a:custGeom>
              <a:rect b="b" l="l" r="r" t="t"/>
              <a:pathLst>
                <a:path extrusionOk="0" h="119" w="232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837742" y="4496962"/>
              <a:ext cx="65752" cy="34618"/>
            </a:xfrm>
            <a:custGeom>
              <a:rect b="b" l="l" r="r" t="t"/>
              <a:pathLst>
                <a:path extrusionOk="0" h="119" w="226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649976" y="3637490"/>
              <a:ext cx="4598" cy="4470"/>
            </a:xfrm>
            <a:custGeom>
              <a:rect b="b" l="l" r="r" t="t"/>
              <a:pathLst>
                <a:path extrusionOk="0" h="35" w="36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6" name="Google Shape;156;p15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651" y="3580456"/>
            <a:ext cx="1834699" cy="10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/>
          <p:nvPr/>
        </p:nvSpPr>
        <p:spPr>
          <a:xfrm flipH="1">
            <a:off x="3988557" y="1340767"/>
            <a:ext cx="1167000" cy="1167000"/>
          </a:xfrm>
          <a:prstGeom prst="pie">
            <a:avLst>
              <a:gd fmla="val 0" name="adj1"/>
              <a:gd fmla="val 16294239" name="adj2"/>
            </a:avLst>
          </a:prstGeom>
          <a:noFill/>
          <a:ln cap="flat" cmpd="sng" w="19050">
            <a:solidFill>
              <a:srgbClr val="867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 flipH="1">
            <a:off x="3985123" y="1456572"/>
            <a:ext cx="633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67D6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</a:t>
            </a:r>
            <a:r>
              <a:rPr lang="en" sz="2000">
                <a:solidFill>
                  <a:srgbClr val="867D6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000">
              <a:solidFill>
                <a:srgbClr val="867D6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 flipH="1">
            <a:off x="4009206" y="2564845"/>
            <a:ext cx="1125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67D6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Chapter 1</a:t>
            </a:r>
            <a:endParaRPr sz="2000">
              <a:solidFill>
                <a:srgbClr val="867D6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0" name="Google Shape;160;p15"/>
          <p:cNvGrpSpPr/>
          <p:nvPr/>
        </p:nvGrpSpPr>
        <p:grpSpPr>
          <a:xfrm>
            <a:off x="6456125" y="927664"/>
            <a:ext cx="2183125" cy="1033536"/>
            <a:chOff x="6344400" y="1415739"/>
            <a:chExt cx="2183125" cy="1033536"/>
          </a:xfrm>
        </p:grpSpPr>
        <p:sp>
          <p:nvSpPr>
            <p:cNvPr id="161" name="Google Shape;161;p15"/>
            <p:cNvSpPr/>
            <p:nvPr/>
          </p:nvSpPr>
          <p:spPr>
            <a:xfrm rot="900033">
              <a:off x="6819408" y="1416258"/>
              <a:ext cx="4598" cy="4470"/>
            </a:xfrm>
            <a:custGeom>
              <a:rect b="b" l="l" r="r" t="t"/>
              <a:pathLst>
                <a:path extrusionOk="0" h="35" w="36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7340125" y="1491564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6344400" y="1922175"/>
              <a:ext cx="21831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Facilitarea interogărilor complexe și a comparațiilor între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dispozitive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616500" y="927664"/>
            <a:ext cx="1921800" cy="870611"/>
            <a:chOff x="616500" y="1578664"/>
            <a:chExt cx="1921800" cy="870611"/>
          </a:xfrm>
        </p:grpSpPr>
        <p:sp>
          <p:nvSpPr>
            <p:cNvPr id="165" name="Google Shape;165;p15"/>
            <p:cNvSpPr txBox="1"/>
            <p:nvPr/>
          </p:nvSpPr>
          <p:spPr>
            <a:xfrm>
              <a:off x="616500" y="1578664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" name="Google Shape;166;p15"/>
            <p:cNvSpPr txBox="1"/>
            <p:nvPr/>
          </p:nvSpPr>
          <p:spPr>
            <a:xfrm>
              <a:off x="616500" y="1922175"/>
              <a:ext cx="1921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Crearea unei ontologii pentru smartphone-uri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6161275" y="2299084"/>
            <a:ext cx="2478000" cy="961691"/>
            <a:chOff x="6391550" y="3299834"/>
            <a:chExt cx="2478000" cy="961691"/>
          </a:xfrm>
        </p:grpSpPr>
        <p:sp>
          <p:nvSpPr>
            <p:cNvPr id="168" name="Google Shape;168;p15"/>
            <p:cNvSpPr txBox="1"/>
            <p:nvPr/>
          </p:nvSpPr>
          <p:spPr>
            <a:xfrm>
              <a:off x="7682125" y="3299834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9" name="Google Shape;169;p15"/>
            <p:cNvSpPr txBox="1"/>
            <p:nvPr/>
          </p:nvSpPr>
          <p:spPr>
            <a:xfrm>
              <a:off x="6391550" y="3734425"/>
              <a:ext cx="24780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Posibilitatea de a face inferențe despre compatibilitatea între smartphone-uri și accesorii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" name="Google Shape;170;p15"/>
          <p:cNvGrpSpPr/>
          <p:nvPr/>
        </p:nvGrpSpPr>
        <p:grpSpPr>
          <a:xfrm>
            <a:off x="616500" y="2011409"/>
            <a:ext cx="2196875" cy="961691"/>
            <a:chOff x="616475" y="3299834"/>
            <a:chExt cx="2196875" cy="961691"/>
          </a:xfrm>
        </p:grpSpPr>
        <p:sp>
          <p:nvSpPr>
            <p:cNvPr id="171" name="Google Shape;171;p15"/>
            <p:cNvSpPr txBox="1"/>
            <p:nvPr/>
          </p:nvSpPr>
          <p:spPr>
            <a:xfrm>
              <a:off x="616475" y="3299834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2" name="Google Shape;172;p15"/>
            <p:cNvSpPr txBox="1"/>
            <p:nvPr/>
          </p:nvSpPr>
          <p:spPr>
            <a:xfrm>
              <a:off x="630250" y="3734425"/>
              <a:ext cx="21831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Modelarea structurată a caracteristicilor tehnice și a relațiilor între dispozitive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594650" y="3365359"/>
            <a:ext cx="1935575" cy="961691"/>
            <a:chOff x="616475" y="3299834"/>
            <a:chExt cx="1935575" cy="961691"/>
          </a:xfrm>
        </p:grpSpPr>
        <p:sp>
          <p:nvSpPr>
            <p:cNvPr id="174" name="Google Shape;174;p15"/>
            <p:cNvSpPr txBox="1"/>
            <p:nvPr/>
          </p:nvSpPr>
          <p:spPr>
            <a:xfrm>
              <a:off x="616475" y="3299834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38761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200">
                <a:solidFill>
                  <a:srgbClr val="38761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5" name="Google Shape;175;p15"/>
            <p:cNvSpPr txBox="1"/>
            <p:nvPr/>
          </p:nvSpPr>
          <p:spPr>
            <a:xfrm>
              <a:off x="630250" y="3734425"/>
              <a:ext cx="1921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Organizarea ierarhică a producătorilor, seriilor și modelelor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" name="Google Shape;176;p15"/>
          <p:cNvGrpSpPr/>
          <p:nvPr/>
        </p:nvGrpSpPr>
        <p:grpSpPr>
          <a:xfrm>
            <a:off x="6161263" y="3598659"/>
            <a:ext cx="2478000" cy="885241"/>
            <a:chOff x="6391550" y="3376284"/>
            <a:chExt cx="2478000" cy="885241"/>
          </a:xfrm>
        </p:grpSpPr>
        <p:sp>
          <p:nvSpPr>
            <p:cNvPr id="177" name="Google Shape;177;p15"/>
            <p:cNvSpPr txBox="1"/>
            <p:nvPr/>
          </p:nvSpPr>
          <p:spPr>
            <a:xfrm>
              <a:off x="7682150" y="3376284"/>
              <a:ext cx="118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9900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</a:t>
              </a:r>
              <a:endParaRPr sz="2200">
                <a:solidFill>
                  <a:srgbClr val="9900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8" name="Google Shape;178;p15"/>
            <p:cNvSpPr txBox="1"/>
            <p:nvPr/>
          </p:nvSpPr>
          <p:spPr>
            <a:xfrm>
              <a:off x="6391550" y="3734425"/>
              <a:ext cx="24780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Realizarea unei aplicații web pentru vizualizarea și interogarea acestor date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6"/>
          <p:cNvGrpSpPr/>
          <p:nvPr/>
        </p:nvGrpSpPr>
        <p:grpSpPr>
          <a:xfrm>
            <a:off x="6178053" y="878676"/>
            <a:ext cx="1994353" cy="4071947"/>
            <a:chOff x="5812139" y="178733"/>
            <a:chExt cx="2344092" cy="4786022"/>
          </a:xfrm>
        </p:grpSpPr>
        <p:sp>
          <p:nvSpPr>
            <p:cNvPr id="184" name="Google Shape;184;p16"/>
            <p:cNvSpPr/>
            <p:nvPr/>
          </p:nvSpPr>
          <p:spPr>
            <a:xfrm>
              <a:off x="5837742" y="178745"/>
              <a:ext cx="2294353" cy="4786010"/>
            </a:xfrm>
            <a:custGeom>
              <a:rect b="b" l="l" r="r" t="t"/>
              <a:pathLst>
                <a:path extrusionOk="0" h="16452" w="7886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5903203" y="255835"/>
              <a:ext cx="2161684" cy="4631829"/>
            </a:xfrm>
            <a:custGeom>
              <a:rect b="b" l="l" r="r" t="t"/>
              <a:pathLst>
                <a:path extrusionOk="0" h="15922" w="7430">
                  <a:moveTo>
                    <a:pt x="789" y="0"/>
                  </a:moveTo>
                  <a:cubicBezTo>
                    <a:pt x="353" y="0"/>
                    <a:pt x="1" y="353"/>
                    <a:pt x="1" y="789"/>
                  </a:cubicBezTo>
                  <a:lnTo>
                    <a:pt x="1" y="15133"/>
                  </a:lnTo>
                  <a:cubicBezTo>
                    <a:pt x="1" y="15569"/>
                    <a:pt x="353" y="15922"/>
                    <a:pt x="789" y="15922"/>
                  </a:cubicBezTo>
                  <a:lnTo>
                    <a:pt x="6641" y="15922"/>
                  </a:lnTo>
                  <a:cubicBezTo>
                    <a:pt x="7077" y="15922"/>
                    <a:pt x="7430" y="15569"/>
                    <a:pt x="7430" y="15133"/>
                  </a:cubicBezTo>
                  <a:lnTo>
                    <a:pt x="7430" y="789"/>
                  </a:lnTo>
                  <a:cubicBezTo>
                    <a:pt x="7430" y="353"/>
                    <a:pt x="7077" y="0"/>
                    <a:pt x="6641" y="0"/>
                  </a:cubicBezTo>
                  <a:lnTo>
                    <a:pt x="5721" y="0"/>
                  </a:lnTo>
                  <a:lnTo>
                    <a:pt x="5721" y="265"/>
                  </a:lnTo>
                  <a:cubicBezTo>
                    <a:pt x="5721" y="485"/>
                    <a:pt x="5544" y="666"/>
                    <a:pt x="5324" y="666"/>
                  </a:cubicBezTo>
                  <a:lnTo>
                    <a:pt x="2111" y="666"/>
                  </a:lnTo>
                  <a:cubicBezTo>
                    <a:pt x="1891" y="666"/>
                    <a:pt x="1710" y="485"/>
                    <a:pt x="1710" y="265"/>
                  </a:cubicBezTo>
                  <a:lnTo>
                    <a:pt x="1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395153" y="178733"/>
              <a:ext cx="1177783" cy="271144"/>
            </a:xfrm>
            <a:custGeom>
              <a:rect b="b" l="l" r="r" t="t"/>
              <a:pathLst>
                <a:path extrusionOk="0" h="932" w="4012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5854616" y="197363"/>
              <a:ext cx="2260313" cy="4748774"/>
            </a:xfrm>
            <a:custGeom>
              <a:rect b="b" l="l" r="r" t="t"/>
              <a:pathLst>
                <a:path extrusionOk="0" h="16324" w="7769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228085" y="312853"/>
              <a:ext cx="51496" cy="50036"/>
            </a:xfrm>
            <a:custGeom>
              <a:rect b="b" l="l" r="r" t="t"/>
              <a:pathLst>
                <a:path extrusionOk="0" h="172" w="177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rgbClr val="7C242A"/>
            </a:solidFill>
            <a:ln cap="flat" cmpd="sng" w="9525">
              <a:solidFill>
                <a:srgbClr val="7C24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6816459" y="315471"/>
              <a:ext cx="335163" cy="44509"/>
            </a:xfrm>
            <a:custGeom>
              <a:rect b="b" l="l" r="r" t="t"/>
              <a:pathLst>
                <a:path extrusionOk="0" h="153" w="1152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rgbClr val="7C242A"/>
            </a:solidFill>
            <a:ln cap="flat" cmpd="sng" w="9525">
              <a:solidFill>
                <a:srgbClr val="7C24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6934871" y="485433"/>
              <a:ext cx="98629" cy="121599"/>
            </a:xfrm>
            <a:custGeom>
              <a:rect b="b" l="l" r="r" t="t"/>
              <a:pathLst>
                <a:path extrusionOk="0" h="418" w="339">
                  <a:moveTo>
                    <a:pt x="172" y="65"/>
                  </a:moveTo>
                  <a:cubicBezTo>
                    <a:pt x="230" y="65"/>
                    <a:pt x="279" y="114"/>
                    <a:pt x="279" y="172"/>
                  </a:cubicBezTo>
                  <a:lnTo>
                    <a:pt x="279" y="353"/>
                  </a:lnTo>
                  <a:lnTo>
                    <a:pt x="64" y="353"/>
                  </a:lnTo>
                  <a:lnTo>
                    <a:pt x="64" y="172"/>
                  </a:lnTo>
                  <a:cubicBezTo>
                    <a:pt x="64" y="114"/>
                    <a:pt x="113" y="65"/>
                    <a:pt x="172" y="65"/>
                  </a:cubicBezTo>
                  <a:close/>
                  <a:moveTo>
                    <a:pt x="172" y="1"/>
                  </a:moveTo>
                  <a:cubicBezTo>
                    <a:pt x="79" y="1"/>
                    <a:pt x="0" y="79"/>
                    <a:pt x="0" y="172"/>
                  </a:cubicBezTo>
                  <a:lnTo>
                    <a:pt x="0" y="417"/>
                  </a:lnTo>
                  <a:lnTo>
                    <a:pt x="338" y="417"/>
                  </a:lnTo>
                  <a:lnTo>
                    <a:pt x="338" y="172"/>
                  </a:lnTo>
                  <a:cubicBezTo>
                    <a:pt x="338" y="79"/>
                    <a:pt x="26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6914796" y="556705"/>
              <a:ext cx="138487" cy="81454"/>
            </a:xfrm>
            <a:custGeom>
              <a:rect b="b" l="l" r="r" t="t"/>
              <a:pathLst>
                <a:path extrusionOk="0" h="280" w="476">
                  <a:moveTo>
                    <a:pt x="50" y="1"/>
                  </a:moveTo>
                  <a:cubicBezTo>
                    <a:pt x="20" y="1"/>
                    <a:pt x="1" y="25"/>
                    <a:pt x="1" y="50"/>
                  </a:cubicBezTo>
                  <a:lnTo>
                    <a:pt x="1" y="231"/>
                  </a:lnTo>
                  <a:cubicBezTo>
                    <a:pt x="1" y="260"/>
                    <a:pt x="20" y="280"/>
                    <a:pt x="50" y="280"/>
                  </a:cubicBezTo>
                  <a:lnTo>
                    <a:pt x="427" y="280"/>
                  </a:lnTo>
                  <a:cubicBezTo>
                    <a:pt x="456" y="280"/>
                    <a:pt x="476" y="260"/>
                    <a:pt x="476" y="231"/>
                  </a:cubicBezTo>
                  <a:lnTo>
                    <a:pt x="476" y="50"/>
                  </a:lnTo>
                  <a:cubicBezTo>
                    <a:pt x="476" y="25"/>
                    <a:pt x="456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7712841" y="334089"/>
              <a:ext cx="88446" cy="68654"/>
            </a:xfrm>
            <a:custGeom>
              <a:rect b="b" l="l" r="r" t="t"/>
              <a:pathLst>
                <a:path extrusionOk="0" h="236" w="304">
                  <a:moveTo>
                    <a:pt x="152" y="1"/>
                  </a:moveTo>
                  <a:cubicBezTo>
                    <a:pt x="93" y="1"/>
                    <a:pt x="39" y="25"/>
                    <a:pt x="0" y="59"/>
                  </a:cubicBezTo>
                  <a:lnTo>
                    <a:pt x="25" y="84"/>
                  </a:lnTo>
                  <a:cubicBezTo>
                    <a:pt x="54" y="50"/>
                    <a:pt x="103" y="30"/>
                    <a:pt x="152" y="30"/>
                  </a:cubicBezTo>
                  <a:cubicBezTo>
                    <a:pt x="201" y="30"/>
                    <a:pt x="245" y="50"/>
                    <a:pt x="279" y="84"/>
                  </a:cubicBezTo>
                  <a:lnTo>
                    <a:pt x="304" y="59"/>
                  </a:lnTo>
                  <a:cubicBezTo>
                    <a:pt x="265" y="25"/>
                    <a:pt x="211" y="1"/>
                    <a:pt x="152" y="1"/>
                  </a:cubicBezTo>
                  <a:close/>
                  <a:moveTo>
                    <a:pt x="152" y="59"/>
                  </a:moveTo>
                  <a:cubicBezTo>
                    <a:pt x="108" y="59"/>
                    <a:pt x="74" y="79"/>
                    <a:pt x="44" y="104"/>
                  </a:cubicBezTo>
                  <a:lnTo>
                    <a:pt x="69" y="128"/>
                  </a:lnTo>
                  <a:cubicBezTo>
                    <a:pt x="88" y="104"/>
                    <a:pt x="118" y="94"/>
                    <a:pt x="152" y="94"/>
                  </a:cubicBezTo>
                  <a:cubicBezTo>
                    <a:pt x="186" y="94"/>
                    <a:pt x="216" y="104"/>
                    <a:pt x="235" y="128"/>
                  </a:cubicBezTo>
                  <a:lnTo>
                    <a:pt x="260" y="104"/>
                  </a:lnTo>
                  <a:cubicBezTo>
                    <a:pt x="230" y="79"/>
                    <a:pt x="191" y="59"/>
                    <a:pt x="152" y="59"/>
                  </a:cubicBezTo>
                  <a:close/>
                  <a:moveTo>
                    <a:pt x="152" y="128"/>
                  </a:moveTo>
                  <a:cubicBezTo>
                    <a:pt x="128" y="128"/>
                    <a:pt x="108" y="138"/>
                    <a:pt x="93" y="152"/>
                  </a:cubicBezTo>
                  <a:lnTo>
                    <a:pt x="118" y="177"/>
                  </a:lnTo>
                  <a:cubicBezTo>
                    <a:pt x="123" y="167"/>
                    <a:pt x="137" y="162"/>
                    <a:pt x="152" y="162"/>
                  </a:cubicBezTo>
                  <a:cubicBezTo>
                    <a:pt x="167" y="162"/>
                    <a:pt x="177" y="167"/>
                    <a:pt x="186" y="177"/>
                  </a:cubicBezTo>
                  <a:lnTo>
                    <a:pt x="211" y="152"/>
                  </a:lnTo>
                  <a:cubicBezTo>
                    <a:pt x="196" y="138"/>
                    <a:pt x="172" y="128"/>
                    <a:pt x="152" y="128"/>
                  </a:cubicBezTo>
                  <a:close/>
                  <a:moveTo>
                    <a:pt x="152" y="187"/>
                  </a:moveTo>
                  <a:cubicBezTo>
                    <a:pt x="137" y="187"/>
                    <a:pt x="128" y="197"/>
                    <a:pt x="128" y="211"/>
                  </a:cubicBezTo>
                  <a:cubicBezTo>
                    <a:pt x="128" y="226"/>
                    <a:pt x="137" y="236"/>
                    <a:pt x="152" y="236"/>
                  </a:cubicBezTo>
                  <a:cubicBezTo>
                    <a:pt x="167" y="236"/>
                    <a:pt x="177" y="226"/>
                    <a:pt x="177" y="211"/>
                  </a:cubicBezTo>
                  <a:cubicBezTo>
                    <a:pt x="177" y="197"/>
                    <a:pt x="167" y="187"/>
                    <a:pt x="152" y="1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7614503" y="343980"/>
              <a:ext cx="77099" cy="57309"/>
            </a:xfrm>
            <a:custGeom>
              <a:rect b="b" l="l" r="r" t="t"/>
              <a:pathLst>
                <a:path extrusionOk="0" h="197" w="265">
                  <a:moveTo>
                    <a:pt x="0" y="143"/>
                  </a:moveTo>
                  <a:lnTo>
                    <a:pt x="0" y="192"/>
                  </a:lnTo>
                  <a:lnTo>
                    <a:pt x="30" y="192"/>
                  </a:lnTo>
                  <a:lnTo>
                    <a:pt x="30" y="143"/>
                  </a:lnTo>
                  <a:close/>
                  <a:moveTo>
                    <a:pt x="59" y="109"/>
                  </a:moveTo>
                  <a:lnTo>
                    <a:pt x="59" y="192"/>
                  </a:lnTo>
                  <a:lnTo>
                    <a:pt x="88" y="192"/>
                  </a:lnTo>
                  <a:lnTo>
                    <a:pt x="88" y="109"/>
                  </a:lnTo>
                  <a:close/>
                  <a:moveTo>
                    <a:pt x="118" y="70"/>
                  </a:moveTo>
                  <a:lnTo>
                    <a:pt x="118" y="192"/>
                  </a:lnTo>
                  <a:lnTo>
                    <a:pt x="147" y="192"/>
                  </a:lnTo>
                  <a:lnTo>
                    <a:pt x="147" y="70"/>
                  </a:lnTo>
                  <a:close/>
                  <a:moveTo>
                    <a:pt x="177" y="35"/>
                  </a:moveTo>
                  <a:lnTo>
                    <a:pt x="177" y="192"/>
                  </a:lnTo>
                  <a:lnTo>
                    <a:pt x="206" y="192"/>
                  </a:lnTo>
                  <a:lnTo>
                    <a:pt x="206" y="35"/>
                  </a:lnTo>
                  <a:close/>
                  <a:moveTo>
                    <a:pt x="235" y="1"/>
                  </a:moveTo>
                  <a:lnTo>
                    <a:pt x="235" y="197"/>
                  </a:lnTo>
                  <a:lnTo>
                    <a:pt x="265" y="19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7823979" y="345434"/>
              <a:ext cx="115503" cy="55854"/>
            </a:xfrm>
            <a:custGeom>
              <a:rect b="b" l="l" r="r" t="t"/>
              <a:pathLst>
                <a:path extrusionOk="0" h="192" w="397">
                  <a:moveTo>
                    <a:pt x="44" y="20"/>
                  </a:moveTo>
                  <a:cubicBezTo>
                    <a:pt x="30" y="20"/>
                    <a:pt x="20" y="35"/>
                    <a:pt x="20" y="50"/>
                  </a:cubicBezTo>
                  <a:lnTo>
                    <a:pt x="20" y="148"/>
                  </a:lnTo>
                  <a:cubicBezTo>
                    <a:pt x="20" y="162"/>
                    <a:pt x="30" y="172"/>
                    <a:pt x="44" y="172"/>
                  </a:cubicBezTo>
                  <a:lnTo>
                    <a:pt x="274" y="172"/>
                  </a:lnTo>
                  <a:lnTo>
                    <a:pt x="274" y="20"/>
                  </a:lnTo>
                  <a:close/>
                  <a:moveTo>
                    <a:pt x="338" y="11"/>
                  </a:moveTo>
                  <a:cubicBezTo>
                    <a:pt x="358" y="11"/>
                    <a:pt x="372" y="25"/>
                    <a:pt x="372" y="45"/>
                  </a:cubicBezTo>
                  <a:lnTo>
                    <a:pt x="372" y="153"/>
                  </a:lnTo>
                  <a:cubicBezTo>
                    <a:pt x="372" y="172"/>
                    <a:pt x="358" y="187"/>
                    <a:pt x="338" y="187"/>
                  </a:cubicBezTo>
                  <a:lnTo>
                    <a:pt x="39" y="187"/>
                  </a:lnTo>
                  <a:cubicBezTo>
                    <a:pt x="25" y="187"/>
                    <a:pt x="5" y="172"/>
                    <a:pt x="5" y="153"/>
                  </a:cubicBezTo>
                  <a:lnTo>
                    <a:pt x="5" y="45"/>
                  </a:lnTo>
                  <a:cubicBezTo>
                    <a:pt x="5" y="25"/>
                    <a:pt x="25" y="11"/>
                    <a:pt x="39" y="11"/>
                  </a:cubicBezTo>
                  <a:close/>
                  <a:moveTo>
                    <a:pt x="39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153"/>
                  </a:lnTo>
                  <a:cubicBezTo>
                    <a:pt x="0" y="172"/>
                    <a:pt x="20" y="192"/>
                    <a:pt x="39" y="192"/>
                  </a:cubicBezTo>
                  <a:lnTo>
                    <a:pt x="338" y="192"/>
                  </a:lnTo>
                  <a:cubicBezTo>
                    <a:pt x="363" y="192"/>
                    <a:pt x="377" y="172"/>
                    <a:pt x="377" y="153"/>
                  </a:cubicBezTo>
                  <a:lnTo>
                    <a:pt x="377" y="123"/>
                  </a:lnTo>
                  <a:lnTo>
                    <a:pt x="397" y="123"/>
                  </a:lnTo>
                  <a:lnTo>
                    <a:pt x="397" y="74"/>
                  </a:lnTo>
                  <a:lnTo>
                    <a:pt x="377" y="74"/>
                  </a:lnTo>
                  <a:lnTo>
                    <a:pt x="377" y="45"/>
                  </a:lnTo>
                  <a:cubicBezTo>
                    <a:pt x="377" y="20"/>
                    <a:pt x="36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8064585" y="611905"/>
              <a:ext cx="67498" cy="33163"/>
            </a:xfrm>
            <a:custGeom>
              <a:rect b="b" l="l" r="r" t="t"/>
              <a:pathLst>
                <a:path extrusionOk="0" h="114" w="232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5837742" y="611905"/>
              <a:ext cx="65752" cy="33163"/>
            </a:xfrm>
            <a:custGeom>
              <a:rect b="b" l="l" r="r" t="t"/>
              <a:pathLst>
                <a:path extrusionOk="0" h="114" w="226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8131792" y="1301644"/>
              <a:ext cx="24439" cy="354907"/>
            </a:xfrm>
            <a:custGeom>
              <a:rect b="b" l="l" r="r" t="t"/>
              <a:pathLst>
                <a:path extrusionOk="0" h="1220" w="84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5812139" y="1620769"/>
              <a:ext cx="25894" cy="356362"/>
            </a:xfrm>
            <a:custGeom>
              <a:rect b="b" l="l" r="r" t="t"/>
              <a:pathLst>
                <a:path extrusionOk="0" h="1225" w="89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5812139" y="1177427"/>
              <a:ext cx="25894" cy="356653"/>
            </a:xfrm>
            <a:custGeom>
              <a:rect b="b" l="l" r="r" t="t"/>
              <a:pathLst>
                <a:path extrusionOk="0" h="1226" w="89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5812139" y="859757"/>
              <a:ext cx="25894" cy="111418"/>
            </a:xfrm>
            <a:custGeom>
              <a:rect b="b" l="l" r="r" t="t"/>
              <a:pathLst>
                <a:path extrusionOk="0" h="383" w="89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8064585" y="4496962"/>
              <a:ext cx="67498" cy="34618"/>
            </a:xfrm>
            <a:custGeom>
              <a:rect b="b" l="l" r="r" t="t"/>
              <a:pathLst>
                <a:path extrusionOk="0" h="119" w="232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5837742" y="4496962"/>
              <a:ext cx="65752" cy="34618"/>
            </a:xfrm>
            <a:custGeom>
              <a:rect b="b" l="l" r="r" t="t"/>
              <a:pathLst>
                <a:path extrusionOk="0" h="119" w="226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6649976" y="3637490"/>
              <a:ext cx="4598" cy="4470"/>
            </a:xfrm>
            <a:custGeom>
              <a:rect b="b" l="l" r="r" t="t"/>
              <a:pathLst>
                <a:path extrusionOk="0" h="35" w="36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16"/>
          <p:cNvGrpSpPr/>
          <p:nvPr/>
        </p:nvGrpSpPr>
        <p:grpSpPr>
          <a:xfrm>
            <a:off x="3446219" y="1205988"/>
            <a:ext cx="2822156" cy="3374088"/>
            <a:chOff x="716119" y="31850"/>
            <a:chExt cx="2822156" cy="3374088"/>
          </a:xfrm>
        </p:grpSpPr>
        <p:sp>
          <p:nvSpPr>
            <p:cNvPr id="205" name="Google Shape;205;p16"/>
            <p:cNvSpPr txBox="1"/>
            <p:nvPr/>
          </p:nvSpPr>
          <p:spPr>
            <a:xfrm flipH="1">
              <a:off x="716175" y="544838"/>
              <a:ext cx="2822100" cy="28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</a:rPr>
                <a:t>Relațiile complexe ierarhice și transversale</a:t>
              </a:r>
              <a:r>
                <a:rPr lang="en" sz="1300">
                  <a:solidFill>
                    <a:schemeClr val="dk1"/>
                  </a:solidFill>
                </a:rPr>
                <a:t> (producători → serii → modele → componente)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</a:rPr>
                <a:t>Inferența și raționamentul</a:t>
              </a:r>
              <a:r>
                <a:rPr lang="en" sz="1300">
                  <a:solidFill>
                    <a:schemeClr val="dk1"/>
                  </a:solidFill>
                </a:rPr>
                <a:t> imposibil de realizat eficient în baze relaționale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</a:rPr>
                <a:t>Interogări complexe și flexibile</a:t>
              </a:r>
              <a:r>
                <a:rPr lang="en" sz="1300">
                  <a:solidFill>
                    <a:schemeClr val="dk1"/>
                  </a:solidFill>
                </a:rPr>
                <a:t> care traversează multiple relații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</a:rPr>
                <a:t>Integrare naturală</a:t>
              </a:r>
              <a:r>
                <a:rPr lang="en" sz="1300">
                  <a:solidFill>
                    <a:schemeClr val="dk1"/>
                  </a:solidFill>
                </a:rPr>
                <a:t> cu alte surse de date semantice (DBpedia, Wikidata)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</a:rPr>
                <a:t>Extindere ușoară</a:t>
              </a:r>
              <a:r>
                <a:rPr lang="en" sz="1300">
                  <a:solidFill>
                    <a:schemeClr val="dk1"/>
                  </a:solidFill>
                </a:rPr>
                <a:t> a modelului fără a afecta structura existentă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6"/>
            <p:cNvSpPr txBox="1"/>
            <p:nvPr/>
          </p:nvSpPr>
          <p:spPr>
            <a:xfrm flipH="1">
              <a:off x="716119" y="31850"/>
              <a:ext cx="2328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Necesitatea grafului de cunoștințe: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7" name="Google Shape;207;p16"/>
          <p:cNvGrpSpPr/>
          <p:nvPr/>
        </p:nvGrpSpPr>
        <p:grpSpPr>
          <a:xfrm>
            <a:off x="153406" y="1122875"/>
            <a:ext cx="3060450" cy="3833150"/>
            <a:chOff x="904874" y="1199875"/>
            <a:chExt cx="2700000" cy="3833150"/>
          </a:xfrm>
        </p:grpSpPr>
        <p:sp>
          <p:nvSpPr>
            <p:cNvPr id="208" name="Google Shape;208;p16"/>
            <p:cNvSpPr txBox="1"/>
            <p:nvPr/>
          </p:nvSpPr>
          <p:spPr>
            <a:xfrm flipH="1">
              <a:off x="971483" y="1658925"/>
              <a:ext cx="2566800" cy="3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</a:rPr>
                <a:t>Interogări complexe multi-criteriale</a:t>
              </a:r>
              <a:r>
                <a:rPr lang="en" sz="1200">
                  <a:solidFill>
                    <a:schemeClr val="dk1"/>
                  </a:solidFill>
                </a:rPr>
                <a:t>: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"Toate smartphone-urile cu procesor Snapdragon 8 Gen 2, display AMOLED și baterie &gt;4500mAh"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"Telefoane compatibile cu încărcarea rapidă la 65W lansate după 2022"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</a:rPr>
                <a:t>Compararea automată</a:t>
              </a:r>
              <a:r>
                <a:rPr lang="en" sz="1200">
                  <a:solidFill>
                    <a:schemeClr val="dk1"/>
                  </a:solidFill>
                </a:rPr>
                <a:t> a dispozitivelor din aceeași categorie sau gamă de preț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</a:rPr>
                <a:t>Recomandări personalizate</a:t>
              </a:r>
              <a:r>
                <a:rPr lang="en" sz="1200">
                  <a:solidFill>
                    <a:schemeClr val="dk1"/>
                  </a:solidFill>
                </a:rPr>
                <a:t> bazate pe preferințe și compatibilitate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</a:rPr>
                <a:t>Vizualizarea evoluției</a:t>
              </a:r>
              <a:r>
                <a:rPr lang="en" sz="1200">
                  <a:solidFill>
                    <a:schemeClr val="dk1"/>
                  </a:solidFill>
                </a:rPr>
                <a:t> specificațiilor de-a lungul timpului pentru anumite serii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16"/>
            <p:cNvSpPr txBox="1"/>
            <p:nvPr/>
          </p:nvSpPr>
          <p:spPr>
            <a:xfrm flipH="1">
              <a:off x="904874" y="1199875"/>
              <a:ext cx="27000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Funcționalități principale: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10" name="Google Shape;210;p16"/>
          <p:cNvSpPr/>
          <p:nvPr/>
        </p:nvSpPr>
        <p:spPr>
          <a:xfrm rot="-5400000">
            <a:off x="6784305" y="1406250"/>
            <a:ext cx="109800" cy="827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 rot="-5400000">
            <a:off x="6828405" y="1674675"/>
            <a:ext cx="109800" cy="915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"/>
          <p:cNvSpPr/>
          <p:nvPr/>
        </p:nvSpPr>
        <p:spPr>
          <a:xfrm rot="-5400000">
            <a:off x="6787455" y="2340650"/>
            <a:ext cx="109800" cy="8340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 rot="-5400000">
            <a:off x="6707805" y="2732800"/>
            <a:ext cx="109800" cy="674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 rot="-5400000">
            <a:off x="6616755" y="3448900"/>
            <a:ext cx="109800" cy="4926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 rot="-5400000">
            <a:off x="6582855" y="3795300"/>
            <a:ext cx="109800" cy="424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16"/>
          <p:cNvGrpSpPr/>
          <p:nvPr/>
        </p:nvGrpSpPr>
        <p:grpSpPr>
          <a:xfrm>
            <a:off x="6425355" y="1403375"/>
            <a:ext cx="1134221" cy="208500"/>
            <a:chOff x="6610350" y="1365275"/>
            <a:chExt cx="1134221" cy="208500"/>
          </a:xfrm>
        </p:grpSpPr>
        <p:sp>
          <p:nvSpPr>
            <p:cNvPr id="217" name="Google Shape;217;p16"/>
            <p:cNvSpPr txBox="1"/>
            <p:nvPr/>
          </p:nvSpPr>
          <p:spPr>
            <a:xfrm>
              <a:off x="7379171" y="1365275"/>
              <a:ext cx="365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endParaRPr sz="11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 rot="-5400000">
              <a:off x="6884850" y="1140125"/>
              <a:ext cx="109800" cy="6588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 rot="5400000">
              <a:off x="7269432" y="1414706"/>
              <a:ext cx="109713" cy="109713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16"/>
          <p:cNvGrpSpPr/>
          <p:nvPr/>
        </p:nvGrpSpPr>
        <p:grpSpPr>
          <a:xfrm>
            <a:off x="6425355" y="2340950"/>
            <a:ext cx="1499750" cy="208500"/>
            <a:chOff x="6605599" y="2302850"/>
            <a:chExt cx="1499750" cy="208500"/>
          </a:xfrm>
        </p:grpSpPr>
        <p:sp>
          <p:nvSpPr>
            <p:cNvPr id="221" name="Google Shape;221;p16"/>
            <p:cNvSpPr txBox="1"/>
            <p:nvPr/>
          </p:nvSpPr>
          <p:spPr>
            <a:xfrm>
              <a:off x="7739949" y="2302850"/>
              <a:ext cx="365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endParaRPr sz="11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 rot="-5400000">
              <a:off x="7063399" y="1894375"/>
              <a:ext cx="109800" cy="10254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 rot="5400000">
              <a:off x="7630240" y="2352258"/>
              <a:ext cx="109713" cy="109713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16"/>
          <p:cNvSpPr txBox="1"/>
          <p:nvPr/>
        </p:nvSpPr>
        <p:spPr>
          <a:xfrm>
            <a:off x="7193927" y="3278500"/>
            <a:ext cx="3654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</a:t>
            </a:r>
            <a:endParaRPr sz="11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5" name="Google Shape;225;p16"/>
          <p:cNvSpPr/>
          <p:nvPr/>
        </p:nvSpPr>
        <p:spPr>
          <a:xfrm rot="-5400000">
            <a:off x="6695205" y="3057975"/>
            <a:ext cx="109800" cy="6495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 rot="5400000">
            <a:off x="7074913" y="3327885"/>
            <a:ext cx="109713" cy="109713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16"/>
          <p:cNvGrpSpPr/>
          <p:nvPr/>
        </p:nvGrpSpPr>
        <p:grpSpPr>
          <a:xfrm>
            <a:off x="6425355" y="4217425"/>
            <a:ext cx="794849" cy="208500"/>
            <a:chOff x="6605598" y="4179325"/>
            <a:chExt cx="794849" cy="208500"/>
          </a:xfrm>
        </p:grpSpPr>
        <p:sp>
          <p:nvSpPr>
            <p:cNvPr id="228" name="Google Shape;228;p16"/>
            <p:cNvSpPr/>
            <p:nvPr/>
          </p:nvSpPr>
          <p:spPr>
            <a:xfrm rot="-5400000">
              <a:off x="6700548" y="4133700"/>
              <a:ext cx="109800" cy="2997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 rot="5400000">
              <a:off x="6905479" y="4228730"/>
              <a:ext cx="109713" cy="109713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30" name="Google Shape;230;p16"/>
            <p:cNvSpPr txBox="1"/>
            <p:nvPr/>
          </p:nvSpPr>
          <p:spPr>
            <a:xfrm>
              <a:off x="7035047" y="4179325"/>
              <a:ext cx="365400" cy="2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endParaRPr sz="1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31" name="Google Shape;231;p16"/>
          <p:cNvSpPr txBox="1"/>
          <p:nvPr>
            <p:ph type="title"/>
          </p:nvPr>
        </p:nvSpPr>
        <p:spPr>
          <a:xfrm>
            <a:off x="153400" y="399750"/>
            <a:ext cx="4976100" cy="1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Funcționalități principale și necesitatea grafului de cunoștințe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7"/>
          <p:cNvGrpSpPr/>
          <p:nvPr/>
        </p:nvGrpSpPr>
        <p:grpSpPr>
          <a:xfrm>
            <a:off x="287226" y="917026"/>
            <a:ext cx="1994353" cy="4071947"/>
            <a:chOff x="5812139" y="178733"/>
            <a:chExt cx="2344092" cy="4786022"/>
          </a:xfrm>
        </p:grpSpPr>
        <p:sp>
          <p:nvSpPr>
            <p:cNvPr id="237" name="Google Shape;237;p17"/>
            <p:cNvSpPr/>
            <p:nvPr/>
          </p:nvSpPr>
          <p:spPr>
            <a:xfrm>
              <a:off x="5837742" y="178745"/>
              <a:ext cx="2294353" cy="4786010"/>
            </a:xfrm>
            <a:custGeom>
              <a:rect b="b" l="l" r="r" t="t"/>
              <a:pathLst>
                <a:path extrusionOk="0" h="16452" w="7886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03203" y="255835"/>
              <a:ext cx="2161684" cy="4631829"/>
            </a:xfrm>
            <a:custGeom>
              <a:rect b="b" l="l" r="r" t="t"/>
              <a:pathLst>
                <a:path extrusionOk="0" h="15922" w="7430">
                  <a:moveTo>
                    <a:pt x="789" y="0"/>
                  </a:moveTo>
                  <a:cubicBezTo>
                    <a:pt x="353" y="0"/>
                    <a:pt x="1" y="353"/>
                    <a:pt x="1" y="789"/>
                  </a:cubicBezTo>
                  <a:lnTo>
                    <a:pt x="1" y="15133"/>
                  </a:lnTo>
                  <a:cubicBezTo>
                    <a:pt x="1" y="15569"/>
                    <a:pt x="353" y="15922"/>
                    <a:pt x="789" y="15922"/>
                  </a:cubicBezTo>
                  <a:lnTo>
                    <a:pt x="6641" y="15922"/>
                  </a:lnTo>
                  <a:cubicBezTo>
                    <a:pt x="7077" y="15922"/>
                    <a:pt x="7430" y="15569"/>
                    <a:pt x="7430" y="15133"/>
                  </a:cubicBezTo>
                  <a:lnTo>
                    <a:pt x="7430" y="789"/>
                  </a:lnTo>
                  <a:cubicBezTo>
                    <a:pt x="7430" y="353"/>
                    <a:pt x="7077" y="0"/>
                    <a:pt x="6641" y="0"/>
                  </a:cubicBezTo>
                  <a:lnTo>
                    <a:pt x="5721" y="0"/>
                  </a:lnTo>
                  <a:lnTo>
                    <a:pt x="5721" y="265"/>
                  </a:lnTo>
                  <a:cubicBezTo>
                    <a:pt x="5721" y="485"/>
                    <a:pt x="5544" y="666"/>
                    <a:pt x="5324" y="666"/>
                  </a:cubicBezTo>
                  <a:lnTo>
                    <a:pt x="2111" y="666"/>
                  </a:lnTo>
                  <a:cubicBezTo>
                    <a:pt x="1891" y="666"/>
                    <a:pt x="1710" y="485"/>
                    <a:pt x="1710" y="265"/>
                  </a:cubicBezTo>
                  <a:lnTo>
                    <a:pt x="1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395153" y="178733"/>
              <a:ext cx="1177783" cy="271144"/>
            </a:xfrm>
            <a:custGeom>
              <a:rect b="b" l="l" r="r" t="t"/>
              <a:pathLst>
                <a:path extrusionOk="0" h="932" w="4012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854616" y="197363"/>
              <a:ext cx="2260313" cy="4748774"/>
            </a:xfrm>
            <a:custGeom>
              <a:rect b="b" l="l" r="r" t="t"/>
              <a:pathLst>
                <a:path extrusionOk="0" h="16324" w="7769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228085" y="312853"/>
              <a:ext cx="51496" cy="50036"/>
            </a:xfrm>
            <a:custGeom>
              <a:rect b="b" l="l" r="r" t="t"/>
              <a:pathLst>
                <a:path extrusionOk="0" h="172" w="177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rgbClr val="7C242A"/>
            </a:solidFill>
            <a:ln cap="flat" cmpd="sng" w="9525">
              <a:solidFill>
                <a:srgbClr val="7C24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816459" y="315471"/>
              <a:ext cx="335163" cy="44509"/>
            </a:xfrm>
            <a:custGeom>
              <a:rect b="b" l="l" r="r" t="t"/>
              <a:pathLst>
                <a:path extrusionOk="0" h="153" w="1152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rgbClr val="7C242A"/>
            </a:solidFill>
            <a:ln cap="flat" cmpd="sng" w="9525">
              <a:solidFill>
                <a:srgbClr val="7C24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934871" y="485433"/>
              <a:ext cx="98629" cy="121599"/>
            </a:xfrm>
            <a:custGeom>
              <a:rect b="b" l="l" r="r" t="t"/>
              <a:pathLst>
                <a:path extrusionOk="0" h="418" w="339">
                  <a:moveTo>
                    <a:pt x="172" y="65"/>
                  </a:moveTo>
                  <a:cubicBezTo>
                    <a:pt x="230" y="65"/>
                    <a:pt x="279" y="114"/>
                    <a:pt x="279" y="172"/>
                  </a:cubicBezTo>
                  <a:lnTo>
                    <a:pt x="279" y="353"/>
                  </a:lnTo>
                  <a:lnTo>
                    <a:pt x="64" y="353"/>
                  </a:lnTo>
                  <a:lnTo>
                    <a:pt x="64" y="172"/>
                  </a:lnTo>
                  <a:cubicBezTo>
                    <a:pt x="64" y="114"/>
                    <a:pt x="113" y="65"/>
                    <a:pt x="172" y="65"/>
                  </a:cubicBezTo>
                  <a:close/>
                  <a:moveTo>
                    <a:pt x="172" y="1"/>
                  </a:moveTo>
                  <a:cubicBezTo>
                    <a:pt x="79" y="1"/>
                    <a:pt x="0" y="79"/>
                    <a:pt x="0" y="172"/>
                  </a:cubicBezTo>
                  <a:lnTo>
                    <a:pt x="0" y="417"/>
                  </a:lnTo>
                  <a:lnTo>
                    <a:pt x="338" y="417"/>
                  </a:lnTo>
                  <a:lnTo>
                    <a:pt x="338" y="172"/>
                  </a:lnTo>
                  <a:cubicBezTo>
                    <a:pt x="338" y="79"/>
                    <a:pt x="26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914796" y="556705"/>
              <a:ext cx="138487" cy="81454"/>
            </a:xfrm>
            <a:custGeom>
              <a:rect b="b" l="l" r="r" t="t"/>
              <a:pathLst>
                <a:path extrusionOk="0" h="280" w="476">
                  <a:moveTo>
                    <a:pt x="50" y="1"/>
                  </a:moveTo>
                  <a:cubicBezTo>
                    <a:pt x="20" y="1"/>
                    <a:pt x="1" y="25"/>
                    <a:pt x="1" y="50"/>
                  </a:cubicBezTo>
                  <a:lnTo>
                    <a:pt x="1" y="231"/>
                  </a:lnTo>
                  <a:cubicBezTo>
                    <a:pt x="1" y="260"/>
                    <a:pt x="20" y="280"/>
                    <a:pt x="50" y="280"/>
                  </a:cubicBezTo>
                  <a:lnTo>
                    <a:pt x="427" y="280"/>
                  </a:lnTo>
                  <a:cubicBezTo>
                    <a:pt x="456" y="280"/>
                    <a:pt x="476" y="260"/>
                    <a:pt x="476" y="231"/>
                  </a:cubicBezTo>
                  <a:lnTo>
                    <a:pt x="476" y="50"/>
                  </a:lnTo>
                  <a:cubicBezTo>
                    <a:pt x="476" y="25"/>
                    <a:pt x="456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712841" y="334089"/>
              <a:ext cx="88446" cy="68654"/>
            </a:xfrm>
            <a:custGeom>
              <a:rect b="b" l="l" r="r" t="t"/>
              <a:pathLst>
                <a:path extrusionOk="0" h="236" w="304">
                  <a:moveTo>
                    <a:pt x="152" y="1"/>
                  </a:moveTo>
                  <a:cubicBezTo>
                    <a:pt x="93" y="1"/>
                    <a:pt x="39" y="25"/>
                    <a:pt x="0" y="59"/>
                  </a:cubicBezTo>
                  <a:lnTo>
                    <a:pt x="25" y="84"/>
                  </a:lnTo>
                  <a:cubicBezTo>
                    <a:pt x="54" y="50"/>
                    <a:pt x="103" y="30"/>
                    <a:pt x="152" y="30"/>
                  </a:cubicBezTo>
                  <a:cubicBezTo>
                    <a:pt x="201" y="30"/>
                    <a:pt x="245" y="50"/>
                    <a:pt x="279" y="84"/>
                  </a:cubicBezTo>
                  <a:lnTo>
                    <a:pt x="304" y="59"/>
                  </a:lnTo>
                  <a:cubicBezTo>
                    <a:pt x="265" y="25"/>
                    <a:pt x="211" y="1"/>
                    <a:pt x="152" y="1"/>
                  </a:cubicBezTo>
                  <a:close/>
                  <a:moveTo>
                    <a:pt x="152" y="59"/>
                  </a:moveTo>
                  <a:cubicBezTo>
                    <a:pt x="108" y="59"/>
                    <a:pt x="74" y="79"/>
                    <a:pt x="44" y="104"/>
                  </a:cubicBezTo>
                  <a:lnTo>
                    <a:pt x="69" y="128"/>
                  </a:lnTo>
                  <a:cubicBezTo>
                    <a:pt x="88" y="104"/>
                    <a:pt x="118" y="94"/>
                    <a:pt x="152" y="94"/>
                  </a:cubicBezTo>
                  <a:cubicBezTo>
                    <a:pt x="186" y="94"/>
                    <a:pt x="216" y="104"/>
                    <a:pt x="235" y="128"/>
                  </a:cubicBezTo>
                  <a:lnTo>
                    <a:pt x="260" y="104"/>
                  </a:lnTo>
                  <a:cubicBezTo>
                    <a:pt x="230" y="79"/>
                    <a:pt x="191" y="59"/>
                    <a:pt x="152" y="59"/>
                  </a:cubicBezTo>
                  <a:close/>
                  <a:moveTo>
                    <a:pt x="152" y="128"/>
                  </a:moveTo>
                  <a:cubicBezTo>
                    <a:pt x="128" y="128"/>
                    <a:pt x="108" y="138"/>
                    <a:pt x="93" y="152"/>
                  </a:cubicBezTo>
                  <a:lnTo>
                    <a:pt x="118" y="177"/>
                  </a:lnTo>
                  <a:cubicBezTo>
                    <a:pt x="123" y="167"/>
                    <a:pt x="137" y="162"/>
                    <a:pt x="152" y="162"/>
                  </a:cubicBezTo>
                  <a:cubicBezTo>
                    <a:pt x="167" y="162"/>
                    <a:pt x="177" y="167"/>
                    <a:pt x="186" y="177"/>
                  </a:cubicBezTo>
                  <a:lnTo>
                    <a:pt x="211" y="152"/>
                  </a:lnTo>
                  <a:cubicBezTo>
                    <a:pt x="196" y="138"/>
                    <a:pt x="172" y="128"/>
                    <a:pt x="152" y="128"/>
                  </a:cubicBezTo>
                  <a:close/>
                  <a:moveTo>
                    <a:pt x="152" y="187"/>
                  </a:moveTo>
                  <a:cubicBezTo>
                    <a:pt x="137" y="187"/>
                    <a:pt x="128" y="197"/>
                    <a:pt x="128" y="211"/>
                  </a:cubicBezTo>
                  <a:cubicBezTo>
                    <a:pt x="128" y="226"/>
                    <a:pt x="137" y="236"/>
                    <a:pt x="152" y="236"/>
                  </a:cubicBezTo>
                  <a:cubicBezTo>
                    <a:pt x="167" y="236"/>
                    <a:pt x="177" y="226"/>
                    <a:pt x="177" y="211"/>
                  </a:cubicBezTo>
                  <a:cubicBezTo>
                    <a:pt x="177" y="197"/>
                    <a:pt x="167" y="187"/>
                    <a:pt x="152" y="1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14503" y="343980"/>
              <a:ext cx="77099" cy="57309"/>
            </a:xfrm>
            <a:custGeom>
              <a:rect b="b" l="l" r="r" t="t"/>
              <a:pathLst>
                <a:path extrusionOk="0" h="197" w="265">
                  <a:moveTo>
                    <a:pt x="0" y="143"/>
                  </a:moveTo>
                  <a:lnTo>
                    <a:pt x="0" y="192"/>
                  </a:lnTo>
                  <a:lnTo>
                    <a:pt x="30" y="192"/>
                  </a:lnTo>
                  <a:lnTo>
                    <a:pt x="30" y="143"/>
                  </a:lnTo>
                  <a:close/>
                  <a:moveTo>
                    <a:pt x="59" y="109"/>
                  </a:moveTo>
                  <a:lnTo>
                    <a:pt x="59" y="192"/>
                  </a:lnTo>
                  <a:lnTo>
                    <a:pt x="88" y="192"/>
                  </a:lnTo>
                  <a:lnTo>
                    <a:pt x="88" y="109"/>
                  </a:lnTo>
                  <a:close/>
                  <a:moveTo>
                    <a:pt x="118" y="70"/>
                  </a:moveTo>
                  <a:lnTo>
                    <a:pt x="118" y="192"/>
                  </a:lnTo>
                  <a:lnTo>
                    <a:pt x="147" y="192"/>
                  </a:lnTo>
                  <a:lnTo>
                    <a:pt x="147" y="70"/>
                  </a:lnTo>
                  <a:close/>
                  <a:moveTo>
                    <a:pt x="177" y="35"/>
                  </a:moveTo>
                  <a:lnTo>
                    <a:pt x="177" y="192"/>
                  </a:lnTo>
                  <a:lnTo>
                    <a:pt x="206" y="192"/>
                  </a:lnTo>
                  <a:lnTo>
                    <a:pt x="206" y="35"/>
                  </a:lnTo>
                  <a:close/>
                  <a:moveTo>
                    <a:pt x="235" y="1"/>
                  </a:moveTo>
                  <a:lnTo>
                    <a:pt x="235" y="197"/>
                  </a:lnTo>
                  <a:lnTo>
                    <a:pt x="265" y="19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7823979" y="345434"/>
              <a:ext cx="115503" cy="55854"/>
            </a:xfrm>
            <a:custGeom>
              <a:rect b="b" l="l" r="r" t="t"/>
              <a:pathLst>
                <a:path extrusionOk="0" h="192" w="397">
                  <a:moveTo>
                    <a:pt x="44" y="20"/>
                  </a:moveTo>
                  <a:cubicBezTo>
                    <a:pt x="30" y="20"/>
                    <a:pt x="20" y="35"/>
                    <a:pt x="20" y="50"/>
                  </a:cubicBezTo>
                  <a:lnTo>
                    <a:pt x="20" y="148"/>
                  </a:lnTo>
                  <a:cubicBezTo>
                    <a:pt x="20" y="162"/>
                    <a:pt x="30" y="172"/>
                    <a:pt x="44" y="172"/>
                  </a:cubicBezTo>
                  <a:lnTo>
                    <a:pt x="274" y="172"/>
                  </a:lnTo>
                  <a:lnTo>
                    <a:pt x="274" y="20"/>
                  </a:lnTo>
                  <a:close/>
                  <a:moveTo>
                    <a:pt x="338" y="11"/>
                  </a:moveTo>
                  <a:cubicBezTo>
                    <a:pt x="358" y="11"/>
                    <a:pt x="372" y="25"/>
                    <a:pt x="372" y="45"/>
                  </a:cubicBezTo>
                  <a:lnTo>
                    <a:pt x="372" y="153"/>
                  </a:lnTo>
                  <a:cubicBezTo>
                    <a:pt x="372" y="172"/>
                    <a:pt x="358" y="187"/>
                    <a:pt x="338" y="187"/>
                  </a:cubicBezTo>
                  <a:lnTo>
                    <a:pt x="39" y="187"/>
                  </a:lnTo>
                  <a:cubicBezTo>
                    <a:pt x="25" y="187"/>
                    <a:pt x="5" y="172"/>
                    <a:pt x="5" y="153"/>
                  </a:cubicBezTo>
                  <a:lnTo>
                    <a:pt x="5" y="45"/>
                  </a:lnTo>
                  <a:cubicBezTo>
                    <a:pt x="5" y="25"/>
                    <a:pt x="25" y="11"/>
                    <a:pt x="39" y="11"/>
                  </a:cubicBezTo>
                  <a:close/>
                  <a:moveTo>
                    <a:pt x="39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153"/>
                  </a:lnTo>
                  <a:cubicBezTo>
                    <a:pt x="0" y="172"/>
                    <a:pt x="20" y="192"/>
                    <a:pt x="39" y="192"/>
                  </a:cubicBezTo>
                  <a:lnTo>
                    <a:pt x="338" y="192"/>
                  </a:lnTo>
                  <a:cubicBezTo>
                    <a:pt x="363" y="192"/>
                    <a:pt x="377" y="172"/>
                    <a:pt x="377" y="153"/>
                  </a:cubicBezTo>
                  <a:lnTo>
                    <a:pt x="377" y="123"/>
                  </a:lnTo>
                  <a:lnTo>
                    <a:pt x="397" y="123"/>
                  </a:lnTo>
                  <a:lnTo>
                    <a:pt x="397" y="74"/>
                  </a:lnTo>
                  <a:lnTo>
                    <a:pt x="377" y="74"/>
                  </a:lnTo>
                  <a:lnTo>
                    <a:pt x="377" y="45"/>
                  </a:lnTo>
                  <a:cubicBezTo>
                    <a:pt x="377" y="20"/>
                    <a:pt x="36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8064585" y="611905"/>
              <a:ext cx="67498" cy="33163"/>
            </a:xfrm>
            <a:custGeom>
              <a:rect b="b" l="l" r="r" t="t"/>
              <a:pathLst>
                <a:path extrusionOk="0" h="114" w="232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5837742" y="611905"/>
              <a:ext cx="65752" cy="33163"/>
            </a:xfrm>
            <a:custGeom>
              <a:rect b="b" l="l" r="r" t="t"/>
              <a:pathLst>
                <a:path extrusionOk="0" h="114" w="226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8131792" y="1301644"/>
              <a:ext cx="24439" cy="354907"/>
            </a:xfrm>
            <a:custGeom>
              <a:rect b="b" l="l" r="r" t="t"/>
              <a:pathLst>
                <a:path extrusionOk="0" h="1220" w="84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5812139" y="1620769"/>
              <a:ext cx="25894" cy="356362"/>
            </a:xfrm>
            <a:custGeom>
              <a:rect b="b" l="l" r="r" t="t"/>
              <a:pathLst>
                <a:path extrusionOk="0" h="1225" w="89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5812139" y="1177427"/>
              <a:ext cx="25894" cy="356653"/>
            </a:xfrm>
            <a:custGeom>
              <a:rect b="b" l="l" r="r" t="t"/>
              <a:pathLst>
                <a:path extrusionOk="0" h="1226" w="89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5812139" y="859757"/>
              <a:ext cx="25894" cy="111418"/>
            </a:xfrm>
            <a:custGeom>
              <a:rect b="b" l="l" r="r" t="t"/>
              <a:pathLst>
                <a:path extrusionOk="0" h="383" w="89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8064585" y="4496962"/>
              <a:ext cx="67498" cy="34618"/>
            </a:xfrm>
            <a:custGeom>
              <a:rect b="b" l="l" r="r" t="t"/>
              <a:pathLst>
                <a:path extrusionOk="0" h="119" w="232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837742" y="4496962"/>
              <a:ext cx="65752" cy="34618"/>
            </a:xfrm>
            <a:custGeom>
              <a:rect b="b" l="l" r="r" t="t"/>
              <a:pathLst>
                <a:path extrusionOk="0" h="119" w="226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649976" y="3637490"/>
              <a:ext cx="4598" cy="4470"/>
            </a:xfrm>
            <a:custGeom>
              <a:rect b="b" l="l" r="r" t="t"/>
              <a:pathLst>
                <a:path extrusionOk="0" h="35" w="36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17"/>
          <p:cNvGrpSpPr/>
          <p:nvPr/>
        </p:nvGrpSpPr>
        <p:grpSpPr>
          <a:xfrm>
            <a:off x="757648" y="648718"/>
            <a:ext cx="7893094" cy="3218147"/>
            <a:chOff x="2133790" y="1000871"/>
            <a:chExt cx="5346900" cy="3097350"/>
          </a:xfrm>
        </p:grpSpPr>
        <p:sp>
          <p:nvSpPr>
            <p:cNvPr id="258" name="Google Shape;258;p17"/>
            <p:cNvSpPr/>
            <p:nvPr/>
          </p:nvSpPr>
          <p:spPr>
            <a:xfrm>
              <a:off x="4271590" y="1000871"/>
              <a:ext cx="3209100" cy="141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9" name="Google Shape;259;p17"/>
            <p:cNvCxnSpPr>
              <a:stCxn id="258" idx="1"/>
              <a:endCxn id="260" idx="3"/>
            </p:cNvCxnSpPr>
            <p:nvPr/>
          </p:nvCxnSpPr>
          <p:spPr>
            <a:xfrm flipH="1">
              <a:off x="2133790" y="1709921"/>
              <a:ext cx="2137800" cy="2388300"/>
            </a:xfrm>
            <a:prstGeom prst="bentConnector3">
              <a:avLst>
                <a:gd fmla="val 49998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1" name="Google Shape;261;p17"/>
          <p:cNvGrpSpPr/>
          <p:nvPr/>
        </p:nvGrpSpPr>
        <p:grpSpPr>
          <a:xfrm>
            <a:off x="757610" y="2395700"/>
            <a:ext cx="7893002" cy="1794900"/>
            <a:chOff x="2133687" y="2291850"/>
            <a:chExt cx="5347200" cy="1794900"/>
          </a:xfrm>
        </p:grpSpPr>
        <p:sp>
          <p:nvSpPr>
            <p:cNvPr id="262" name="Google Shape;262;p17"/>
            <p:cNvSpPr/>
            <p:nvPr/>
          </p:nvSpPr>
          <p:spPr>
            <a:xfrm>
              <a:off x="4271787" y="2291850"/>
              <a:ext cx="3209100" cy="11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3" name="Google Shape;263;p17"/>
            <p:cNvCxnSpPr>
              <a:stCxn id="262" idx="1"/>
              <a:endCxn id="264" idx="3"/>
            </p:cNvCxnSpPr>
            <p:nvPr/>
          </p:nvCxnSpPr>
          <p:spPr>
            <a:xfrm flipH="1">
              <a:off x="2133687" y="2876550"/>
              <a:ext cx="2138100" cy="1210200"/>
            </a:xfrm>
            <a:prstGeom prst="bentConnector3">
              <a:avLst>
                <a:gd fmla="val 49997" name="adj1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5" name="Google Shape;265;p17"/>
          <p:cNvGrpSpPr/>
          <p:nvPr/>
        </p:nvGrpSpPr>
        <p:grpSpPr>
          <a:xfrm>
            <a:off x="757837" y="3659275"/>
            <a:ext cx="7893094" cy="1169400"/>
            <a:chOff x="2133801" y="3582825"/>
            <a:chExt cx="5346900" cy="1169400"/>
          </a:xfrm>
        </p:grpSpPr>
        <p:sp>
          <p:nvSpPr>
            <p:cNvPr id="266" name="Google Shape;266;p17"/>
            <p:cNvSpPr/>
            <p:nvPr/>
          </p:nvSpPr>
          <p:spPr>
            <a:xfrm>
              <a:off x="4271901" y="3582825"/>
              <a:ext cx="3208800" cy="11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7" name="Google Shape;267;p17"/>
            <p:cNvCxnSpPr>
              <a:stCxn id="266" idx="1"/>
              <a:endCxn id="268" idx="3"/>
            </p:cNvCxnSpPr>
            <p:nvPr/>
          </p:nvCxnSpPr>
          <p:spPr>
            <a:xfrm flipH="1">
              <a:off x="2133801" y="4167525"/>
              <a:ext cx="2138100" cy="2706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9" name="Google Shape;269;p17"/>
          <p:cNvSpPr txBox="1"/>
          <p:nvPr>
            <p:ph type="title"/>
          </p:nvPr>
        </p:nvSpPr>
        <p:spPr>
          <a:xfrm>
            <a:off x="287225" y="432500"/>
            <a:ext cx="3700800" cy="1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Surse de date primare și ontologii existente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70" name="Google Shape;270;p17"/>
          <p:cNvGrpSpPr/>
          <p:nvPr/>
        </p:nvGrpSpPr>
        <p:grpSpPr>
          <a:xfrm>
            <a:off x="418554" y="1934400"/>
            <a:ext cx="1731701" cy="2037222"/>
            <a:chOff x="1794529" y="1857950"/>
            <a:chExt cx="1731701" cy="2037222"/>
          </a:xfrm>
        </p:grpSpPr>
        <p:grpSp>
          <p:nvGrpSpPr>
            <p:cNvPr id="271" name="Google Shape;271;p17"/>
            <p:cNvGrpSpPr/>
            <p:nvPr/>
          </p:nvGrpSpPr>
          <p:grpSpPr>
            <a:xfrm>
              <a:off x="1794529" y="1857950"/>
              <a:ext cx="1731701" cy="2037222"/>
              <a:chOff x="3504308" y="1257907"/>
              <a:chExt cx="2179062" cy="2563511"/>
            </a:xfrm>
          </p:grpSpPr>
          <p:sp>
            <p:nvSpPr>
              <p:cNvPr id="272" name="Google Shape;272;p17"/>
              <p:cNvSpPr/>
              <p:nvPr/>
            </p:nvSpPr>
            <p:spPr>
              <a:xfrm>
                <a:off x="4763001" y="1295156"/>
                <a:ext cx="350667" cy="64083"/>
              </a:xfrm>
              <a:custGeom>
                <a:rect b="b" l="l" r="r" t="t"/>
                <a:pathLst>
                  <a:path extrusionOk="0" h="3802" w="20808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3504308" y="1257907"/>
                <a:ext cx="2179062" cy="2563511"/>
              </a:xfrm>
              <a:custGeom>
                <a:rect b="b" l="l" r="r" t="t"/>
                <a:pathLst>
                  <a:path extrusionOk="0" h="152092" w="129302">
                    <a:moveTo>
                      <a:pt x="97270" y="1644"/>
                    </a:moveTo>
                    <a:cubicBezTo>
                      <a:pt x="97347" y="1644"/>
                      <a:pt x="97424" y="1648"/>
                      <a:pt x="97503" y="1657"/>
                    </a:cubicBezTo>
                    <a:cubicBezTo>
                      <a:pt x="97555" y="1674"/>
                      <a:pt x="97607" y="1692"/>
                      <a:pt x="97642" y="1709"/>
                    </a:cubicBezTo>
                    <a:lnTo>
                      <a:pt x="95601" y="2170"/>
                    </a:lnTo>
                    <a:lnTo>
                      <a:pt x="95601" y="2170"/>
                    </a:lnTo>
                    <a:cubicBezTo>
                      <a:pt x="96129" y="1917"/>
                      <a:pt x="96661" y="1644"/>
                      <a:pt x="97270" y="1644"/>
                    </a:cubicBezTo>
                    <a:close/>
                    <a:moveTo>
                      <a:pt x="95473" y="2210"/>
                    </a:moveTo>
                    <a:lnTo>
                      <a:pt x="95447" y="2227"/>
                    </a:lnTo>
                    <a:lnTo>
                      <a:pt x="95429" y="2227"/>
                    </a:lnTo>
                    <a:lnTo>
                      <a:pt x="95464" y="2210"/>
                    </a:lnTo>
                    <a:close/>
                    <a:moveTo>
                      <a:pt x="68358" y="8951"/>
                    </a:moveTo>
                    <a:cubicBezTo>
                      <a:pt x="68553" y="8951"/>
                      <a:pt x="68761" y="9049"/>
                      <a:pt x="68989" y="9313"/>
                    </a:cubicBezTo>
                    <a:cubicBezTo>
                      <a:pt x="69208" y="9280"/>
                      <a:pt x="69420" y="9268"/>
                      <a:pt x="69634" y="9268"/>
                    </a:cubicBezTo>
                    <a:cubicBezTo>
                      <a:pt x="69758" y="9268"/>
                      <a:pt x="69882" y="9272"/>
                      <a:pt x="70008" y="9278"/>
                    </a:cubicBezTo>
                    <a:cubicBezTo>
                      <a:pt x="70061" y="9286"/>
                      <a:pt x="70117" y="9289"/>
                      <a:pt x="70177" y="9289"/>
                    </a:cubicBezTo>
                    <a:cubicBezTo>
                      <a:pt x="70522" y="9289"/>
                      <a:pt x="70965" y="9176"/>
                      <a:pt x="71318" y="9176"/>
                    </a:cubicBezTo>
                    <a:cubicBezTo>
                      <a:pt x="71841" y="9176"/>
                      <a:pt x="72167" y="9425"/>
                      <a:pt x="71685" y="10661"/>
                    </a:cubicBezTo>
                    <a:cubicBezTo>
                      <a:pt x="71581" y="10937"/>
                      <a:pt x="71823" y="11265"/>
                      <a:pt x="72151" y="11386"/>
                    </a:cubicBezTo>
                    <a:cubicBezTo>
                      <a:pt x="72428" y="11438"/>
                      <a:pt x="72722" y="11490"/>
                      <a:pt x="72998" y="11507"/>
                    </a:cubicBezTo>
                    <a:cubicBezTo>
                      <a:pt x="72652" y="11922"/>
                      <a:pt x="72359" y="12406"/>
                      <a:pt x="71927" y="12717"/>
                    </a:cubicBezTo>
                    <a:cubicBezTo>
                      <a:pt x="71831" y="12786"/>
                      <a:pt x="71741" y="12813"/>
                      <a:pt x="71654" y="12813"/>
                    </a:cubicBezTo>
                    <a:cubicBezTo>
                      <a:pt x="71349" y="12813"/>
                      <a:pt x="71090" y="12473"/>
                      <a:pt x="70821" y="12406"/>
                    </a:cubicBezTo>
                    <a:cubicBezTo>
                      <a:pt x="69127" y="11939"/>
                      <a:pt x="69334" y="10488"/>
                      <a:pt x="68989" y="9313"/>
                    </a:cubicBezTo>
                    <a:lnTo>
                      <a:pt x="67330" y="9520"/>
                    </a:lnTo>
                    <a:cubicBezTo>
                      <a:pt x="67668" y="9295"/>
                      <a:pt x="67992" y="8951"/>
                      <a:pt x="68358" y="8951"/>
                    </a:cubicBezTo>
                    <a:close/>
                    <a:moveTo>
                      <a:pt x="51546" y="12467"/>
                    </a:moveTo>
                    <a:cubicBezTo>
                      <a:pt x="51593" y="12467"/>
                      <a:pt x="51647" y="12470"/>
                      <a:pt x="51707" y="12475"/>
                    </a:cubicBezTo>
                    <a:cubicBezTo>
                      <a:pt x="51897" y="12648"/>
                      <a:pt x="52157" y="12890"/>
                      <a:pt x="52433" y="13115"/>
                    </a:cubicBezTo>
                    <a:cubicBezTo>
                      <a:pt x="52260" y="13270"/>
                      <a:pt x="52053" y="13374"/>
                      <a:pt x="51845" y="13460"/>
                    </a:cubicBezTo>
                    <a:cubicBezTo>
                      <a:pt x="51802" y="13467"/>
                      <a:pt x="51764" y="13470"/>
                      <a:pt x="51729" y="13470"/>
                    </a:cubicBezTo>
                    <a:cubicBezTo>
                      <a:pt x="51300" y="13470"/>
                      <a:pt x="51439" y="13007"/>
                      <a:pt x="51327" y="12752"/>
                    </a:cubicBezTo>
                    <a:cubicBezTo>
                      <a:pt x="51225" y="12548"/>
                      <a:pt x="51295" y="12467"/>
                      <a:pt x="51546" y="12467"/>
                    </a:cubicBezTo>
                    <a:close/>
                    <a:moveTo>
                      <a:pt x="55481" y="12549"/>
                    </a:moveTo>
                    <a:cubicBezTo>
                      <a:pt x="55526" y="12549"/>
                      <a:pt x="55570" y="12553"/>
                      <a:pt x="55613" y="12562"/>
                    </a:cubicBezTo>
                    <a:lnTo>
                      <a:pt x="54576" y="13789"/>
                    </a:lnTo>
                    <a:lnTo>
                      <a:pt x="53954" y="13184"/>
                    </a:lnTo>
                    <a:cubicBezTo>
                      <a:pt x="54420" y="12976"/>
                      <a:pt x="54870" y="12752"/>
                      <a:pt x="55336" y="12562"/>
                    </a:cubicBezTo>
                    <a:cubicBezTo>
                      <a:pt x="55388" y="12553"/>
                      <a:pt x="55436" y="12549"/>
                      <a:pt x="55481" y="12549"/>
                    </a:cubicBezTo>
                    <a:close/>
                    <a:moveTo>
                      <a:pt x="116966" y="0"/>
                    </a:moveTo>
                    <a:cubicBezTo>
                      <a:pt x="112339" y="0"/>
                      <a:pt x="107712" y="747"/>
                      <a:pt x="103085" y="1035"/>
                    </a:cubicBezTo>
                    <a:cubicBezTo>
                      <a:pt x="101910" y="1104"/>
                      <a:pt x="100735" y="983"/>
                      <a:pt x="99542" y="1260"/>
                    </a:cubicBezTo>
                    <a:cubicBezTo>
                      <a:pt x="99533" y="1262"/>
                      <a:pt x="99523" y="1263"/>
                      <a:pt x="99512" y="1263"/>
                    </a:cubicBezTo>
                    <a:cubicBezTo>
                      <a:pt x="99194" y="1263"/>
                      <a:pt x="98389" y="307"/>
                      <a:pt x="97503" y="240"/>
                    </a:cubicBezTo>
                    <a:cubicBezTo>
                      <a:pt x="96554" y="172"/>
                      <a:pt x="95607" y="143"/>
                      <a:pt x="94661" y="143"/>
                    </a:cubicBezTo>
                    <a:cubicBezTo>
                      <a:pt x="91541" y="143"/>
                      <a:pt x="88432" y="459"/>
                      <a:pt x="85303" y="724"/>
                    </a:cubicBezTo>
                    <a:cubicBezTo>
                      <a:pt x="83379" y="875"/>
                      <a:pt x="81549" y="1637"/>
                      <a:pt x="79578" y="1637"/>
                    </a:cubicBezTo>
                    <a:cubicBezTo>
                      <a:pt x="79300" y="1637"/>
                      <a:pt x="79020" y="1622"/>
                      <a:pt x="78736" y="1588"/>
                    </a:cubicBezTo>
                    <a:cubicBezTo>
                      <a:pt x="78573" y="1568"/>
                      <a:pt x="78403" y="1557"/>
                      <a:pt x="78229" y="1557"/>
                    </a:cubicBezTo>
                    <a:cubicBezTo>
                      <a:pt x="77349" y="1557"/>
                      <a:pt x="76386" y="1840"/>
                      <a:pt x="75953" y="2677"/>
                    </a:cubicBezTo>
                    <a:cubicBezTo>
                      <a:pt x="75538" y="3489"/>
                      <a:pt x="76333" y="4163"/>
                      <a:pt x="76956" y="4750"/>
                    </a:cubicBezTo>
                    <a:cubicBezTo>
                      <a:pt x="77215" y="4992"/>
                      <a:pt x="77232" y="5511"/>
                      <a:pt x="77370" y="5891"/>
                    </a:cubicBezTo>
                    <a:cubicBezTo>
                      <a:pt x="77348" y="5890"/>
                      <a:pt x="77325" y="5889"/>
                      <a:pt x="77301" y="5889"/>
                    </a:cubicBezTo>
                    <a:cubicBezTo>
                      <a:pt x="77154" y="5889"/>
                      <a:pt x="76988" y="5912"/>
                      <a:pt x="76844" y="5912"/>
                    </a:cubicBezTo>
                    <a:cubicBezTo>
                      <a:pt x="76726" y="5912"/>
                      <a:pt x="76623" y="5896"/>
                      <a:pt x="76558" y="5839"/>
                    </a:cubicBezTo>
                    <a:cubicBezTo>
                      <a:pt x="76285" y="5586"/>
                      <a:pt x="76034" y="5489"/>
                      <a:pt x="75796" y="5489"/>
                    </a:cubicBezTo>
                    <a:cubicBezTo>
                      <a:pt x="75417" y="5489"/>
                      <a:pt x="75070" y="5733"/>
                      <a:pt x="74709" y="5977"/>
                    </a:cubicBezTo>
                    <a:lnTo>
                      <a:pt x="74709" y="5995"/>
                    </a:lnTo>
                    <a:lnTo>
                      <a:pt x="74692" y="5995"/>
                    </a:lnTo>
                    <a:cubicBezTo>
                      <a:pt x="74415" y="6358"/>
                      <a:pt x="73707" y="6479"/>
                      <a:pt x="73897" y="7066"/>
                    </a:cubicBezTo>
                    <a:cubicBezTo>
                      <a:pt x="74104" y="7654"/>
                      <a:pt x="74761" y="7671"/>
                      <a:pt x="75331" y="7723"/>
                    </a:cubicBezTo>
                    <a:lnTo>
                      <a:pt x="75625" y="7723"/>
                    </a:lnTo>
                    <a:lnTo>
                      <a:pt x="77146" y="7982"/>
                    </a:lnTo>
                    <a:cubicBezTo>
                      <a:pt x="76904" y="8068"/>
                      <a:pt x="76662" y="8120"/>
                      <a:pt x="76403" y="8120"/>
                    </a:cubicBezTo>
                    <a:cubicBezTo>
                      <a:pt x="76178" y="8103"/>
                      <a:pt x="75970" y="7930"/>
                      <a:pt x="75729" y="7861"/>
                    </a:cubicBezTo>
                    <a:cubicBezTo>
                      <a:pt x="75594" y="7823"/>
                      <a:pt x="75464" y="7807"/>
                      <a:pt x="75337" y="7807"/>
                    </a:cubicBezTo>
                    <a:cubicBezTo>
                      <a:pt x="74777" y="7807"/>
                      <a:pt x="74273" y="8116"/>
                      <a:pt x="73724" y="8172"/>
                    </a:cubicBezTo>
                    <a:cubicBezTo>
                      <a:pt x="73717" y="8173"/>
                      <a:pt x="73710" y="8174"/>
                      <a:pt x="73702" y="8174"/>
                    </a:cubicBezTo>
                    <a:cubicBezTo>
                      <a:pt x="73450" y="8174"/>
                      <a:pt x="72913" y="7613"/>
                      <a:pt x="72946" y="7394"/>
                    </a:cubicBezTo>
                    <a:cubicBezTo>
                      <a:pt x="73102" y="6479"/>
                      <a:pt x="73810" y="6098"/>
                      <a:pt x="74674" y="5995"/>
                    </a:cubicBezTo>
                    <a:lnTo>
                      <a:pt x="74674" y="5977"/>
                    </a:lnTo>
                    <a:cubicBezTo>
                      <a:pt x="74726" y="5545"/>
                      <a:pt x="74830" y="5113"/>
                      <a:pt x="74951" y="4681"/>
                    </a:cubicBezTo>
                    <a:cubicBezTo>
                      <a:pt x="75072" y="4370"/>
                      <a:pt x="75435" y="4076"/>
                      <a:pt x="75124" y="3748"/>
                    </a:cubicBezTo>
                    <a:cubicBezTo>
                      <a:pt x="74832" y="3467"/>
                      <a:pt x="74483" y="3396"/>
                      <a:pt x="74119" y="3396"/>
                    </a:cubicBezTo>
                    <a:cubicBezTo>
                      <a:pt x="73856" y="3396"/>
                      <a:pt x="73587" y="3433"/>
                      <a:pt x="73326" y="3454"/>
                    </a:cubicBezTo>
                    <a:cubicBezTo>
                      <a:pt x="72946" y="3506"/>
                      <a:pt x="72756" y="3748"/>
                      <a:pt x="72704" y="4180"/>
                    </a:cubicBezTo>
                    <a:cubicBezTo>
                      <a:pt x="72601" y="5252"/>
                      <a:pt x="72134" y="6098"/>
                      <a:pt x="70959" y="6340"/>
                    </a:cubicBezTo>
                    <a:cubicBezTo>
                      <a:pt x="70855" y="6427"/>
                      <a:pt x="70769" y="6513"/>
                      <a:pt x="70665" y="6617"/>
                    </a:cubicBezTo>
                    <a:cubicBezTo>
                      <a:pt x="70786" y="6859"/>
                      <a:pt x="70924" y="7083"/>
                      <a:pt x="71097" y="7291"/>
                    </a:cubicBezTo>
                    <a:cubicBezTo>
                      <a:pt x="71304" y="7412"/>
                      <a:pt x="71546" y="7515"/>
                      <a:pt x="71788" y="7567"/>
                    </a:cubicBezTo>
                    <a:cubicBezTo>
                      <a:pt x="71650" y="7550"/>
                      <a:pt x="71512" y="7541"/>
                      <a:pt x="71374" y="7541"/>
                    </a:cubicBezTo>
                    <a:cubicBezTo>
                      <a:pt x="71235" y="7541"/>
                      <a:pt x="71097" y="7550"/>
                      <a:pt x="70959" y="7567"/>
                    </a:cubicBezTo>
                    <a:cubicBezTo>
                      <a:pt x="70569" y="7671"/>
                      <a:pt x="70173" y="7708"/>
                      <a:pt x="69775" y="7708"/>
                    </a:cubicBezTo>
                    <a:cubicBezTo>
                      <a:pt x="68812" y="7708"/>
                      <a:pt x="67832" y="7494"/>
                      <a:pt x="66868" y="7494"/>
                    </a:cubicBezTo>
                    <a:cubicBezTo>
                      <a:pt x="66108" y="7494"/>
                      <a:pt x="65357" y="7627"/>
                      <a:pt x="64634" y="8103"/>
                    </a:cubicBezTo>
                    <a:cubicBezTo>
                      <a:pt x="64271" y="8345"/>
                      <a:pt x="63580" y="8379"/>
                      <a:pt x="63666" y="8863"/>
                    </a:cubicBezTo>
                    <a:cubicBezTo>
                      <a:pt x="63752" y="9382"/>
                      <a:pt x="64167" y="9900"/>
                      <a:pt x="64547" y="10315"/>
                    </a:cubicBezTo>
                    <a:cubicBezTo>
                      <a:pt x="64666" y="10447"/>
                      <a:pt x="64798" y="10498"/>
                      <a:pt x="64939" y="10498"/>
                    </a:cubicBezTo>
                    <a:cubicBezTo>
                      <a:pt x="65148" y="10498"/>
                      <a:pt x="65375" y="10387"/>
                      <a:pt x="65602" y="10263"/>
                    </a:cubicBezTo>
                    <a:cubicBezTo>
                      <a:pt x="66124" y="9977"/>
                      <a:pt x="66711" y="9789"/>
                      <a:pt x="67269" y="9556"/>
                    </a:cubicBezTo>
                    <a:lnTo>
                      <a:pt x="67269" y="9556"/>
                    </a:lnTo>
                    <a:cubicBezTo>
                      <a:pt x="66173" y="11022"/>
                      <a:pt x="64072" y="10911"/>
                      <a:pt x="62975" y="11974"/>
                    </a:cubicBezTo>
                    <a:cubicBezTo>
                      <a:pt x="62086" y="12850"/>
                      <a:pt x="61268" y="13162"/>
                      <a:pt x="60357" y="13162"/>
                    </a:cubicBezTo>
                    <a:cubicBezTo>
                      <a:pt x="59993" y="13162"/>
                      <a:pt x="59613" y="13112"/>
                      <a:pt x="59207" y="13028"/>
                    </a:cubicBezTo>
                    <a:cubicBezTo>
                      <a:pt x="58430" y="12873"/>
                      <a:pt x="57687" y="12510"/>
                      <a:pt x="56926" y="12233"/>
                    </a:cubicBezTo>
                    <a:cubicBezTo>
                      <a:pt x="57173" y="12050"/>
                      <a:pt x="57402" y="11981"/>
                      <a:pt x="57619" y="11981"/>
                    </a:cubicBezTo>
                    <a:cubicBezTo>
                      <a:pt x="58162" y="11981"/>
                      <a:pt x="58632" y="12416"/>
                      <a:pt x="59138" y="12613"/>
                    </a:cubicBezTo>
                    <a:cubicBezTo>
                      <a:pt x="59332" y="12687"/>
                      <a:pt x="59512" y="12718"/>
                      <a:pt x="59680" y="12718"/>
                    </a:cubicBezTo>
                    <a:cubicBezTo>
                      <a:pt x="60502" y="12718"/>
                      <a:pt x="61062" y="11967"/>
                      <a:pt x="61765" y="11680"/>
                    </a:cubicBezTo>
                    <a:cubicBezTo>
                      <a:pt x="62404" y="11421"/>
                      <a:pt x="61903" y="10851"/>
                      <a:pt x="61661" y="10384"/>
                    </a:cubicBezTo>
                    <a:cubicBezTo>
                      <a:pt x="61454" y="9987"/>
                      <a:pt x="61921" y="9745"/>
                      <a:pt x="62249" y="9537"/>
                    </a:cubicBezTo>
                    <a:cubicBezTo>
                      <a:pt x="62664" y="9295"/>
                      <a:pt x="63441" y="9226"/>
                      <a:pt x="63182" y="8518"/>
                    </a:cubicBezTo>
                    <a:cubicBezTo>
                      <a:pt x="63018" y="8098"/>
                      <a:pt x="62703" y="8030"/>
                      <a:pt x="62354" y="8030"/>
                    </a:cubicBezTo>
                    <a:cubicBezTo>
                      <a:pt x="62187" y="8030"/>
                      <a:pt x="62013" y="8045"/>
                      <a:pt x="61845" y="8045"/>
                    </a:cubicBezTo>
                    <a:cubicBezTo>
                      <a:pt x="61771" y="8045"/>
                      <a:pt x="61698" y="8042"/>
                      <a:pt x="61627" y="8034"/>
                    </a:cubicBezTo>
                    <a:cubicBezTo>
                      <a:pt x="61564" y="8027"/>
                      <a:pt x="61502" y="8024"/>
                      <a:pt x="61440" y="8024"/>
                    </a:cubicBezTo>
                    <a:cubicBezTo>
                      <a:pt x="60620" y="8024"/>
                      <a:pt x="59973" y="8583"/>
                      <a:pt x="59080" y="8583"/>
                    </a:cubicBezTo>
                    <a:cubicBezTo>
                      <a:pt x="59004" y="8583"/>
                      <a:pt x="58925" y="8579"/>
                      <a:pt x="58844" y="8570"/>
                    </a:cubicBezTo>
                    <a:cubicBezTo>
                      <a:pt x="57410" y="8414"/>
                      <a:pt x="56391" y="7671"/>
                      <a:pt x="55181" y="7187"/>
                    </a:cubicBezTo>
                    <a:cubicBezTo>
                      <a:pt x="54440" y="6892"/>
                      <a:pt x="53723" y="6767"/>
                      <a:pt x="53025" y="6767"/>
                    </a:cubicBezTo>
                    <a:cubicBezTo>
                      <a:pt x="51022" y="6767"/>
                      <a:pt x="49177" y="7799"/>
                      <a:pt x="47370" y="8812"/>
                    </a:cubicBezTo>
                    <a:cubicBezTo>
                      <a:pt x="46903" y="9071"/>
                      <a:pt x="46765" y="9434"/>
                      <a:pt x="46972" y="9969"/>
                    </a:cubicBezTo>
                    <a:cubicBezTo>
                      <a:pt x="47155" y="10426"/>
                      <a:pt x="47351" y="10748"/>
                      <a:pt x="47819" y="10748"/>
                    </a:cubicBezTo>
                    <a:cubicBezTo>
                      <a:pt x="47883" y="10748"/>
                      <a:pt x="47952" y="10742"/>
                      <a:pt x="48026" y="10730"/>
                    </a:cubicBezTo>
                    <a:lnTo>
                      <a:pt x="50498" y="10280"/>
                    </a:lnTo>
                    <a:cubicBezTo>
                      <a:pt x="50618" y="10263"/>
                      <a:pt x="50739" y="10229"/>
                      <a:pt x="50878" y="10194"/>
                    </a:cubicBezTo>
                    <a:lnTo>
                      <a:pt x="50878" y="10194"/>
                    </a:lnTo>
                    <a:cubicBezTo>
                      <a:pt x="50878" y="10298"/>
                      <a:pt x="50860" y="10401"/>
                      <a:pt x="50860" y="10505"/>
                    </a:cubicBezTo>
                    <a:cubicBezTo>
                      <a:pt x="50614" y="11663"/>
                      <a:pt x="50148" y="12321"/>
                      <a:pt x="49280" y="12321"/>
                    </a:cubicBezTo>
                    <a:cubicBezTo>
                      <a:pt x="48931" y="12321"/>
                      <a:pt x="48517" y="12214"/>
                      <a:pt x="48026" y="11991"/>
                    </a:cubicBezTo>
                    <a:cubicBezTo>
                      <a:pt x="46374" y="11254"/>
                      <a:pt x="44693" y="10979"/>
                      <a:pt x="42955" y="10979"/>
                    </a:cubicBezTo>
                    <a:cubicBezTo>
                      <a:pt x="42002" y="10979"/>
                      <a:pt x="41033" y="11062"/>
                      <a:pt x="40042" y="11196"/>
                    </a:cubicBezTo>
                    <a:cubicBezTo>
                      <a:pt x="38536" y="11404"/>
                      <a:pt x="37062" y="12285"/>
                      <a:pt x="35569" y="12285"/>
                    </a:cubicBezTo>
                    <a:cubicBezTo>
                      <a:pt x="35195" y="12285"/>
                      <a:pt x="34820" y="12230"/>
                      <a:pt x="34443" y="12095"/>
                    </a:cubicBezTo>
                    <a:cubicBezTo>
                      <a:pt x="32698" y="11490"/>
                      <a:pt x="30900" y="11110"/>
                      <a:pt x="29068" y="10920"/>
                    </a:cubicBezTo>
                    <a:cubicBezTo>
                      <a:pt x="27080" y="10698"/>
                      <a:pt x="25171" y="10202"/>
                      <a:pt x="23146" y="10202"/>
                    </a:cubicBezTo>
                    <a:cubicBezTo>
                      <a:pt x="22337" y="10202"/>
                      <a:pt x="21510" y="10281"/>
                      <a:pt x="20652" y="10488"/>
                    </a:cubicBezTo>
                    <a:cubicBezTo>
                      <a:pt x="18383" y="11055"/>
                      <a:pt x="16215" y="12269"/>
                      <a:pt x="13793" y="12269"/>
                    </a:cubicBezTo>
                    <a:cubicBezTo>
                      <a:pt x="13559" y="12269"/>
                      <a:pt x="13322" y="12258"/>
                      <a:pt x="13083" y="12233"/>
                    </a:cubicBezTo>
                    <a:cubicBezTo>
                      <a:pt x="13049" y="12230"/>
                      <a:pt x="13015" y="12229"/>
                      <a:pt x="12982" y="12229"/>
                    </a:cubicBezTo>
                    <a:cubicBezTo>
                      <a:pt x="12473" y="12229"/>
                      <a:pt x="12176" y="12605"/>
                      <a:pt x="12323" y="13287"/>
                    </a:cubicBezTo>
                    <a:cubicBezTo>
                      <a:pt x="12498" y="14071"/>
                      <a:pt x="12325" y="14707"/>
                      <a:pt x="11687" y="14707"/>
                    </a:cubicBezTo>
                    <a:cubicBezTo>
                      <a:pt x="11510" y="14707"/>
                      <a:pt x="11296" y="14658"/>
                      <a:pt x="11044" y="14549"/>
                    </a:cubicBezTo>
                    <a:cubicBezTo>
                      <a:pt x="10655" y="14378"/>
                      <a:pt x="10292" y="14308"/>
                      <a:pt x="9947" y="14308"/>
                    </a:cubicBezTo>
                    <a:cubicBezTo>
                      <a:pt x="9034" y="14308"/>
                      <a:pt x="8242" y="14801"/>
                      <a:pt x="7415" y="15240"/>
                    </a:cubicBezTo>
                    <a:cubicBezTo>
                      <a:pt x="6965" y="15482"/>
                      <a:pt x="6672" y="15914"/>
                      <a:pt x="6879" y="16467"/>
                    </a:cubicBezTo>
                    <a:cubicBezTo>
                      <a:pt x="7027" y="16886"/>
                      <a:pt x="7334" y="16988"/>
                      <a:pt x="7700" y="16988"/>
                    </a:cubicBezTo>
                    <a:cubicBezTo>
                      <a:pt x="7802" y="16988"/>
                      <a:pt x="7910" y="16980"/>
                      <a:pt x="8020" y="16968"/>
                    </a:cubicBezTo>
                    <a:cubicBezTo>
                      <a:pt x="8305" y="16929"/>
                      <a:pt x="8590" y="16910"/>
                      <a:pt x="8875" y="16910"/>
                    </a:cubicBezTo>
                    <a:cubicBezTo>
                      <a:pt x="8970" y="16910"/>
                      <a:pt x="9065" y="16912"/>
                      <a:pt x="9160" y="16917"/>
                    </a:cubicBezTo>
                    <a:cubicBezTo>
                      <a:pt x="9186" y="16919"/>
                      <a:pt x="9214" y="16920"/>
                      <a:pt x="9242" y="16920"/>
                    </a:cubicBezTo>
                    <a:cubicBezTo>
                      <a:pt x="9458" y="16920"/>
                      <a:pt x="9735" y="16862"/>
                      <a:pt x="9947" y="16862"/>
                    </a:cubicBezTo>
                    <a:cubicBezTo>
                      <a:pt x="10131" y="16862"/>
                      <a:pt x="10266" y="16906"/>
                      <a:pt x="10266" y="17072"/>
                    </a:cubicBezTo>
                    <a:cubicBezTo>
                      <a:pt x="10266" y="17498"/>
                      <a:pt x="9728" y="17637"/>
                      <a:pt x="9291" y="17637"/>
                    </a:cubicBezTo>
                    <a:cubicBezTo>
                      <a:pt x="9214" y="17637"/>
                      <a:pt x="9141" y="17633"/>
                      <a:pt x="9074" y="17625"/>
                    </a:cubicBezTo>
                    <a:cubicBezTo>
                      <a:pt x="8873" y="17604"/>
                      <a:pt x="8677" y="17594"/>
                      <a:pt x="8484" y="17594"/>
                    </a:cubicBezTo>
                    <a:cubicBezTo>
                      <a:pt x="6314" y="17594"/>
                      <a:pt x="4587" y="18859"/>
                      <a:pt x="2714" y="19716"/>
                    </a:cubicBezTo>
                    <a:cubicBezTo>
                      <a:pt x="1193" y="20407"/>
                      <a:pt x="2351" y="21548"/>
                      <a:pt x="2282" y="22429"/>
                    </a:cubicBezTo>
                    <a:cubicBezTo>
                      <a:pt x="2264" y="22814"/>
                      <a:pt x="2455" y="22907"/>
                      <a:pt x="2706" y="22907"/>
                    </a:cubicBezTo>
                    <a:cubicBezTo>
                      <a:pt x="2939" y="22907"/>
                      <a:pt x="3223" y="22827"/>
                      <a:pt x="3440" y="22827"/>
                    </a:cubicBezTo>
                    <a:cubicBezTo>
                      <a:pt x="3665" y="22827"/>
                      <a:pt x="3872" y="22982"/>
                      <a:pt x="4079" y="23069"/>
                    </a:cubicBezTo>
                    <a:cubicBezTo>
                      <a:pt x="3924" y="23242"/>
                      <a:pt x="3751" y="23380"/>
                      <a:pt x="3544" y="23501"/>
                    </a:cubicBezTo>
                    <a:cubicBezTo>
                      <a:pt x="2610" y="23881"/>
                      <a:pt x="1643" y="24192"/>
                      <a:pt x="709" y="24589"/>
                    </a:cubicBezTo>
                    <a:cubicBezTo>
                      <a:pt x="329" y="24745"/>
                      <a:pt x="1" y="25142"/>
                      <a:pt x="226" y="25609"/>
                    </a:cubicBezTo>
                    <a:cubicBezTo>
                      <a:pt x="325" y="25816"/>
                      <a:pt x="462" y="25880"/>
                      <a:pt x="615" y="25880"/>
                    </a:cubicBezTo>
                    <a:cubicBezTo>
                      <a:pt x="807" y="25880"/>
                      <a:pt x="1026" y="25778"/>
                      <a:pt x="1228" y="25730"/>
                    </a:cubicBezTo>
                    <a:cubicBezTo>
                      <a:pt x="2248" y="25454"/>
                      <a:pt x="3354" y="25350"/>
                      <a:pt x="4252" y="24866"/>
                    </a:cubicBezTo>
                    <a:cubicBezTo>
                      <a:pt x="4601" y="24679"/>
                      <a:pt x="4965" y="24620"/>
                      <a:pt x="5336" y="24620"/>
                    </a:cubicBezTo>
                    <a:cubicBezTo>
                      <a:pt x="5952" y="24620"/>
                      <a:pt x="6585" y="24782"/>
                      <a:pt x="7191" y="24782"/>
                    </a:cubicBezTo>
                    <a:cubicBezTo>
                      <a:pt x="7702" y="24782"/>
                      <a:pt x="8195" y="24667"/>
                      <a:pt x="8642" y="24244"/>
                    </a:cubicBezTo>
                    <a:cubicBezTo>
                      <a:pt x="9143" y="23760"/>
                      <a:pt x="9627" y="23276"/>
                      <a:pt x="10128" y="22809"/>
                    </a:cubicBezTo>
                    <a:cubicBezTo>
                      <a:pt x="10518" y="22438"/>
                      <a:pt x="10935" y="22335"/>
                      <a:pt x="11366" y="22335"/>
                    </a:cubicBezTo>
                    <a:cubicBezTo>
                      <a:pt x="11904" y="22335"/>
                      <a:pt x="12465" y="22495"/>
                      <a:pt x="13026" y="22495"/>
                    </a:cubicBezTo>
                    <a:cubicBezTo>
                      <a:pt x="13270" y="22495"/>
                      <a:pt x="13515" y="22465"/>
                      <a:pt x="13757" y="22377"/>
                    </a:cubicBezTo>
                    <a:cubicBezTo>
                      <a:pt x="14876" y="21972"/>
                      <a:pt x="15968" y="21278"/>
                      <a:pt x="17215" y="21278"/>
                    </a:cubicBezTo>
                    <a:cubicBezTo>
                      <a:pt x="17721" y="21278"/>
                      <a:pt x="18252" y="21392"/>
                      <a:pt x="18820" y="21686"/>
                    </a:cubicBezTo>
                    <a:cubicBezTo>
                      <a:pt x="20272" y="22429"/>
                      <a:pt x="22242" y="22343"/>
                      <a:pt x="21966" y="24780"/>
                    </a:cubicBezTo>
                    <a:cubicBezTo>
                      <a:pt x="21914" y="25212"/>
                      <a:pt x="22104" y="25868"/>
                      <a:pt x="22415" y="26127"/>
                    </a:cubicBezTo>
                    <a:cubicBezTo>
                      <a:pt x="23746" y="27251"/>
                      <a:pt x="23659" y="29411"/>
                      <a:pt x="23210" y="29981"/>
                    </a:cubicBezTo>
                    <a:cubicBezTo>
                      <a:pt x="22052" y="31485"/>
                      <a:pt x="22484" y="32573"/>
                      <a:pt x="22985" y="33973"/>
                    </a:cubicBezTo>
                    <a:cubicBezTo>
                      <a:pt x="23124" y="34405"/>
                      <a:pt x="22795" y="35045"/>
                      <a:pt x="22553" y="35529"/>
                    </a:cubicBezTo>
                    <a:cubicBezTo>
                      <a:pt x="21447" y="37844"/>
                      <a:pt x="19356" y="39469"/>
                      <a:pt x="18233" y="41802"/>
                    </a:cubicBezTo>
                    <a:cubicBezTo>
                      <a:pt x="17455" y="43409"/>
                      <a:pt x="17058" y="48783"/>
                      <a:pt x="18354" y="49734"/>
                    </a:cubicBezTo>
                    <a:cubicBezTo>
                      <a:pt x="20220" y="51116"/>
                      <a:pt x="19927" y="52862"/>
                      <a:pt x="20238" y="54659"/>
                    </a:cubicBezTo>
                    <a:cubicBezTo>
                      <a:pt x="20428" y="55748"/>
                      <a:pt x="20410" y="57528"/>
                      <a:pt x="20687" y="57752"/>
                    </a:cubicBezTo>
                    <a:cubicBezTo>
                      <a:pt x="22380" y="59083"/>
                      <a:pt x="22242" y="61364"/>
                      <a:pt x="23625" y="62764"/>
                    </a:cubicBezTo>
                    <a:cubicBezTo>
                      <a:pt x="23915" y="63066"/>
                      <a:pt x="24197" y="63258"/>
                      <a:pt x="24508" y="63258"/>
                    </a:cubicBezTo>
                    <a:cubicBezTo>
                      <a:pt x="24660" y="63258"/>
                      <a:pt x="24820" y="63212"/>
                      <a:pt x="24990" y="63110"/>
                    </a:cubicBezTo>
                    <a:cubicBezTo>
                      <a:pt x="25508" y="62816"/>
                      <a:pt x="25526" y="62246"/>
                      <a:pt x="25197" y="61831"/>
                    </a:cubicBezTo>
                    <a:cubicBezTo>
                      <a:pt x="23607" y="59671"/>
                      <a:pt x="23746" y="56888"/>
                      <a:pt x="22536" y="54590"/>
                    </a:cubicBezTo>
                    <a:cubicBezTo>
                      <a:pt x="22415" y="54348"/>
                      <a:pt x="22605" y="53933"/>
                      <a:pt x="22692" y="53605"/>
                    </a:cubicBezTo>
                    <a:cubicBezTo>
                      <a:pt x="22704" y="53568"/>
                      <a:pt x="22878" y="53539"/>
                      <a:pt x="22981" y="53539"/>
                    </a:cubicBezTo>
                    <a:cubicBezTo>
                      <a:pt x="23021" y="53539"/>
                      <a:pt x="23050" y="53543"/>
                      <a:pt x="23054" y="53553"/>
                    </a:cubicBezTo>
                    <a:cubicBezTo>
                      <a:pt x="23175" y="53812"/>
                      <a:pt x="23366" y="54106"/>
                      <a:pt x="23366" y="54400"/>
                    </a:cubicBezTo>
                    <a:cubicBezTo>
                      <a:pt x="23383" y="56819"/>
                      <a:pt x="24973" y="58617"/>
                      <a:pt x="26027" y="60569"/>
                    </a:cubicBezTo>
                    <a:cubicBezTo>
                      <a:pt x="26977" y="62297"/>
                      <a:pt x="28654" y="63663"/>
                      <a:pt x="27720" y="65978"/>
                    </a:cubicBezTo>
                    <a:cubicBezTo>
                      <a:pt x="27530" y="66445"/>
                      <a:pt x="27928" y="66791"/>
                      <a:pt x="28273" y="67136"/>
                    </a:cubicBezTo>
                    <a:cubicBezTo>
                      <a:pt x="29138" y="68000"/>
                      <a:pt x="30226" y="68536"/>
                      <a:pt x="31246" y="69193"/>
                    </a:cubicBezTo>
                    <a:cubicBezTo>
                      <a:pt x="32910" y="70222"/>
                      <a:pt x="34447" y="71516"/>
                      <a:pt x="36422" y="71516"/>
                    </a:cubicBezTo>
                    <a:cubicBezTo>
                      <a:pt x="36867" y="71516"/>
                      <a:pt x="37334" y="71451"/>
                      <a:pt x="37830" y="71301"/>
                    </a:cubicBezTo>
                    <a:cubicBezTo>
                      <a:pt x="37930" y="71272"/>
                      <a:pt x="38022" y="71258"/>
                      <a:pt x="38107" y="71258"/>
                    </a:cubicBezTo>
                    <a:cubicBezTo>
                      <a:pt x="38527" y="71258"/>
                      <a:pt x="38793" y="71582"/>
                      <a:pt x="39023" y="71941"/>
                    </a:cubicBezTo>
                    <a:cubicBezTo>
                      <a:pt x="39748" y="73098"/>
                      <a:pt x="40768" y="73721"/>
                      <a:pt x="42116" y="74032"/>
                    </a:cubicBezTo>
                    <a:cubicBezTo>
                      <a:pt x="43585" y="74360"/>
                      <a:pt x="45296" y="74775"/>
                      <a:pt x="45745" y="76399"/>
                    </a:cubicBezTo>
                    <a:cubicBezTo>
                      <a:pt x="46194" y="78110"/>
                      <a:pt x="47439" y="79112"/>
                      <a:pt x="48648" y="79907"/>
                    </a:cubicBezTo>
                    <a:cubicBezTo>
                      <a:pt x="49237" y="80296"/>
                      <a:pt x="50039" y="81326"/>
                      <a:pt x="50895" y="81326"/>
                    </a:cubicBezTo>
                    <a:cubicBezTo>
                      <a:pt x="51372" y="81326"/>
                      <a:pt x="51865" y="81007"/>
                      <a:pt x="52347" y="80080"/>
                    </a:cubicBezTo>
                    <a:cubicBezTo>
                      <a:pt x="52462" y="79850"/>
                      <a:pt x="52631" y="79714"/>
                      <a:pt x="52813" y="79714"/>
                    </a:cubicBezTo>
                    <a:cubicBezTo>
                      <a:pt x="53013" y="79714"/>
                      <a:pt x="53228" y="79880"/>
                      <a:pt x="53401" y="80270"/>
                    </a:cubicBezTo>
                    <a:cubicBezTo>
                      <a:pt x="54593" y="83156"/>
                      <a:pt x="53919" y="85697"/>
                      <a:pt x="51621" y="87943"/>
                    </a:cubicBezTo>
                    <a:cubicBezTo>
                      <a:pt x="50498" y="89049"/>
                      <a:pt x="49806" y="90604"/>
                      <a:pt x="50774" y="92194"/>
                    </a:cubicBezTo>
                    <a:cubicBezTo>
                      <a:pt x="51085" y="92730"/>
                      <a:pt x="51068" y="92886"/>
                      <a:pt x="50688" y="93283"/>
                    </a:cubicBezTo>
                    <a:cubicBezTo>
                      <a:pt x="49685" y="94337"/>
                      <a:pt x="49703" y="95875"/>
                      <a:pt x="50567" y="96636"/>
                    </a:cubicBezTo>
                    <a:cubicBezTo>
                      <a:pt x="52208" y="98087"/>
                      <a:pt x="52986" y="99971"/>
                      <a:pt x="53971" y="101803"/>
                    </a:cubicBezTo>
                    <a:cubicBezTo>
                      <a:pt x="55440" y="104516"/>
                      <a:pt x="56771" y="107281"/>
                      <a:pt x="59933" y="108629"/>
                    </a:cubicBezTo>
                    <a:cubicBezTo>
                      <a:pt x="61661" y="109372"/>
                      <a:pt x="62629" y="111014"/>
                      <a:pt x="62664" y="113122"/>
                    </a:cubicBezTo>
                    <a:cubicBezTo>
                      <a:pt x="62716" y="116319"/>
                      <a:pt x="62871" y="119516"/>
                      <a:pt x="63096" y="122713"/>
                    </a:cubicBezTo>
                    <a:cubicBezTo>
                      <a:pt x="63251" y="125115"/>
                      <a:pt x="64426" y="127431"/>
                      <a:pt x="63631" y="129920"/>
                    </a:cubicBezTo>
                    <a:cubicBezTo>
                      <a:pt x="63303" y="130922"/>
                      <a:pt x="63459" y="131907"/>
                      <a:pt x="63839" y="132875"/>
                    </a:cubicBezTo>
                    <a:cubicBezTo>
                      <a:pt x="64323" y="134067"/>
                      <a:pt x="64461" y="135363"/>
                      <a:pt x="64288" y="136642"/>
                    </a:cubicBezTo>
                    <a:cubicBezTo>
                      <a:pt x="64184" y="137593"/>
                      <a:pt x="64582" y="138664"/>
                      <a:pt x="65653" y="139148"/>
                    </a:cubicBezTo>
                    <a:cubicBezTo>
                      <a:pt x="65680" y="139159"/>
                      <a:pt x="65711" y="139163"/>
                      <a:pt x="65743" y="139163"/>
                    </a:cubicBezTo>
                    <a:cubicBezTo>
                      <a:pt x="65886" y="139163"/>
                      <a:pt x="66069" y="139076"/>
                      <a:pt x="66205" y="139076"/>
                    </a:cubicBezTo>
                    <a:cubicBezTo>
                      <a:pt x="66332" y="139076"/>
                      <a:pt x="66419" y="139151"/>
                      <a:pt x="66397" y="139442"/>
                    </a:cubicBezTo>
                    <a:cubicBezTo>
                      <a:pt x="66362" y="139995"/>
                      <a:pt x="67071" y="140565"/>
                      <a:pt x="66293" y="141135"/>
                    </a:cubicBezTo>
                    <a:cubicBezTo>
                      <a:pt x="65895" y="141412"/>
                      <a:pt x="65360" y="142259"/>
                      <a:pt x="65774" y="142414"/>
                    </a:cubicBezTo>
                    <a:cubicBezTo>
                      <a:pt x="66898" y="142846"/>
                      <a:pt x="66500" y="143797"/>
                      <a:pt x="66777" y="144488"/>
                    </a:cubicBezTo>
                    <a:cubicBezTo>
                      <a:pt x="67468" y="146164"/>
                      <a:pt x="68505" y="147668"/>
                      <a:pt x="69801" y="148929"/>
                    </a:cubicBezTo>
                    <a:cubicBezTo>
                      <a:pt x="71823" y="150906"/>
                      <a:pt x="74091" y="152091"/>
                      <a:pt x="76808" y="152091"/>
                    </a:cubicBezTo>
                    <a:cubicBezTo>
                      <a:pt x="77226" y="152091"/>
                      <a:pt x="77656" y="152063"/>
                      <a:pt x="78096" y="152005"/>
                    </a:cubicBezTo>
                    <a:cubicBezTo>
                      <a:pt x="78355" y="151953"/>
                      <a:pt x="78580" y="151781"/>
                      <a:pt x="78718" y="151556"/>
                    </a:cubicBezTo>
                    <a:cubicBezTo>
                      <a:pt x="78874" y="151262"/>
                      <a:pt x="78615" y="151038"/>
                      <a:pt x="78355" y="150882"/>
                    </a:cubicBezTo>
                    <a:cubicBezTo>
                      <a:pt x="77595" y="150415"/>
                      <a:pt x="76835" y="149914"/>
                      <a:pt x="76040" y="149482"/>
                    </a:cubicBezTo>
                    <a:cubicBezTo>
                      <a:pt x="73914" y="148342"/>
                      <a:pt x="73551" y="146648"/>
                      <a:pt x="74899" y="144695"/>
                    </a:cubicBezTo>
                    <a:cubicBezTo>
                      <a:pt x="75608" y="143658"/>
                      <a:pt x="75694" y="142570"/>
                      <a:pt x="74173" y="142017"/>
                    </a:cubicBezTo>
                    <a:cubicBezTo>
                      <a:pt x="73707" y="141861"/>
                      <a:pt x="72929" y="141550"/>
                      <a:pt x="73551" y="140997"/>
                    </a:cubicBezTo>
                    <a:cubicBezTo>
                      <a:pt x="74260" y="140340"/>
                      <a:pt x="74260" y="139597"/>
                      <a:pt x="74415" y="138837"/>
                    </a:cubicBezTo>
                    <a:cubicBezTo>
                      <a:pt x="74605" y="137783"/>
                      <a:pt x="73534" y="136193"/>
                      <a:pt x="75677" y="135985"/>
                    </a:cubicBezTo>
                    <a:cubicBezTo>
                      <a:pt x="75746" y="135985"/>
                      <a:pt x="75850" y="135588"/>
                      <a:pt x="75798" y="135432"/>
                    </a:cubicBezTo>
                    <a:cubicBezTo>
                      <a:pt x="75444" y="134260"/>
                      <a:pt x="75867" y="133923"/>
                      <a:pt x="76900" y="133923"/>
                    </a:cubicBezTo>
                    <a:cubicBezTo>
                      <a:pt x="76978" y="133923"/>
                      <a:pt x="77060" y="133925"/>
                      <a:pt x="77146" y="133929"/>
                    </a:cubicBezTo>
                    <a:cubicBezTo>
                      <a:pt x="77188" y="133931"/>
                      <a:pt x="77231" y="133932"/>
                      <a:pt x="77272" y="133932"/>
                    </a:cubicBezTo>
                    <a:cubicBezTo>
                      <a:pt x="78202" y="133932"/>
                      <a:pt x="78980" y="133388"/>
                      <a:pt x="79427" y="132512"/>
                    </a:cubicBezTo>
                    <a:cubicBezTo>
                      <a:pt x="79859" y="131648"/>
                      <a:pt x="79738" y="130836"/>
                      <a:pt x="79047" y="130110"/>
                    </a:cubicBezTo>
                    <a:cubicBezTo>
                      <a:pt x="78857" y="129902"/>
                      <a:pt x="78822" y="129557"/>
                      <a:pt x="78701" y="129280"/>
                    </a:cubicBezTo>
                    <a:lnTo>
                      <a:pt x="78701" y="129280"/>
                    </a:lnTo>
                    <a:cubicBezTo>
                      <a:pt x="78977" y="129298"/>
                      <a:pt x="79237" y="129332"/>
                      <a:pt x="79513" y="129384"/>
                    </a:cubicBezTo>
                    <a:cubicBezTo>
                      <a:pt x="79669" y="129427"/>
                      <a:pt x="79830" y="129448"/>
                      <a:pt x="79991" y="129448"/>
                    </a:cubicBezTo>
                    <a:cubicBezTo>
                      <a:pt x="80347" y="129448"/>
                      <a:pt x="80702" y="129344"/>
                      <a:pt x="80999" y="129142"/>
                    </a:cubicBezTo>
                    <a:cubicBezTo>
                      <a:pt x="82900" y="128001"/>
                      <a:pt x="83350" y="125841"/>
                      <a:pt x="84473" y="124148"/>
                    </a:cubicBezTo>
                    <a:cubicBezTo>
                      <a:pt x="85216" y="123024"/>
                      <a:pt x="86149" y="121815"/>
                      <a:pt x="85544" y="120225"/>
                    </a:cubicBezTo>
                    <a:cubicBezTo>
                      <a:pt x="85026" y="118808"/>
                      <a:pt x="85959" y="118186"/>
                      <a:pt x="86927" y="117356"/>
                    </a:cubicBezTo>
                    <a:cubicBezTo>
                      <a:pt x="88258" y="116233"/>
                      <a:pt x="90314" y="116371"/>
                      <a:pt x="91230" y="115213"/>
                    </a:cubicBezTo>
                    <a:cubicBezTo>
                      <a:pt x="93096" y="112846"/>
                      <a:pt x="93788" y="109908"/>
                      <a:pt x="93874" y="106866"/>
                    </a:cubicBezTo>
                    <a:cubicBezTo>
                      <a:pt x="93909" y="105743"/>
                      <a:pt x="93563" y="104637"/>
                      <a:pt x="94635" y="103635"/>
                    </a:cubicBezTo>
                    <a:cubicBezTo>
                      <a:pt x="95637" y="102650"/>
                      <a:pt x="96432" y="101492"/>
                      <a:pt x="97002" y="100213"/>
                    </a:cubicBezTo>
                    <a:cubicBezTo>
                      <a:pt x="98350" y="97189"/>
                      <a:pt x="97555" y="95668"/>
                      <a:pt x="93770" y="93404"/>
                    </a:cubicBezTo>
                    <a:cubicBezTo>
                      <a:pt x="92864" y="92866"/>
                      <a:pt x="92012" y="92178"/>
                      <a:pt x="90923" y="92178"/>
                    </a:cubicBezTo>
                    <a:cubicBezTo>
                      <a:pt x="90787" y="92178"/>
                      <a:pt x="90648" y="92189"/>
                      <a:pt x="90504" y="92212"/>
                    </a:cubicBezTo>
                    <a:cubicBezTo>
                      <a:pt x="90375" y="92232"/>
                      <a:pt x="90250" y="92241"/>
                      <a:pt x="90128" y="92241"/>
                    </a:cubicBezTo>
                    <a:cubicBezTo>
                      <a:pt x="89316" y="92241"/>
                      <a:pt x="88640" y="91827"/>
                      <a:pt x="87964" y="91451"/>
                    </a:cubicBezTo>
                    <a:cubicBezTo>
                      <a:pt x="86720" y="90760"/>
                      <a:pt x="85423" y="90190"/>
                      <a:pt x="84076" y="89740"/>
                    </a:cubicBezTo>
                    <a:cubicBezTo>
                      <a:pt x="83419" y="89533"/>
                      <a:pt x="82365" y="89412"/>
                      <a:pt x="82226" y="88306"/>
                    </a:cubicBezTo>
                    <a:cubicBezTo>
                      <a:pt x="81898" y="85511"/>
                      <a:pt x="80349" y="82231"/>
                      <a:pt x="77208" y="82231"/>
                    </a:cubicBezTo>
                    <a:cubicBezTo>
                      <a:pt x="77047" y="82231"/>
                      <a:pt x="76883" y="82240"/>
                      <a:pt x="76714" y="82258"/>
                    </a:cubicBezTo>
                    <a:cubicBezTo>
                      <a:pt x="76610" y="82274"/>
                      <a:pt x="76507" y="82282"/>
                      <a:pt x="76405" y="82282"/>
                    </a:cubicBezTo>
                    <a:cubicBezTo>
                      <a:pt x="75873" y="82282"/>
                      <a:pt x="75365" y="82061"/>
                      <a:pt x="75003" y="81670"/>
                    </a:cubicBezTo>
                    <a:cubicBezTo>
                      <a:pt x="73810" y="80478"/>
                      <a:pt x="72722" y="79147"/>
                      <a:pt x="71356" y="78179"/>
                    </a:cubicBezTo>
                    <a:cubicBezTo>
                      <a:pt x="70652" y="77672"/>
                      <a:pt x="69937" y="76844"/>
                      <a:pt x="68958" y="76844"/>
                    </a:cubicBezTo>
                    <a:cubicBezTo>
                      <a:pt x="68735" y="76844"/>
                      <a:pt x="68499" y="76887"/>
                      <a:pt x="68246" y="76987"/>
                    </a:cubicBezTo>
                    <a:cubicBezTo>
                      <a:pt x="68013" y="77081"/>
                      <a:pt x="67785" y="77113"/>
                      <a:pt x="67562" y="77113"/>
                    </a:cubicBezTo>
                    <a:cubicBezTo>
                      <a:pt x="67089" y="77113"/>
                      <a:pt x="66635" y="76969"/>
                      <a:pt x="66189" y="76969"/>
                    </a:cubicBezTo>
                    <a:cubicBezTo>
                      <a:pt x="64783" y="76969"/>
                      <a:pt x="63941" y="75706"/>
                      <a:pt x="62605" y="75706"/>
                    </a:cubicBezTo>
                    <a:cubicBezTo>
                      <a:pt x="62579" y="75706"/>
                      <a:pt x="62552" y="75707"/>
                      <a:pt x="62525" y="75708"/>
                    </a:cubicBezTo>
                    <a:cubicBezTo>
                      <a:pt x="62280" y="75708"/>
                      <a:pt x="61828" y="76012"/>
                      <a:pt x="61511" y="76012"/>
                    </a:cubicBezTo>
                    <a:cubicBezTo>
                      <a:pt x="61248" y="76012"/>
                      <a:pt x="61077" y="75802"/>
                      <a:pt x="61195" y="75034"/>
                    </a:cubicBezTo>
                    <a:cubicBezTo>
                      <a:pt x="61232" y="74788"/>
                      <a:pt x="60883" y="74612"/>
                      <a:pt x="60617" y="74612"/>
                    </a:cubicBezTo>
                    <a:cubicBezTo>
                      <a:pt x="60509" y="74612"/>
                      <a:pt x="60415" y="74641"/>
                      <a:pt x="60365" y="74706"/>
                    </a:cubicBezTo>
                    <a:cubicBezTo>
                      <a:pt x="59225" y="76088"/>
                      <a:pt x="57099" y="76071"/>
                      <a:pt x="56166" y="77747"/>
                    </a:cubicBezTo>
                    <a:cubicBezTo>
                      <a:pt x="55842" y="78325"/>
                      <a:pt x="55457" y="78771"/>
                      <a:pt x="54917" y="78771"/>
                    </a:cubicBezTo>
                    <a:cubicBezTo>
                      <a:pt x="54649" y="78771"/>
                      <a:pt x="54343" y="78661"/>
                      <a:pt x="53988" y="78404"/>
                    </a:cubicBezTo>
                    <a:cubicBezTo>
                      <a:pt x="53637" y="78125"/>
                      <a:pt x="53206" y="77982"/>
                      <a:pt x="52772" y="77982"/>
                    </a:cubicBezTo>
                    <a:cubicBezTo>
                      <a:pt x="52480" y="77982"/>
                      <a:pt x="52186" y="78047"/>
                      <a:pt x="51915" y="78179"/>
                    </a:cubicBezTo>
                    <a:cubicBezTo>
                      <a:pt x="51373" y="78410"/>
                      <a:pt x="50918" y="78527"/>
                      <a:pt x="50541" y="78527"/>
                    </a:cubicBezTo>
                    <a:cubicBezTo>
                      <a:pt x="49618" y="78527"/>
                      <a:pt x="49166" y="77825"/>
                      <a:pt x="49080" y="76365"/>
                    </a:cubicBezTo>
                    <a:cubicBezTo>
                      <a:pt x="49046" y="75397"/>
                      <a:pt x="49184" y="74446"/>
                      <a:pt x="49478" y="73530"/>
                    </a:cubicBezTo>
                    <a:cubicBezTo>
                      <a:pt x="50012" y="71861"/>
                      <a:pt x="49095" y="70692"/>
                      <a:pt x="47366" y="70692"/>
                    </a:cubicBezTo>
                    <a:cubicBezTo>
                      <a:pt x="47305" y="70692"/>
                      <a:pt x="47243" y="70693"/>
                      <a:pt x="47179" y="70696"/>
                    </a:cubicBezTo>
                    <a:cubicBezTo>
                      <a:pt x="46730" y="70714"/>
                      <a:pt x="46281" y="70765"/>
                      <a:pt x="45814" y="70783"/>
                    </a:cubicBezTo>
                    <a:cubicBezTo>
                      <a:pt x="45755" y="70784"/>
                      <a:pt x="45699" y="70786"/>
                      <a:pt x="45645" y="70786"/>
                    </a:cubicBezTo>
                    <a:cubicBezTo>
                      <a:pt x="45148" y="70786"/>
                      <a:pt x="44886" y="70683"/>
                      <a:pt x="45088" y="69919"/>
                    </a:cubicBezTo>
                    <a:cubicBezTo>
                      <a:pt x="45469" y="68484"/>
                      <a:pt x="46143" y="67240"/>
                      <a:pt x="46886" y="65996"/>
                    </a:cubicBezTo>
                    <a:cubicBezTo>
                      <a:pt x="47214" y="65443"/>
                      <a:pt x="47231" y="64993"/>
                      <a:pt x="46747" y="64613"/>
                    </a:cubicBezTo>
                    <a:cubicBezTo>
                      <a:pt x="46406" y="64334"/>
                      <a:pt x="45929" y="64209"/>
                      <a:pt x="45417" y="64209"/>
                    </a:cubicBezTo>
                    <a:cubicBezTo>
                      <a:pt x="44221" y="64209"/>
                      <a:pt x="42833" y="64889"/>
                      <a:pt x="42531" y="65857"/>
                    </a:cubicBezTo>
                    <a:cubicBezTo>
                      <a:pt x="42161" y="67044"/>
                      <a:pt x="40793" y="67929"/>
                      <a:pt x="39553" y="67929"/>
                    </a:cubicBezTo>
                    <a:cubicBezTo>
                      <a:pt x="39113" y="67929"/>
                      <a:pt x="38689" y="67817"/>
                      <a:pt x="38331" y="67568"/>
                    </a:cubicBezTo>
                    <a:cubicBezTo>
                      <a:pt x="36966" y="66601"/>
                      <a:pt x="35998" y="64872"/>
                      <a:pt x="36517" y="63455"/>
                    </a:cubicBezTo>
                    <a:cubicBezTo>
                      <a:pt x="37571" y="60569"/>
                      <a:pt x="37986" y="56802"/>
                      <a:pt x="41822" y="56093"/>
                    </a:cubicBezTo>
                    <a:cubicBezTo>
                      <a:pt x="44259" y="55627"/>
                      <a:pt x="46696" y="55299"/>
                      <a:pt x="49167" y="55126"/>
                    </a:cubicBezTo>
                    <a:cubicBezTo>
                      <a:pt x="49252" y="55120"/>
                      <a:pt x="49338" y="55117"/>
                      <a:pt x="49425" y="55117"/>
                    </a:cubicBezTo>
                    <a:cubicBezTo>
                      <a:pt x="50819" y="55117"/>
                      <a:pt x="52364" y="55920"/>
                      <a:pt x="51811" y="58133"/>
                    </a:cubicBezTo>
                    <a:cubicBezTo>
                      <a:pt x="51707" y="58582"/>
                      <a:pt x="52087" y="59204"/>
                      <a:pt x="52329" y="59688"/>
                    </a:cubicBezTo>
                    <a:cubicBezTo>
                      <a:pt x="52602" y="60250"/>
                      <a:pt x="52992" y="60846"/>
                      <a:pt x="53666" y="60846"/>
                    </a:cubicBezTo>
                    <a:cubicBezTo>
                      <a:pt x="53675" y="60846"/>
                      <a:pt x="53685" y="60846"/>
                      <a:pt x="53695" y="60846"/>
                    </a:cubicBezTo>
                    <a:cubicBezTo>
                      <a:pt x="54455" y="60811"/>
                      <a:pt x="54628" y="60085"/>
                      <a:pt x="54852" y="59498"/>
                    </a:cubicBezTo>
                    <a:cubicBezTo>
                      <a:pt x="55146" y="58703"/>
                      <a:pt x="55146" y="57822"/>
                      <a:pt x="54887" y="57027"/>
                    </a:cubicBezTo>
                    <a:cubicBezTo>
                      <a:pt x="54127" y="54642"/>
                      <a:pt x="54922" y="53017"/>
                      <a:pt x="57116" y="51894"/>
                    </a:cubicBezTo>
                    <a:cubicBezTo>
                      <a:pt x="58291" y="51307"/>
                      <a:pt x="59328" y="50442"/>
                      <a:pt x="60469" y="49786"/>
                    </a:cubicBezTo>
                    <a:cubicBezTo>
                      <a:pt x="62128" y="48818"/>
                      <a:pt x="61575" y="46641"/>
                      <a:pt x="63096" y="45448"/>
                    </a:cubicBezTo>
                    <a:cubicBezTo>
                      <a:pt x="64720" y="44169"/>
                      <a:pt x="65757" y="42113"/>
                      <a:pt x="68194" y="42061"/>
                    </a:cubicBezTo>
                    <a:cubicBezTo>
                      <a:pt x="68574" y="42044"/>
                      <a:pt x="69006" y="41888"/>
                      <a:pt x="69075" y="41456"/>
                    </a:cubicBezTo>
                    <a:cubicBezTo>
                      <a:pt x="69369" y="39711"/>
                      <a:pt x="70924" y="39417"/>
                      <a:pt x="72151" y="38760"/>
                    </a:cubicBezTo>
                    <a:cubicBezTo>
                      <a:pt x="72321" y="38667"/>
                      <a:pt x="72565" y="38512"/>
                      <a:pt x="72753" y="38512"/>
                    </a:cubicBezTo>
                    <a:cubicBezTo>
                      <a:pt x="72950" y="38512"/>
                      <a:pt x="73086" y="38680"/>
                      <a:pt x="73015" y="39261"/>
                    </a:cubicBezTo>
                    <a:cubicBezTo>
                      <a:pt x="72956" y="39796"/>
                      <a:pt x="73330" y="40078"/>
                      <a:pt x="73743" y="40078"/>
                    </a:cubicBezTo>
                    <a:cubicBezTo>
                      <a:pt x="73931" y="40078"/>
                      <a:pt x="74127" y="40020"/>
                      <a:pt x="74294" y="39901"/>
                    </a:cubicBezTo>
                    <a:cubicBezTo>
                      <a:pt x="75746" y="38898"/>
                      <a:pt x="77457" y="38501"/>
                      <a:pt x="78995" y="37723"/>
                    </a:cubicBezTo>
                    <a:cubicBezTo>
                      <a:pt x="79738" y="37326"/>
                      <a:pt x="80291" y="36773"/>
                      <a:pt x="79790" y="35995"/>
                    </a:cubicBezTo>
                    <a:cubicBezTo>
                      <a:pt x="79597" y="35708"/>
                      <a:pt x="79414" y="35603"/>
                      <a:pt x="79239" y="35603"/>
                    </a:cubicBezTo>
                    <a:cubicBezTo>
                      <a:pt x="78865" y="35603"/>
                      <a:pt x="78524" y="36083"/>
                      <a:pt x="78183" y="36306"/>
                    </a:cubicBezTo>
                    <a:cubicBezTo>
                      <a:pt x="77820" y="36545"/>
                      <a:pt x="77447" y="36741"/>
                      <a:pt x="77083" y="36741"/>
                    </a:cubicBezTo>
                    <a:cubicBezTo>
                      <a:pt x="76789" y="36741"/>
                      <a:pt x="76501" y="36612"/>
                      <a:pt x="76230" y="36272"/>
                    </a:cubicBezTo>
                    <a:cubicBezTo>
                      <a:pt x="75677" y="35563"/>
                      <a:pt x="76126" y="35148"/>
                      <a:pt x="76731" y="34751"/>
                    </a:cubicBezTo>
                    <a:cubicBezTo>
                      <a:pt x="77318" y="34371"/>
                      <a:pt x="77284" y="33818"/>
                      <a:pt x="77025" y="33196"/>
                    </a:cubicBezTo>
                    <a:cubicBezTo>
                      <a:pt x="76921" y="32919"/>
                      <a:pt x="76161" y="33023"/>
                      <a:pt x="76593" y="32643"/>
                    </a:cubicBezTo>
                    <a:cubicBezTo>
                      <a:pt x="76708" y="32536"/>
                      <a:pt x="76805" y="32492"/>
                      <a:pt x="76888" y="32492"/>
                    </a:cubicBezTo>
                    <a:cubicBezTo>
                      <a:pt x="77143" y="32492"/>
                      <a:pt x="77279" y="32892"/>
                      <a:pt x="77474" y="33126"/>
                    </a:cubicBezTo>
                    <a:cubicBezTo>
                      <a:pt x="77830" y="33563"/>
                      <a:pt x="78559" y="33892"/>
                      <a:pt x="79019" y="33892"/>
                    </a:cubicBezTo>
                    <a:cubicBezTo>
                      <a:pt x="79251" y="33892"/>
                      <a:pt x="79415" y="33808"/>
                      <a:pt x="79427" y="33610"/>
                    </a:cubicBezTo>
                    <a:cubicBezTo>
                      <a:pt x="79485" y="32639"/>
                      <a:pt x="79866" y="32465"/>
                      <a:pt x="80317" y="32465"/>
                    </a:cubicBezTo>
                    <a:cubicBezTo>
                      <a:pt x="80569" y="32465"/>
                      <a:pt x="80843" y="32519"/>
                      <a:pt x="81095" y="32519"/>
                    </a:cubicBezTo>
                    <a:cubicBezTo>
                      <a:pt x="81194" y="32519"/>
                      <a:pt x="81290" y="32511"/>
                      <a:pt x="81380" y="32487"/>
                    </a:cubicBezTo>
                    <a:cubicBezTo>
                      <a:pt x="81894" y="32340"/>
                      <a:pt x="82271" y="31830"/>
                      <a:pt x="82830" y="31830"/>
                    </a:cubicBezTo>
                    <a:cubicBezTo>
                      <a:pt x="82928" y="31830"/>
                      <a:pt x="83031" y="31846"/>
                      <a:pt x="83142" y="31882"/>
                    </a:cubicBezTo>
                    <a:cubicBezTo>
                      <a:pt x="82658" y="32470"/>
                      <a:pt x="82192" y="33075"/>
                      <a:pt x="81708" y="33679"/>
                    </a:cubicBezTo>
                    <a:cubicBezTo>
                      <a:pt x="81604" y="33766"/>
                      <a:pt x="81483" y="33835"/>
                      <a:pt x="81362" y="33904"/>
                    </a:cubicBezTo>
                    <a:cubicBezTo>
                      <a:pt x="81034" y="34129"/>
                      <a:pt x="80775" y="34423"/>
                      <a:pt x="80878" y="34872"/>
                    </a:cubicBezTo>
                    <a:cubicBezTo>
                      <a:pt x="80999" y="35304"/>
                      <a:pt x="81380" y="35252"/>
                      <a:pt x="81673" y="35425"/>
                    </a:cubicBezTo>
                    <a:cubicBezTo>
                      <a:pt x="81973" y="35596"/>
                      <a:pt x="82292" y="35648"/>
                      <a:pt x="82615" y="35648"/>
                    </a:cubicBezTo>
                    <a:cubicBezTo>
                      <a:pt x="83130" y="35648"/>
                      <a:pt x="83658" y="35514"/>
                      <a:pt x="84141" y="35514"/>
                    </a:cubicBezTo>
                    <a:cubicBezTo>
                      <a:pt x="84489" y="35514"/>
                      <a:pt x="84814" y="35584"/>
                      <a:pt x="85095" y="35822"/>
                    </a:cubicBezTo>
                    <a:cubicBezTo>
                      <a:pt x="85535" y="36187"/>
                      <a:pt x="85875" y="36332"/>
                      <a:pt x="86134" y="36332"/>
                    </a:cubicBezTo>
                    <a:cubicBezTo>
                      <a:pt x="86710" y="36332"/>
                      <a:pt x="86887" y="35618"/>
                      <a:pt x="86875" y="35010"/>
                    </a:cubicBezTo>
                    <a:cubicBezTo>
                      <a:pt x="86858" y="34215"/>
                      <a:pt x="87601" y="32729"/>
                      <a:pt x="85665" y="32625"/>
                    </a:cubicBezTo>
                    <a:cubicBezTo>
                      <a:pt x="84991" y="32591"/>
                      <a:pt x="85130" y="31986"/>
                      <a:pt x="85596" y="31485"/>
                    </a:cubicBezTo>
                    <a:cubicBezTo>
                      <a:pt x="87186" y="29791"/>
                      <a:pt x="86650" y="27527"/>
                      <a:pt x="84508" y="26767"/>
                    </a:cubicBezTo>
                    <a:cubicBezTo>
                      <a:pt x="84006" y="26594"/>
                      <a:pt x="83557" y="26214"/>
                      <a:pt x="83661" y="25834"/>
                    </a:cubicBezTo>
                    <a:cubicBezTo>
                      <a:pt x="83972" y="24503"/>
                      <a:pt x="83039" y="23432"/>
                      <a:pt x="83090" y="22170"/>
                    </a:cubicBezTo>
                    <a:cubicBezTo>
                      <a:pt x="83108" y="21773"/>
                      <a:pt x="83073" y="21375"/>
                      <a:pt x="82624" y="21220"/>
                    </a:cubicBezTo>
                    <a:cubicBezTo>
                      <a:pt x="82529" y="21188"/>
                      <a:pt x="82437" y="21174"/>
                      <a:pt x="82348" y="21174"/>
                    </a:cubicBezTo>
                    <a:cubicBezTo>
                      <a:pt x="82049" y="21174"/>
                      <a:pt x="81787" y="21339"/>
                      <a:pt x="81587" y="21565"/>
                    </a:cubicBezTo>
                    <a:cubicBezTo>
                      <a:pt x="81086" y="22135"/>
                      <a:pt x="80464" y="22602"/>
                      <a:pt x="79755" y="22913"/>
                    </a:cubicBezTo>
                    <a:cubicBezTo>
                      <a:pt x="79583" y="22995"/>
                      <a:pt x="79411" y="23071"/>
                      <a:pt x="79247" y="23071"/>
                    </a:cubicBezTo>
                    <a:cubicBezTo>
                      <a:pt x="79097" y="23071"/>
                      <a:pt x="78954" y="23008"/>
                      <a:pt x="78822" y="22827"/>
                    </a:cubicBezTo>
                    <a:cubicBezTo>
                      <a:pt x="78563" y="22498"/>
                      <a:pt x="78753" y="22274"/>
                      <a:pt x="78960" y="22015"/>
                    </a:cubicBezTo>
                    <a:cubicBezTo>
                      <a:pt x="79496" y="21254"/>
                      <a:pt x="79254" y="20736"/>
                      <a:pt x="78459" y="20338"/>
                    </a:cubicBezTo>
                    <a:cubicBezTo>
                      <a:pt x="78131" y="20165"/>
                      <a:pt x="77837" y="19941"/>
                      <a:pt x="77578" y="19664"/>
                    </a:cubicBezTo>
                    <a:cubicBezTo>
                      <a:pt x="77168" y="19146"/>
                      <a:pt x="76356" y="18913"/>
                      <a:pt x="75491" y="18913"/>
                    </a:cubicBezTo>
                    <a:cubicBezTo>
                      <a:pt x="74278" y="18913"/>
                      <a:pt x="72961" y="19371"/>
                      <a:pt x="72497" y="20148"/>
                    </a:cubicBezTo>
                    <a:cubicBezTo>
                      <a:pt x="72065" y="20874"/>
                      <a:pt x="71788" y="21824"/>
                      <a:pt x="70803" y="22170"/>
                    </a:cubicBezTo>
                    <a:cubicBezTo>
                      <a:pt x="70354" y="22326"/>
                      <a:pt x="70043" y="22792"/>
                      <a:pt x="70337" y="23276"/>
                    </a:cubicBezTo>
                    <a:cubicBezTo>
                      <a:pt x="71356" y="25004"/>
                      <a:pt x="70043" y="25488"/>
                      <a:pt x="68902" y="26024"/>
                    </a:cubicBezTo>
                    <a:cubicBezTo>
                      <a:pt x="67693" y="26577"/>
                      <a:pt x="66241" y="26801"/>
                      <a:pt x="66345" y="28685"/>
                    </a:cubicBezTo>
                    <a:cubicBezTo>
                      <a:pt x="66379" y="29117"/>
                      <a:pt x="65895" y="29601"/>
                      <a:pt x="65584" y="30016"/>
                    </a:cubicBezTo>
                    <a:cubicBezTo>
                      <a:pt x="65442" y="30197"/>
                      <a:pt x="65232" y="30465"/>
                      <a:pt x="64983" y="30465"/>
                    </a:cubicBezTo>
                    <a:cubicBezTo>
                      <a:pt x="64899" y="30465"/>
                      <a:pt x="64811" y="30435"/>
                      <a:pt x="64720" y="30361"/>
                    </a:cubicBezTo>
                    <a:cubicBezTo>
                      <a:pt x="64409" y="30120"/>
                      <a:pt x="64288" y="29705"/>
                      <a:pt x="64409" y="29342"/>
                    </a:cubicBezTo>
                    <a:cubicBezTo>
                      <a:pt x="64893" y="27596"/>
                      <a:pt x="65083" y="25989"/>
                      <a:pt x="62508" y="25903"/>
                    </a:cubicBezTo>
                    <a:cubicBezTo>
                      <a:pt x="62249" y="25903"/>
                      <a:pt x="61938" y="25644"/>
                      <a:pt x="61748" y="25436"/>
                    </a:cubicBezTo>
                    <a:cubicBezTo>
                      <a:pt x="61084" y="24759"/>
                      <a:pt x="60400" y="24243"/>
                      <a:pt x="59552" y="24243"/>
                    </a:cubicBezTo>
                    <a:cubicBezTo>
                      <a:pt x="59252" y="24243"/>
                      <a:pt x="58932" y="24307"/>
                      <a:pt x="58585" y="24451"/>
                    </a:cubicBezTo>
                    <a:cubicBezTo>
                      <a:pt x="58566" y="24457"/>
                      <a:pt x="58545" y="24459"/>
                      <a:pt x="58523" y="24459"/>
                    </a:cubicBezTo>
                    <a:cubicBezTo>
                      <a:pt x="58409" y="24459"/>
                      <a:pt x="58269" y="24394"/>
                      <a:pt x="58153" y="24365"/>
                    </a:cubicBezTo>
                    <a:cubicBezTo>
                      <a:pt x="58758" y="23501"/>
                      <a:pt x="57687" y="22429"/>
                      <a:pt x="58827" y="21462"/>
                    </a:cubicBezTo>
                    <a:cubicBezTo>
                      <a:pt x="61800" y="18990"/>
                      <a:pt x="65757" y="18558"/>
                      <a:pt x="68781" y="16294"/>
                    </a:cubicBezTo>
                    <a:lnTo>
                      <a:pt x="69455" y="15828"/>
                    </a:lnTo>
                    <a:cubicBezTo>
                      <a:pt x="70337" y="15586"/>
                      <a:pt x="71218" y="15206"/>
                      <a:pt x="72117" y="15119"/>
                    </a:cubicBezTo>
                    <a:cubicBezTo>
                      <a:pt x="74346" y="14912"/>
                      <a:pt x="75331" y="13910"/>
                      <a:pt x="75262" y="11767"/>
                    </a:cubicBezTo>
                    <a:cubicBezTo>
                      <a:pt x="75262" y="11596"/>
                      <a:pt x="75299" y="11543"/>
                      <a:pt x="75353" y="11543"/>
                    </a:cubicBezTo>
                    <a:cubicBezTo>
                      <a:pt x="75441" y="11543"/>
                      <a:pt x="75574" y="11687"/>
                      <a:pt x="75659" y="11698"/>
                    </a:cubicBezTo>
                    <a:cubicBezTo>
                      <a:pt x="76835" y="11749"/>
                      <a:pt x="77733" y="12683"/>
                      <a:pt x="78943" y="12752"/>
                    </a:cubicBezTo>
                    <a:cubicBezTo>
                      <a:pt x="79461" y="12769"/>
                      <a:pt x="79945" y="13391"/>
                      <a:pt x="80412" y="13789"/>
                    </a:cubicBezTo>
                    <a:cubicBezTo>
                      <a:pt x="80395" y="13944"/>
                      <a:pt x="80325" y="14082"/>
                      <a:pt x="80204" y="14203"/>
                    </a:cubicBezTo>
                    <a:cubicBezTo>
                      <a:pt x="79099" y="14649"/>
                      <a:pt x="78211" y="15599"/>
                      <a:pt x="76924" y="15599"/>
                    </a:cubicBezTo>
                    <a:cubicBezTo>
                      <a:pt x="76763" y="15599"/>
                      <a:pt x="76595" y="15584"/>
                      <a:pt x="76420" y="15551"/>
                    </a:cubicBezTo>
                    <a:cubicBezTo>
                      <a:pt x="76325" y="15534"/>
                      <a:pt x="76229" y="15525"/>
                      <a:pt x="76135" y="15525"/>
                    </a:cubicBezTo>
                    <a:cubicBezTo>
                      <a:pt x="75478" y="15525"/>
                      <a:pt x="74895" y="15947"/>
                      <a:pt x="74985" y="16778"/>
                    </a:cubicBezTo>
                    <a:cubicBezTo>
                      <a:pt x="75041" y="17437"/>
                      <a:pt x="75422" y="17620"/>
                      <a:pt x="75866" y="17620"/>
                    </a:cubicBezTo>
                    <a:cubicBezTo>
                      <a:pt x="76109" y="17620"/>
                      <a:pt x="76372" y="17565"/>
                      <a:pt x="76610" y="17504"/>
                    </a:cubicBezTo>
                    <a:cubicBezTo>
                      <a:pt x="76822" y="17451"/>
                      <a:pt x="77015" y="17425"/>
                      <a:pt x="77193" y="17425"/>
                    </a:cubicBezTo>
                    <a:cubicBezTo>
                      <a:pt x="77828" y="17425"/>
                      <a:pt x="78286" y="17750"/>
                      <a:pt x="78839" y="18316"/>
                    </a:cubicBezTo>
                    <a:cubicBezTo>
                      <a:pt x="79617" y="19094"/>
                      <a:pt x="80723" y="19612"/>
                      <a:pt x="81794" y="19993"/>
                    </a:cubicBezTo>
                    <a:cubicBezTo>
                      <a:pt x="81906" y="20034"/>
                      <a:pt x="82005" y="20053"/>
                      <a:pt x="82094" y="20053"/>
                    </a:cubicBezTo>
                    <a:cubicBezTo>
                      <a:pt x="82595" y="20053"/>
                      <a:pt x="82747" y="19445"/>
                      <a:pt x="82762" y="18887"/>
                    </a:cubicBezTo>
                    <a:cubicBezTo>
                      <a:pt x="82805" y="18878"/>
                      <a:pt x="82849" y="18874"/>
                      <a:pt x="82892" y="18874"/>
                    </a:cubicBezTo>
                    <a:cubicBezTo>
                      <a:pt x="82935" y="18874"/>
                      <a:pt x="82978" y="18878"/>
                      <a:pt x="83021" y="18887"/>
                    </a:cubicBezTo>
                    <a:cubicBezTo>
                      <a:pt x="83375" y="18985"/>
                      <a:pt x="83662" y="19030"/>
                      <a:pt x="83892" y="19030"/>
                    </a:cubicBezTo>
                    <a:cubicBezTo>
                      <a:pt x="85038" y="19030"/>
                      <a:pt x="84816" y="17932"/>
                      <a:pt x="84629" y="16882"/>
                    </a:cubicBezTo>
                    <a:cubicBezTo>
                      <a:pt x="84577" y="16588"/>
                      <a:pt x="84404" y="16122"/>
                      <a:pt x="84525" y="16018"/>
                    </a:cubicBezTo>
                    <a:cubicBezTo>
                      <a:pt x="84606" y="15948"/>
                      <a:pt x="84680" y="15920"/>
                      <a:pt x="84749" y="15920"/>
                    </a:cubicBezTo>
                    <a:cubicBezTo>
                      <a:pt x="84985" y="15920"/>
                      <a:pt x="85161" y="16252"/>
                      <a:pt x="85389" y="16346"/>
                    </a:cubicBezTo>
                    <a:cubicBezTo>
                      <a:pt x="85637" y="16436"/>
                      <a:pt x="85876" y="16474"/>
                      <a:pt x="86110" y="16474"/>
                    </a:cubicBezTo>
                    <a:cubicBezTo>
                      <a:pt x="86771" y="16474"/>
                      <a:pt x="87381" y="16174"/>
                      <a:pt x="87981" y="15931"/>
                    </a:cubicBezTo>
                    <a:cubicBezTo>
                      <a:pt x="88344" y="15793"/>
                      <a:pt x="88500" y="15275"/>
                      <a:pt x="88258" y="15033"/>
                    </a:cubicBezTo>
                    <a:cubicBezTo>
                      <a:pt x="87065" y="13754"/>
                      <a:pt x="85976" y="12406"/>
                      <a:pt x="84819" y="11110"/>
                    </a:cubicBezTo>
                    <a:cubicBezTo>
                      <a:pt x="84162" y="10350"/>
                      <a:pt x="83160" y="9779"/>
                      <a:pt x="82537" y="8915"/>
                    </a:cubicBezTo>
                    <a:cubicBezTo>
                      <a:pt x="82209" y="8379"/>
                      <a:pt x="81639" y="8034"/>
                      <a:pt x="81017" y="7999"/>
                    </a:cubicBezTo>
                    <a:cubicBezTo>
                      <a:pt x="80983" y="7995"/>
                      <a:pt x="80950" y="7994"/>
                      <a:pt x="80916" y="7994"/>
                    </a:cubicBezTo>
                    <a:cubicBezTo>
                      <a:pt x="80688" y="7994"/>
                      <a:pt x="80453" y="8074"/>
                      <a:pt x="80228" y="8074"/>
                    </a:cubicBezTo>
                    <a:cubicBezTo>
                      <a:pt x="80056" y="8074"/>
                      <a:pt x="79890" y="8027"/>
                      <a:pt x="79738" y="7861"/>
                    </a:cubicBezTo>
                    <a:cubicBezTo>
                      <a:pt x="80170" y="7757"/>
                      <a:pt x="80602" y="7654"/>
                      <a:pt x="81017" y="7585"/>
                    </a:cubicBezTo>
                    <a:cubicBezTo>
                      <a:pt x="81518" y="7481"/>
                      <a:pt x="82192" y="7567"/>
                      <a:pt x="82226" y="6859"/>
                    </a:cubicBezTo>
                    <a:cubicBezTo>
                      <a:pt x="82278" y="6202"/>
                      <a:pt x="81673" y="6167"/>
                      <a:pt x="81207" y="6046"/>
                    </a:cubicBezTo>
                    <a:cubicBezTo>
                      <a:pt x="81086" y="6012"/>
                      <a:pt x="80948" y="5960"/>
                      <a:pt x="80844" y="5891"/>
                    </a:cubicBezTo>
                    <a:cubicBezTo>
                      <a:pt x="80958" y="5878"/>
                      <a:pt x="81101" y="5837"/>
                      <a:pt x="81223" y="5837"/>
                    </a:cubicBezTo>
                    <a:cubicBezTo>
                      <a:pt x="81267" y="5837"/>
                      <a:pt x="81309" y="5843"/>
                      <a:pt x="81345" y="5856"/>
                    </a:cubicBezTo>
                    <a:cubicBezTo>
                      <a:pt x="81816" y="6065"/>
                      <a:pt x="82272" y="6151"/>
                      <a:pt x="82714" y="6151"/>
                    </a:cubicBezTo>
                    <a:cubicBezTo>
                      <a:pt x="83993" y="6151"/>
                      <a:pt x="85157" y="5437"/>
                      <a:pt x="86236" y="4923"/>
                    </a:cubicBezTo>
                    <a:cubicBezTo>
                      <a:pt x="89182" y="3528"/>
                      <a:pt x="92334" y="3094"/>
                      <a:pt x="95401" y="2235"/>
                    </a:cubicBezTo>
                    <a:lnTo>
                      <a:pt x="95401" y="2235"/>
                    </a:lnTo>
                    <a:cubicBezTo>
                      <a:pt x="93986" y="3267"/>
                      <a:pt x="92263" y="3834"/>
                      <a:pt x="90504" y="3834"/>
                    </a:cubicBezTo>
                    <a:cubicBezTo>
                      <a:pt x="90401" y="3834"/>
                      <a:pt x="90295" y="3831"/>
                      <a:pt x="90191" y="3831"/>
                    </a:cubicBezTo>
                    <a:cubicBezTo>
                      <a:pt x="89827" y="3831"/>
                      <a:pt x="89479" y="3873"/>
                      <a:pt x="89277" y="4249"/>
                    </a:cubicBezTo>
                    <a:cubicBezTo>
                      <a:pt x="89018" y="4802"/>
                      <a:pt x="89467" y="5113"/>
                      <a:pt x="89744" y="5528"/>
                    </a:cubicBezTo>
                    <a:cubicBezTo>
                      <a:pt x="90251" y="6307"/>
                      <a:pt x="90887" y="6586"/>
                      <a:pt x="91608" y="6586"/>
                    </a:cubicBezTo>
                    <a:cubicBezTo>
                      <a:pt x="91943" y="6586"/>
                      <a:pt x="92297" y="6525"/>
                      <a:pt x="92664" y="6427"/>
                    </a:cubicBezTo>
                    <a:cubicBezTo>
                      <a:pt x="93037" y="6322"/>
                      <a:pt x="93404" y="6272"/>
                      <a:pt x="93755" y="6272"/>
                    </a:cubicBezTo>
                    <a:cubicBezTo>
                      <a:pt x="95314" y="6272"/>
                      <a:pt x="96561" y="7243"/>
                      <a:pt x="96518" y="8639"/>
                    </a:cubicBezTo>
                    <a:cubicBezTo>
                      <a:pt x="96501" y="9123"/>
                      <a:pt x="96000" y="9710"/>
                      <a:pt x="96155" y="10073"/>
                    </a:cubicBezTo>
                    <a:cubicBezTo>
                      <a:pt x="96656" y="11300"/>
                      <a:pt x="95758" y="12302"/>
                      <a:pt x="95378" y="13045"/>
                    </a:cubicBezTo>
                    <a:cubicBezTo>
                      <a:pt x="94393" y="15016"/>
                      <a:pt x="93649" y="16709"/>
                      <a:pt x="95412" y="18541"/>
                    </a:cubicBezTo>
                    <a:cubicBezTo>
                      <a:pt x="95602" y="18714"/>
                      <a:pt x="95723" y="18938"/>
                      <a:pt x="95758" y="19180"/>
                    </a:cubicBezTo>
                    <a:cubicBezTo>
                      <a:pt x="95810" y="21358"/>
                      <a:pt x="97901" y="20788"/>
                      <a:pt x="99007" y="21479"/>
                    </a:cubicBezTo>
                    <a:cubicBezTo>
                      <a:pt x="99192" y="21597"/>
                      <a:pt x="99367" y="21648"/>
                      <a:pt x="99531" y="21648"/>
                    </a:cubicBezTo>
                    <a:cubicBezTo>
                      <a:pt x="100207" y="21648"/>
                      <a:pt x="100708" y="20784"/>
                      <a:pt x="101098" y="20200"/>
                    </a:cubicBezTo>
                    <a:cubicBezTo>
                      <a:pt x="102256" y="18472"/>
                      <a:pt x="104088" y="17055"/>
                      <a:pt x="105729" y="16536"/>
                    </a:cubicBezTo>
                    <a:cubicBezTo>
                      <a:pt x="109220" y="15396"/>
                      <a:pt x="112486" y="13547"/>
                      <a:pt x="116254" y="13115"/>
                    </a:cubicBezTo>
                    <a:cubicBezTo>
                      <a:pt x="117965" y="12907"/>
                      <a:pt x="119935" y="12320"/>
                      <a:pt x="120021" y="9883"/>
                    </a:cubicBezTo>
                    <a:cubicBezTo>
                      <a:pt x="120021" y="9693"/>
                      <a:pt x="120349" y="9485"/>
                      <a:pt x="120557" y="9330"/>
                    </a:cubicBezTo>
                    <a:cubicBezTo>
                      <a:pt x="121663" y="8552"/>
                      <a:pt x="123132" y="8034"/>
                      <a:pt x="122631" y="6202"/>
                    </a:cubicBezTo>
                    <a:cubicBezTo>
                      <a:pt x="122594" y="6055"/>
                      <a:pt x="122626" y="6020"/>
                      <a:pt x="122682" y="6020"/>
                    </a:cubicBezTo>
                    <a:cubicBezTo>
                      <a:pt x="122731" y="6020"/>
                      <a:pt x="122799" y="6046"/>
                      <a:pt x="122855" y="6046"/>
                    </a:cubicBezTo>
                    <a:cubicBezTo>
                      <a:pt x="122928" y="6051"/>
                      <a:pt x="122998" y="6053"/>
                      <a:pt x="123064" y="6053"/>
                    </a:cubicBezTo>
                    <a:cubicBezTo>
                      <a:pt x="124269" y="6053"/>
                      <a:pt x="124381" y="5321"/>
                      <a:pt x="123840" y="4387"/>
                    </a:cubicBezTo>
                    <a:cubicBezTo>
                      <a:pt x="123581" y="3921"/>
                      <a:pt x="123875" y="3955"/>
                      <a:pt x="124048" y="3817"/>
                    </a:cubicBezTo>
                    <a:cubicBezTo>
                      <a:pt x="125240" y="2867"/>
                      <a:pt x="126640" y="2728"/>
                      <a:pt x="128092" y="2659"/>
                    </a:cubicBezTo>
                    <a:cubicBezTo>
                      <a:pt x="128575" y="2625"/>
                      <a:pt x="129180" y="2521"/>
                      <a:pt x="129249" y="1934"/>
                    </a:cubicBezTo>
                    <a:cubicBezTo>
                      <a:pt x="129301" y="1363"/>
                      <a:pt x="128714" y="1242"/>
                      <a:pt x="128299" y="1190"/>
                    </a:cubicBezTo>
                    <a:cubicBezTo>
                      <a:pt x="125707" y="948"/>
                      <a:pt x="123132" y="430"/>
                      <a:pt x="120557" y="171"/>
                    </a:cubicBezTo>
                    <a:cubicBezTo>
                      <a:pt x="119360" y="50"/>
                      <a:pt x="118163" y="0"/>
                      <a:pt x="11696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4412951" y="1326590"/>
                <a:ext cx="190770" cy="61807"/>
              </a:xfrm>
              <a:custGeom>
                <a:rect b="b" l="l" r="r" t="t"/>
                <a:pathLst>
                  <a:path extrusionOk="0" h="3667" w="1132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4326450" y="2309464"/>
                <a:ext cx="177676" cy="76252"/>
              </a:xfrm>
              <a:custGeom>
                <a:rect b="b" l="l" r="r" t="t"/>
                <a:pathLst>
                  <a:path extrusionOk="0" h="4524" w="10543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4614770" y="1305842"/>
                <a:ext cx="109221" cy="75527"/>
              </a:xfrm>
              <a:custGeom>
                <a:rect b="b" l="l" r="r" t="t"/>
                <a:pathLst>
                  <a:path extrusionOk="0" h="4481" w="6481">
                    <a:moveTo>
                      <a:pt x="4294" y="0"/>
                    </a:moveTo>
                    <a:cubicBezTo>
                      <a:pt x="4062" y="0"/>
                      <a:pt x="3818" y="44"/>
                      <a:pt x="3560" y="144"/>
                    </a:cubicBezTo>
                    <a:cubicBezTo>
                      <a:pt x="3094" y="317"/>
                      <a:pt x="2593" y="541"/>
                      <a:pt x="2886" y="1198"/>
                    </a:cubicBezTo>
                    <a:cubicBezTo>
                      <a:pt x="3042" y="1509"/>
                      <a:pt x="3232" y="1820"/>
                      <a:pt x="3457" y="2114"/>
                    </a:cubicBezTo>
                    <a:cubicBezTo>
                      <a:pt x="3147" y="2260"/>
                      <a:pt x="2851" y="2348"/>
                      <a:pt x="2545" y="2348"/>
                    </a:cubicBezTo>
                    <a:cubicBezTo>
                      <a:pt x="2270" y="2348"/>
                      <a:pt x="1987" y="2277"/>
                      <a:pt x="1677" y="2114"/>
                    </a:cubicBezTo>
                    <a:cubicBezTo>
                      <a:pt x="1531" y="2037"/>
                      <a:pt x="1393" y="2002"/>
                      <a:pt x="1262" y="2002"/>
                    </a:cubicBezTo>
                    <a:cubicBezTo>
                      <a:pt x="867" y="2002"/>
                      <a:pt x="545" y="2320"/>
                      <a:pt x="311" y="2736"/>
                    </a:cubicBezTo>
                    <a:cubicBezTo>
                      <a:pt x="0" y="3289"/>
                      <a:pt x="467" y="3479"/>
                      <a:pt x="813" y="3807"/>
                    </a:cubicBezTo>
                    <a:cubicBezTo>
                      <a:pt x="1327" y="4309"/>
                      <a:pt x="1837" y="4480"/>
                      <a:pt x="2344" y="4480"/>
                    </a:cubicBezTo>
                    <a:cubicBezTo>
                      <a:pt x="3164" y="4480"/>
                      <a:pt x="3976" y="4032"/>
                      <a:pt x="4787" y="3807"/>
                    </a:cubicBezTo>
                    <a:lnTo>
                      <a:pt x="5081" y="3514"/>
                    </a:lnTo>
                    <a:cubicBezTo>
                      <a:pt x="5237" y="2788"/>
                      <a:pt x="5098" y="1924"/>
                      <a:pt x="6204" y="1734"/>
                    </a:cubicBezTo>
                    <a:cubicBezTo>
                      <a:pt x="6464" y="1699"/>
                      <a:pt x="6481" y="1129"/>
                      <a:pt x="6222" y="921"/>
                    </a:cubicBezTo>
                    <a:cubicBezTo>
                      <a:pt x="5644" y="436"/>
                      <a:pt x="5027" y="0"/>
                      <a:pt x="429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4485465" y="2373140"/>
                <a:ext cx="111260" cy="49857"/>
              </a:xfrm>
              <a:custGeom>
                <a:rect b="b" l="l" r="r" t="t"/>
                <a:pathLst>
                  <a:path extrusionOk="0" h="2958" w="6602">
                    <a:moveTo>
                      <a:pt x="2842" y="0"/>
                    </a:moveTo>
                    <a:cubicBezTo>
                      <a:pt x="2588" y="0"/>
                      <a:pt x="2332" y="28"/>
                      <a:pt x="2074" y="87"/>
                    </a:cubicBezTo>
                    <a:cubicBezTo>
                      <a:pt x="1452" y="225"/>
                      <a:pt x="1055" y="1331"/>
                      <a:pt x="225" y="1694"/>
                    </a:cubicBezTo>
                    <a:cubicBezTo>
                      <a:pt x="0" y="1798"/>
                      <a:pt x="277" y="2247"/>
                      <a:pt x="536" y="2454"/>
                    </a:cubicBezTo>
                    <a:cubicBezTo>
                      <a:pt x="957" y="2789"/>
                      <a:pt x="2162" y="2958"/>
                      <a:pt x="3373" y="2958"/>
                    </a:cubicBezTo>
                    <a:cubicBezTo>
                      <a:pt x="4599" y="2958"/>
                      <a:pt x="5830" y="2785"/>
                      <a:pt x="6256" y="2437"/>
                    </a:cubicBezTo>
                    <a:cubicBezTo>
                      <a:pt x="6395" y="2282"/>
                      <a:pt x="6515" y="2109"/>
                      <a:pt x="6602" y="1919"/>
                    </a:cubicBezTo>
                    <a:cubicBezTo>
                      <a:pt x="6481" y="1711"/>
                      <a:pt x="6429" y="1469"/>
                      <a:pt x="6291" y="1366"/>
                    </a:cubicBezTo>
                    <a:cubicBezTo>
                      <a:pt x="5231" y="636"/>
                      <a:pt x="4065" y="0"/>
                      <a:pt x="284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4642728" y="1524664"/>
                <a:ext cx="87380" cy="43503"/>
              </a:xfrm>
              <a:custGeom>
                <a:rect b="b" l="l" r="r" t="t"/>
                <a:pathLst>
                  <a:path extrusionOk="0" h="2581" w="5185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4552148" y="1312718"/>
                <a:ext cx="63534" cy="30221"/>
              </a:xfrm>
              <a:custGeom>
                <a:rect b="b" l="l" r="r" t="t"/>
                <a:pathLst>
                  <a:path extrusionOk="0" h="1793" w="377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4607777" y="2397293"/>
                <a:ext cx="39924" cy="29884"/>
              </a:xfrm>
              <a:custGeom>
                <a:rect b="b" l="l" r="r" t="t"/>
                <a:pathLst>
                  <a:path extrusionOk="0" h="1773" w="2369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4428387" y="2401389"/>
                <a:ext cx="37868" cy="25805"/>
              </a:xfrm>
              <a:custGeom>
                <a:rect b="b" l="l" r="r" t="t"/>
                <a:pathLst>
                  <a:path extrusionOk="0" h="1531" w="2247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2" name="Google Shape;282;p17"/>
            <p:cNvSpPr/>
            <p:nvPr/>
          </p:nvSpPr>
          <p:spPr>
            <a:xfrm>
              <a:off x="2464575" y="2257425"/>
              <a:ext cx="85800" cy="8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2169300" y="2528850"/>
              <a:ext cx="85800" cy="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2921775" y="3138450"/>
              <a:ext cx="85800" cy="8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7"/>
          <p:cNvGrpSpPr/>
          <p:nvPr/>
        </p:nvGrpSpPr>
        <p:grpSpPr>
          <a:xfrm>
            <a:off x="3988025" y="3688750"/>
            <a:ext cx="4662304" cy="1000325"/>
            <a:chOff x="4599248" y="3688681"/>
            <a:chExt cx="2773200" cy="1000325"/>
          </a:xfrm>
        </p:grpSpPr>
        <p:sp>
          <p:nvSpPr>
            <p:cNvPr id="286" name="Google Shape;286;p17"/>
            <p:cNvSpPr txBox="1"/>
            <p:nvPr/>
          </p:nvSpPr>
          <p:spPr>
            <a:xfrm>
              <a:off x="4599248" y="3688681"/>
              <a:ext cx="2345100" cy="2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Metode de extracție:</a:t>
              </a:r>
              <a:endParaRPr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4599248" y="4295406"/>
              <a:ext cx="2773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Char char="●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Web scraping structurat folosind Python (BeautifulSoup/Scrapy)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Char char="●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Procesare și normalizare a datelor extrase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Char char="●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Conversia în format RDF compatibil cu ontologia definită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8" name="Google Shape;268;p17"/>
          <p:cNvSpPr/>
          <p:nvPr/>
        </p:nvSpPr>
        <p:spPr>
          <a:xfrm>
            <a:off x="548075" y="4409625"/>
            <a:ext cx="209700" cy="20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7"/>
          <p:cNvGrpSpPr/>
          <p:nvPr/>
        </p:nvGrpSpPr>
        <p:grpSpPr>
          <a:xfrm>
            <a:off x="3988023" y="179102"/>
            <a:ext cx="4706874" cy="1900214"/>
            <a:chOff x="5681450" y="-456130"/>
            <a:chExt cx="3641400" cy="1779226"/>
          </a:xfrm>
        </p:grpSpPr>
        <p:sp>
          <p:nvSpPr>
            <p:cNvPr id="289" name="Google Shape;289;p17"/>
            <p:cNvSpPr txBox="1"/>
            <p:nvPr/>
          </p:nvSpPr>
          <p:spPr>
            <a:xfrm>
              <a:off x="6890775" y="-456130"/>
              <a:ext cx="2325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Surse de date:</a:t>
              </a:r>
              <a:endParaRPr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0" name="Google Shape;290;p17"/>
            <p:cNvSpPr txBox="1"/>
            <p:nvPr/>
          </p:nvSpPr>
          <p:spPr>
            <a:xfrm>
              <a:off x="5681450" y="336096"/>
              <a:ext cx="3641400" cy="9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</a:rPr>
                <a:t>GSMArena.com</a:t>
              </a:r>
              <a:r>
                <a:rPr lang="en" sz="1100">
                  <a:solidFill>
                    <a:schemeClr val="lt1"/>
                  </a:solidFill>
                </a:rPr>
                <a:t> - site specializat cu specificații complete pentru mii de smartphone-uri</a:t>
              </a:r>
              <a:endParaRPr sz="1100">
                <a:solidFill>
                  <a:schemeClr val="lt1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Char char="●"/>
              </a:pPr>
              <a:r>
                <a:rPr lang="en" sz="1100">
                  <a:solidFill>
                    <a:schemeClr val="lt1"/>
                  </a:solidFill>
                </a:rPr>
                <a:t>Pagini structurate cu specificații tehnice detaliate</a:t>
              </a:r>
              <a:endParaRPr sz="1100">
                <a:solidFill>
                  <a:schemeClr val="lt1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Char char="●"/>
              </a:pPr>
              <a:r>
                <a:rPr lang="en" sz="1100">
                  <a:solidFill>
                    <a:schemeClr val="lt1"/>
                  </a:solidFill>
                </a:rPr>
                <a:t>Actualizat regulat cu modele noi</a:t>
              </a:r>
              <a:endParaRPr sz="1100">
                <a:solidFill>
                  <a:schemeClr val="lt1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Char char="●"/>
              </a:pPr>
              <a:r>
                <a:rPr lang="en" sz="1100">
                  <a:solidFill>
                    <a:schemeClr val="lt1"/>
                  </a:solidFill>
                </a:rPr>
                <a:t>Secțiuni dedicate pentru fiecare brand și serie de telefoane</a:t>
              </a:r>
              <a:endParaRPr sz="1100">
                <a:solidFill>
                  <a:schemeClr val="lt1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Char char="●"/>
              </a:pPr>
              <a:r>
                <a:rPr lang="en" sz="1100">
                  <a:solidFill>
                    <a:schemeClr val="lt1"/>
                  </a:solidFill>
                </a:rPr>
                <a:t>Informații despre data lansării, specificații hardware, software și benchmark-uri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0" name="Google Shape;260;p17"/>
          <p:cNvSpPr/>
          <p:nvPr/>
        </p:nvSpPr>
        <p:spPr>
          <a:xfrm>
            <a:off x="548075" y="3761925"/>
            <a:ext cx="209700" cy="20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17"/>
          <p:cNvGrpSpPr/>
          <p:nvPr/>
        </p:nvGrpSpPr>
        <p:grpSpPr>
          <a:xfrm>
            <a:off x="3900725" y="2079825"/>
            <a:ext cx="4749550" cy="1579392"/>
            <a:chOff x="4641407" y="2018526"/>
            <a:chExt cx="3512461" cy="1954209"/>
          </a:xfrm>
        </p:grpSpPr>
        <p:sp>
          <p:nvSpPr>
            <p:cNvPr id="292" name="Google Shape;292;p17"/>
            <p:cNvSpPr txBox="1"/>
            <p:nvPr/>
          </p:nvSpPr>
          <p:spPr>
            <a:xfrm>
              <a:off x="4705968" y="2018526"/>
              <a:ext cx="3447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Ontologii existente pentru reutilizare/aliniere: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3" name="Google Shape;293;p17"/>
            <p:cNvSpPr txBox="1"/>
            <p:nvPr/>
          </p:nvSpPr>
          <p:spPr>
            <a:xfrm>
              <a:off x="4641407" y="2431635"/>
              <a:ext cx="3512400" cy="15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</a:rPr>
                <a:t>Schema.org</a:t>
              </a:r>
              <a:r>
                <a:rPr lang="en" sz="1100">
                  <a:solidFill>
                    <a:schemeClr val="lt1"/>
                  </a:solidFill>
                </a:rPr>
                <a:t> - pentru modelarea produselor și a specificațiilor tehnice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</a:rPr>
                <a:t>GoodRelations</a:t>
              </a:r>
              <a:r>
                <a:rPr lang="en" sz="1100">
                  <a:solidFill>
                    <a:schemeClr val="lt1"/>
                  </a:solidFill>
                </a:rPr>
                <a:t> - pentru aspecte comerciale (preț, disponibilitate)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</a:rPr>
                <a:t>QUDT</a:t>
              </a:r>
              <a:r>
                <a:rPr lang="en" sz="1100">
                  <a:solidFill>
                    <a:schemeClr val="lt1"/>
                  </a:solidFill>
                </a:rPr>
                <a:t> - pentru unități de măsură (dimensiuni, capacitate baterie)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</a:rPr>
                <a:t>Time Ontology</a:t>
              </a:r>
              <a:r>
                <a:rPr lang="en" sz="1100">
                  <a:solidFill>
                    <a:schemeClr val="lt1"/>
                  </a:solidFill>
                </a:rPr>
                <a:t> - pentru modelarea datelor de lansare și a cronologiei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</a:rPr>
                <a:t>DBpedia Ontology</a:t>
              </a:r>
              <a:r>
                <a:rPr lang="en" sz="1100">
                  <a:solidFill>
                    <a:schemeClr val="lt1"/>
                  </a:solidFill>
                </a:rPr>
                <a:t> - pentru aliniere cu entitățile existente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4" name="Google Shape;264;p17"/>
          <p:cNvSpPr/>
          <p:nvPr/>
        </p:nvSpPr>
        <p:spPr>
          <a:xfrm>
            <a:off x="548075" y="4085775"/>
            <a:ext cx="209700" cy="20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8"/>
          <p:cNvGrpSpPr/>
          <p:nvPr/>
        </p:nvGrpSpPr>
        <p:grpSpPr>
          <a:xfrm>
            <a:off x="540512" y="877145"/>
            <a:ext cx="2661866" cy="4023261"/>
            <a:chOff x="574067" y="877145"/>
            <a:chExt cx="2661866" cy="4023261"/>
          </a:xfrm>
        </p:grpSpPr>
        <p:grpSp>
          <p:nvGrpSpPr>
            <p:cNvPr id="299" name="Google Shape;299;p18"/>
            <p:cNvGrpSpPr/>
            <p:nvPr/>
          </p:nvGrpSpPr>
          <p:grpSpPr>
            <a:xfrm>
              <a:off x="574067" y="877145"/>
              <a:ext cx="2661866" cy="4023261"/>
              <a:chOff x="3193013" y="819975"/>
              <a:chExt cx="2758125" cy="4168750"/>
            </a:xfrm>
          </p:grpSpPr>
          <p:grpSp>
            <p:nvGrpSpPr>
              <p:cNvPr id="300" name="Google Shape;300;p18"/>
              <p:cNvGrpSpPr/>
              <p:nvPr/>
            </p:nvGrpSpPr>
            <p:grpSpPr>
              <a:xfrm>
                <a:off x="3193013" y="819975"/>
                <a:ext cx="2758125" cy="4168750"/>
                <a:chOff x="3193013" y="819975"/>
                <a:chExt cx="2758125" cy="4168750"/>
              </a:xfrm>
            </p:grpSpPr>
            <p:sp>
              <p:nvSpPr>
                <p:cNvPr id="301" name="Google Shape;301;p18"/>
                <p:cNvSpPr/>
                <p:nvPr/>
              </p:nvSpPr>
              <p:spPr>
                <a:xfrm>
                  <a:off x="3194688" y="821650"/>
                  <a:ext cx="2754350" cy="4165825"/>
                </a:xfrm>
                <a:custGeom>
                  <a:rect b="b" l="l" r="r" t="t"/>
                  <a:pathLst>
                    <a:path extrusionOk="0" h="166633" w="110174">
                      <a:moveTo>
                        <a:pt x="103127" y="670"/>
                      </a:moveTo>
                      <a:cubicBezTo>
                        <a:pt x="106658" y="670"/>
                        <a:pt x="109538" y="3532"/>
                        <a:pt x="109538" y="7064"/>
                      </a:cubicBezTo>
                      <a:lnTo>
                        <a:pt x="109538" y="159552"/>
                      </a:lnTo>
                      <a:cubicBezTo>
                        <a:pt x="109538" y="163084"/>
                        <a:pt x="106658" y="165963"/>
                        <a:pt x="103127" y="165963"/>
                      </a:cubicBezTo>
                      <a:lnTo>
                        <a:pt x="7064" y="165963"/>
                      </a:lnTo>
                      <a:cubicBezTo>
                        <a:pt x="3532" y="165963"/>
                        <a:pt x="670" y="163084"/>
                        <a:pt x="670" y="159552"/>
                      </a:cubicBezTo>
                      <a:lnTo>
                        <a:pt x="670" y="7064"/>
                      </a:lnTo>
                      <a:cubicBezTo>
                        <a:pt x="670" y="3532"/>
                        <a:pt x="3532" y="670"/>
                        <a:pt x="7064" y="670"/>
                      </a:cubicBezTo>
                      <a:close/>
                      <a:moveTo>
                        <a:pt x="7064" y="0"/>
                      </a:moveTo>
                      <a:cubicBezTo>
                        <a:pt x="6880" y="0"/>
                        <a:pt x="6713" y="0"/>
                        <a:pt x="6545" y="17"/>
                      </a:cubicBezTo>
                      <a:cubicBezTo>
                        <a:pt x="6478" y="17"/>
                        <a:pt x="6445" y="34"/>
                        <a:pt x="6378" y="34"/>
                      </a:cubicBezTo>
                      <a:cubicBezTo>
                        <a:pt x="6093" y="50"/>
                        <a:pt x="5792" y="101"/>
                        <a:pt x="5524" y="168"/>
                      </a:cubicBezTo>
                      <a:cubicBezTo>
                        <a:pt x="5457" y="184"/>
                        <a:pt x="5407" y="184"/>
                        <a:pt x="5357" y="201"/>
                      </a:cubicBezTo>
                      <a:cubicBezTo>
                        <a:pt x="5307" y="218"/>
                        <a:pt x="5240" y="218"/>
                        <a:pt x="5206" y="251"/>
                      </a:cubicBezTo>
                      <a:cubicBezTo>
                        <a:pt x="4704" y="368"/>
                        <a:pt x="4219" y="553"/>
                        <a:pt x="3783" y="804"/>
                      </a:cubicBezTo>
                      <a:cubicBezTo>
                        <a:pt x="3733" y="837"/>
                        <a:pt x="3683" y="854"/>
                        <a:pt x="3633" y="887"/>
                      </a:cubicBezTo>
                      <a:cubicBezTo>
                        <a:pt x="3449" y="1004"/>
                        <a:pt x="3264" y="1122"/>
                        <a:pt x="3064" y="1256"/>
                      </a:cubicBezTo>
                      <a:cubicBezTo>
                        <a:pt x="3030" y="1272"/>
                        <a:pt x="2980" y="1306"/>
                        <a:pt x="2946" y="1339"/>
                      </a:cubicBezTo>
                      <a:cubicBezTo>
                        <a:pt x="2863" y="1389"/>
                        <a:pt x="2796" y="1456"/>
                        <a:pt x="2712" y="1523"/>
                      </a:cubicBezTo>
                      <a:cubicBezTo>
                        <a:pt x="2511" y="1674"/>
                        <a:pt x="2344" y="1841"/>
                        <a:pt x="2160" y="2026"/>
                      </a:cubicBezTo>
                      <a:lnTo>
                        <a:pt x="2026" y="2143"/>
                      </a:lnTo>
                      <a:lnTo>
                        <a:pt x="1959" y="2210"/>
                      </a:lnTo>
                      <a:cubicBezTo>
                        <a:pt x="1942" y="2226"/>
                        <a:pt x="1925" y="2260"/>
                        <a:pt x="1925" y="2277"/>
                      </a:cubicBezTo>
                      <a:cubicBezTo>
                        <a:pt x="1858" y="2344"/>
                        <a:pt x="1791" y="2394"/>
                        <a:pt x="1758" y="2461"/>
                      </a:cubicBezTo>
                      <a:cubicBezTo>
                        <a:pt x="1708" y="2528"/>
                        <a:pt x="1658" y="2595"/>
                        <a:pt x="1607" y="2645"/>
                      </a:cubicBezTo>
                      <a:cubicBezTo>
                        <a:pt x="1591" y="2678"/>
                        <a:pt x="1574" y="2695"/>
                        <a:pt x="1540" y="2729"/>
                      </a:cubicBezTo>
                      <a:lnTo>
                        <a:pt x="1507" y="2779"/>
                      </a:lnTo>
                      <a:cubicBezTo>
                        <a:pt x="1457" y="2846"/>
                        <a:pt x="1406" y="2896"/>
                        <a:pt x="1356" y="2980"/>
                      </a:cubicBezTo>
                      <a:cubicBezTo>
                        <a:pt x="1356" y="2980"/>
                        <a:pt x="1356" y="3013"/>
                        <a:pt x="1339" y="3013"/>
                      </a:cubicBezTo>
                      <a:cubicBezTo>
                        <a:pt x="1273" y="3097"/>
                        <a:pt x="1206" y="3181"/>
                        <a:pt x="1172" y="3264"/>
                      </a:cubicBezTo>
                      <a:cubicBezTo>
                        <a:pt x="1172" y="3281"/>
                        <a:pt x="1155" y="3281"/>
                        <a:pt x="1155" y="3281"/>
                      </a:cubicBezTo>
                      <a:cubicBezTo>
                        <a:pt x="1105" y="3365"/>
                        <a:pt x="1038" y="3448"/>
                        <a:pt x="1005" y="3532"/>
                      </a:cubicBezTo>
                      <a:cubicBezTo>
                        <a:pt x="938" y="3616"/>
                        <a:pt x="904" y="3716"/>
                        <a:pt x="837" y="3817"/>
                      </a:cubicBezTo>
                      <a:cubicBezTo>
                        <a:pt x="821" y="3850"/>
                        <a:pt x="821" y="3867"/>
                        <a:pt x="821" y="3867"/>
                      </a:cubicBezTo>
                      <a:lnTo>
                        <a:pt x="687" y="4118"/>
                      </a:lnTo>
                      <a:lnTo>
                        <a:pt x="570" y="4436"/>
                      </a:lnTo>
                      <a:lnTo>
                        <a:pt x="436" y="4737"/>
                      </a:lnTo>
                      <a:cubicBezTo>
                        <a:pt x="369" y="4905"/>
                        <a:pt x="335" y="5055"/>
                        <a:pt x="285" y="5223"/>
                      </a:cubicBezTo>
                      <a:lnTo>
                        <a:pt x="168" y="5725"/>
                      </a:lnTo>
                      <a:cubicBezTo>
                        <a:pt x="151" y="5859"/>
                        <a:pt x="118" y="5959"/>
                        <a:pt x="101" y="6060"/>
                      </a:cubicBezTo>
                      <a:cubicBezTo>
                        <a:pt x="84" y="6160"/>
                        <a:pt x="84" y="6244"/>
                        <a:pt x="67" y="6361"/>
                      </a:cubicBezTo>
                      <a:lnTo>
                        <a:pt x="67" y="6394"/>
                      </a:lnTo>
                      <a:cubicBezTo>
                        <a:pt x="67" y="6445"/>
                        <a:pt x="34" y="6495"/>
                        <a:pt x="34" y="6545"/>
                      </a:cubicBezTo>
                      <a:cubicBezTo>
                        <a:pt x="34" y="6612"/>
                        <a:pt x="17" y="6662"/>
                        <a:pt x="17" y="6729"/>
                      </a:cubicBezTo>
                      <a:cubicBezTo>
                        <a:pt x="17" y="6830"/>
                        <a:pt x="0" y="6947"/>
                        <a:pt x="0" y="7064"/>
                      </a:cubicBezTo>
                      <a:lnTo>
                        <a:pt x="0" y="159552"/>
                      </a:lnTo>
                      <a:cubicBezTo>
                        <a:pt x="0" y="159653"/>
                        <a:pt x="0" y="159770"/>
                        <a:pt x="17" y="159887"/>
                      </a:cubicBezTo>
                      <a:cubicBezTo>
                        <a:pt x="17" y="159954"/>
                        <a:pt x="17" y="160021"/>
                        <a:pt x="34" y="160071"/>
                      </a:cubicBezTo>
                      <a:cubicBezTo>
                        <a:pt x="34" y="160121"/>
                        <a:pt x="34" y="160188"/>
                        <a:pt x="67" y="160222"/>
                      </a:cubicBezTo>
                      <a:lnTo>
                        <a:pt x="67" y="160272"/>
                      </a:lnTo>
                      <a:cubicBezTo>
                        <a:pt x="84" y="160372"/>
                        <a:pt x="84" y="160473"/>
                        <a:pt x="101" y="160556"/>
                      </a:cubicBezTo>
                      <a:cubicBezTo>
                        <a:pt x="118" y="160690"/>
                        <a:pt x="151" y="160791"/>
                        <a:pt x="168" y="160891"/>
                      </a:cubicBezTo>
                      <a:cubicBezTo>
                        <a:pt x="201" y="161059"/>
                        <a:pt x="235" y="161226"/>
                        <a:pt x="285" y="161393"/>
                      </a:cubicBezTo>
                      <a:cubicBezTo>
                        <a:pt x="335" y="161561"/>
                        <a:pt x="402" y="161728"/>
                        <a:pt x="436" y="161879"/>
                      </a:cubicBezTo>
                      <a:lnTo>
                        <a:pt x="570" y="162197"/>
                      </a:lnTo>
                      <a:lnTo>
                        <a:pt x="687" y="162498"/>
                      </a:lnTo>
                      <a:lnTo>
                        <a:pt x="821" y="162749"/>
                      </a:lnTo>
                      <a:cubicBezTo>
                        <a:pt x="837" y="162783"/>
                        <a:pt x="837" y="162799"/>
                        <a:pt x="837" y="162799"/>
                      </a:cubicBezTo>
                      <a:cubicBezTo>
                        <a:pt x="871" y="162900"/>
                        <a:pt x="938" y="162984"/>
                        <a:pt x="1005" y="163084"/>
                      </a:cubicBezTo>
                      <a:cubicBezTo>
                        <a:pt x="1038" y="163168"/>
                        <a:pt x="1105" y="163251"/>
                        <a:pt x="1155" y="163335"/>
                      </a:cubicBezTo>
                      <a:lnTo>
                        <a:pt x="1172" y="163369"/>
                      </a:lnTo>
                      <a:cubicBezTo>
                        <a:pt x="1239" y="163452"/>
                        <a:pt x="1289" y="163536"/>
                        <a:pt x="1339" y="163620"/>
                      </a:cubicBezTo>
                      <a:lnTo>
                        <a:pt x="1356" y="163636"/>
                      </a:lnTo>
                      <a:cubicBezTo>
                        <a:pt x="1406" y="163703"/>
                        <a:pt x="1457" y="163787"/>
                        <a:pt x="1507" y="163837"/>
                      </a:cubicBezTo>
                      <a:cubicBezTo>
                        <a:pt x="1524" y="163871"/>
                        <a:pt x="1524" y="163887"/>
                        <a:pt x="1540" y="163887"/>
                      </a:cubicBezTo>
                      <a:cubicBezTo>
                        <a:pt x="1574" y="163904"/>
                        <a:pt x="1591" y="163921"/>
                        <a:pt x="1607" y="163971"/>
                      </a:cubicBezTo>
                      <a:cubicBezTo>
                        <a:pt x="1658" y="164038"/>
                        <a:pt x="1708" y="164088"/>
                        <a:pt x="1758" y="164155"/>
                      </a:cubicBezTo>
                      <a:cubicBezTo>
                        <a:pt x="1825" y="164222"/>
                        <a:pt x="1858" y="164289"/>
                        <a:pt x="1925" y="164339"/>
                      </a:cubicBezTo>
                      <a:cubicBezTo>
                        <a:pt x="1942" y="164373"/>
                        <a:pt x="1959" y="164390"/>
                        <a:pt x="1959" y="164406"/>
                      </a:cubicBezTo>
                      <a:lnTo>
                        <a:pt x="2026" y="164473"/>
                      </a:lnTo>
                      <a:lnTo>
                        <a:pt x="2160" y="164590"/>
                      </a:lnTo>
                      <a:cubicBezTo>
                        <a:pt x="2344" y="164791"/>
                        <a:pt x="2528" y="164959"/>
                        <a:pt x="2712" y="165093"/>
                      </a:cubicBezTo>
                      <a:cubicBezTo>
                        <a:pt x="2796" y="165160"/>
                        <a:pt x="2863" y="165226"/>
                        <a:pt x="2946" y="165260"/>
                      </a:cubicBezTo>
                      <a:cubicBezTo>
                        <a:pt x="2980" y="165293"/>
                        <a:pt x="3030" y="165327"/>
                        <a:pt x="3064" y="165344"/>
                      </a:cubicBezTo>
                      <a:cubicBezTo>
                        <a:pt x="3264" y="165478"/>
                        <a:pt x="3449" y="165595"/>
                        <a:pt x="3633" y="165712"/>
                      </a:cubicBezTo>
                      <a:lnTo>
                        <a:pt x="3783" y="165796"/>
                      </a:lnTo>
                      <a:cubicBezTo>
                        <a:pt x="4219" y="166013"/>
                        <a:pt x="4704" y="166214"/>
                        <a:pt x="5206" y="166348"/>
                      </a:cubicBezTo>
                      <a:cubicBezTo>
                        <a:pt x="5240" y="166381"/>
                        <a:pt x="5307" y="166381"/>
                        <a:pt x="5357" y="166398"/>
                      </a:cubicBezTo>
                      <a:cubicBezTo>
                        <a:pt x="5407" y="166415"/>
                        <a:pt x="5457" y="166415"/>
                        <a:pt x="5524" y="166432"/>
                      </a:cubicBezTo>
                      <a:cubicBezTo>
                        <a:pt x="5792" y="166499"/>
                        <a:pt x="6076" y="166549"/>
                        <a:pt x="6378" y="166582"/>
                      </a:cubicBezTo>
                      <a:cubicBezTo>
                        <a:pt x="6411" y="166582"/>
                        <a:pt x="6478" y="166599"/>
                        <a:pt x="6545" y="166599"/>
                      </a:cubicBezTo>
                      <a:cubicBezTo>
                        <a:pt x="6713" y="166633"/>
                        <a:pt x="6897" y="166633"/>
                        <a:pt x="7064" y="166633"/>
                      </a:cubicBezTo>
                      <a:lnTo>
                        <a:pt x="103127" y="166633"/>
                      </a:lnTo>
                      <a:cubicBezTo>
                        <a:pt x="103311" y="166633"/>
                        <a:pt x="103478" y="166633"/>
                        <a:pt x="103646" y="166599"/>
                      </a:cubicBezTo>
                      <a:cubicBezTo>
                        <a:pt x="103696" y="166599"/>
                        <a:pt x="103763" y="166582"/>
                        <a:pt x="103796" y="166582"/>
                      </a:cubicBezTo>
                      <a:cubicBezTo>
                        <a:pt x="104097" y="166566"/>
                        <a:pt x="104382" y="166499"/>
                        <a:pt x="104683" y="166432"/>
                      </a:cubicBezTo>
                      <a:cubicBezTo>
                        <a:pt x="104717" y="166415"/>
                        <a:pt x="104784" y="166415"/>
                        <a:pt x="104851" y="166398"/>
                      </a:cubicBezTo>
                      <a:cubicBezTo>
                        <a:pt x="104884" y="166398"/>
                        <a:pt x="104934" y="166381"/>
                        <a:pt x="104968" y="166381"/>
                      </a:cubicBezTo>
                      <a:cubicBezTo>
                        <a:pt x="105470" y="166248"/>
                        <a:pt x="105955" y="166047"/>
                        <a:pt x="106407" y="165812"/>
                      </a:cubicBezTo>
                      <a:lnTo>
                        <a:pt x="106558" y="165729"/>
                      </a:lnTo>
                      <a:cubicBezTo>
                        <a:pt x="106658" y="165662"/>
                        <a:pt x="106742" y="165628"/>
                        <a:pt x="106859" y="165561"/>
                      </a:cubicBezTo>
                      <a:cubicBezTo>
                        <a:pt x="106893" y="165545"/>
                        <a:pt x="106943" y="165494"/>
                        <a:pt x="106977" y="165478"/>
                      </a:cubicBezTo>
                      <a:cubicBezTo>
                        <a:pt x="107027" y="165461"/>
                        <a:pt x="107060" y="165411"/>
                        <a:pt x="107127" y="165394"/>
                      </a:cubicBezTo>
                      <a:cubicBezTo>
                        <a:pt x="107244" y="165310"/>
                        <a:pt x="107378" y="165210"/>
                        <a:pt x="107495" y="165126"/>
                      </a:cubicBezTo>
                      <a:cubicBezTo>
                        <a:pt x="107546" y="165076"/>
                        <a:pt x="107613" y="165042"/>
                        <a:pt x="107646" y="164992"/>
                      </a:cubicBezTo>
                      <a:cubicBezTo>
                        <a:pt x="107730" y="164925"/>
                        <a:pt x="107813" y="164842"/>
                        <a:pt x="107880" y="164791"/>
                      </a:cubicBezTo>
                      <a:lnTo>
                        <a:pt x="107998" y="164657"/>
                      </a:lnTo>
                      <a:lnTo>
                        <a:pt x="108232" y="164423"/>
                      </a:lnTo>
                      <a:lnTo>
                        <a:pt x="108232" y="164406"/>
                      </a:lnTo>
                      <a:cubicBezTo>
                        <a:pt x="108383" y="164256"/>
                        <a:pt x="108533" y="164088"/>
                        <a:pt x="108650" y="163921"/>
                      </a:cubicBezTo>
                      <a:lnTo>
                        <a:pt x="108650" y="163904"/>
                      </a:lnTo>
                      <a:cubicBezTo>
                        <a:pt x="108868" y="163653"/>
                        <a:pt x="109035" y="163385"/>
                        <a:pt x="109203" y="163084"/>
                      </a:cubicBezTo>
                      <a:cubicBezTo>
                        <a:pt x="109253" y="162984"/>
                        <a:pt x="109303" y="162900"/>
                        <a:pt x="109370" y="162799"/>
                      </a:cubicBezTo>
                      <a:cubicBezTo>
                        <a:pt x="109370" y="162783"/>
                        <a:pt x="109387" y="162783"/>
                        <a:pt x="109387" y="162749"/>
                      </a:cubicBezTo>
                      <a:lnTo>
                        <a:pt x="109504" y="162498"/>
                      </a:lnTo>
                      <a:lnTo>
                        <a:pt x="109638" y="162197"/>
                      </a:lnTo>
                      <a:lnTo>
                        <a:pt x="109755" y="161879"/>
                      </a:lnTo>
                      <a:cubicBezTo>
                        <a:pt x="109805" y="161778"/>
                        <a:pt x="109822" y="161661"/>
                        <a:pt x="109872" y="161561"/>
                      </a:cubicBezTo>
                      <a:lnTo>
                        <a:pt x="109872" y="161544"/>
                      </a:lnTo>
                      <a:cubicBezTo>
                        <a:pt x="109889" y="161444"/>
                        <a:pt x="109923" y="161326"/>
                        <a:pt x="109956" y="161226"/>
                      </a:cubicBezTo>
                      <a:cubicBezTo>
                        <a:pt x="109973" y="161126"/>
                        <a:pt x="109989" y="161025"/>
                        <a:pt x="110006" y="160891"/>
                      </a:cubicBezTo>
                      <a:cubicBezTo>
                        <a:pt x="110040" y="160791"/>
                        <a:pt x="110056" y="160657"/>
                        <a:pt x="110073" y="160556"/>
                      </a:cubicBezTo>
                      <a:cubicBezTo>
                        <a:pt x="110090" y="160456"/>
                        <a:pt x="110090" y="160356"/>
                        <a:pt x="110123" y="160272"/>
                      </a:cubicBezTo>
                      <a:lnTo>
                        <a:pt x="110123" y="160222"/>
                      </a:lnTo>
                      <a:lnTo>
                        <a:pt x="110123" y="160121"/>
                      </a:lnTo>
                      <a:lnTo>
                        <a:pt x="110123" y="160104"/>
                      </a:lnTo>
                      <a:lnTo>
                        <a:pt x="110123" y="160054"/>
                      </a:lnTo>
                      <a:lnTo>
                        <a:pt x="110123" y="160004"/>
                      </a:lnTo>
                      <a:lnTo>
                        <a:pt x="110123" y="159870"/>
                      </a:lnTo>
                      <a:lnTo>
                        <a:pt x="110123" y="159736"/>
                      </a:lnTo>
                      <a:lnTo>
                        <a:pt x="110123" y="159720"/>
                      </a:lnTo>
                      <a:lnTo>
                        <a:pt x="110123" y="159535"/>
                      </a:lnTo>
                      <a:lnTo>
                        <a:pt x="110123" y="7064"/>
                      </a:lnTo>
                      <a:cubicBezTo>
                        <a:pt x="110174" y="6997"/>
                        <a:pt x="110174" y="6947"/>
                        <a:pt x="110174" y="6880"/>
                      </a:cubicBezTo>
                      <a:lnTo>
                        <a:pt x="110174" y="6729"/>
                      </a:lnTo>
                      <a:cubicBezTo>
                        <a:pt x="110174" y="6645"/>
                        <a:pt x="110174" y="6578"/>
                        <a:pt x="110157" y="6495"/>
                      </a:cubicBezTo>
                      <a:lnTo>
                        <a:pt x="110157" y="6378"/>
                      </a:lnTo>
                      <a:lnTo>
                        <a:pt x="110157" y="6327"/>
                      </a:lnTo>
                      <a:cubicBezTo>
                        <a:pt x="110157" y="6311"/>
                        <a:pt x="110157" y="6294"/>
                        <a:pt x="110140" y="6244"/>
                      </a:cubicBezTo>
                      <a:cubicBezTo>
                        <a:pt x="110140" y="6160"/>
                        <a:pt x="110107" y="6110"/>
                        <a:pt x="110107" y="6043"/>
                      </a:cubicBezTo>
                      <a:cubicBezTo>
                        <a:pt x="110090" y="5909"/>
                        <a:pt x="110073" y="5808"/>
                        <a:pt x="110056" y="5708"/>
                      </a:cubicBezTo>
                      <a:cubicBezTo>
                        <a:pt x="110023" y="5608"/>
                        <a:pt x="110006" y="5474"/>
                        <a:pt x="109989" y="5373"/>
                      </a:cubicBezTo>
                      <a:cubicBezTo>
                        <a:pt x="109973" y="5273"/>
                        <a:pt x="109923" y="5156"/>
                        <a:pt x="109906" y="5055"/>
                      </a:cubicBezTo>
                      <a:lnTo>
                        <a:pt x="109906" y="5038"/>
                      </a:lnTo>
                      <a:cubicBezTo>
                        <a:pt x="109872" y="4938"/>
                        <a:pt x="109839" y="4821"/>
                        <a:pt x="109805" y="4720"/>
                      </a:cubicBezTo>
                      <a:lnTo>
                        <a:pt x="109671" y="4402"/>
                      </a:lnTo>
                      <a:lnTo>
                        <a:pt x="109554" y="4101"/>
                      </a:lnTo>
                      <a:lnTo>
                        <a:pt x="109420" y="3850"/>
                      </a:lnTo>
                      <a:cubicBezTo>
                        <a:pt x="109404" y="3817"/>
                        <a:pt x="109404" y="3817"/>
                        <a:pt x="109404" y="3800"/>
                      </a:cubicBezTo>
                      <a:cubicBezTo>
                        <a:pt x="109353" y="3699"/>
                        <a:pt x="109303" y="3616"/>
                        <a:pt x="109236" y="3515"/>
                      </a:cubicBezTo>
                      <a:cubicBezTo>
                        <a:pt x="109069" y="3214"/>
                        <a:pt x="108885" y="2946"/>
                        <a:pt x="108701" y="2695"/>
                      </a:cubicBezTo>
                      <a:lnTo>
                        <a:pt x="108701" y="2678"/>
                      </a:lnTo>
                      <a:cubicBezTo>
                        <a:pt x="108567" y="2511"/>
                        <a:pt x="108416" y="2344"/>
                        <a:pt x="108282" y="2193"/>
                      </a:cubicBezTo>
                      <a:lnTo>
                        <a:pt x="108048" y="1959"/>
                      </a:lnTo>
                      <a:lnTo>
                        <a:pt x="107914" y="1841"/>
                      </a:lnTo>
                      <a:cubicBezTo>
                        <a:pt x="107830" y="1774"/>
                        <a:pt x="107763" y="1691"/>
                        <a:pt x="107680" y="1624"/>
                      </a:cubicBezTo>
                      <a:cubicBezTo>
                        <a:pt x="107646" y="1590"/>
                        <a:pt x="107579" y="1540"/>
                        <a:pt x="107546" y="1507"/>
                      </a:cubicBezTo>
                      <a:cubicBezTo>
                        <a:pt x="107412" y="1389"/>
                        <a:pt x="107295" y="1306"/>
                        <a:pt x="107161" y="1222"/>
                      </a:cubicBezTo>
                      <a:cubicBezTo>
                        <a:pt x="107127" y="1205"/>
                        <a:pt x="107077" y="1172"/>
                        <a:pt x="107010" y="1138"/>
                      </a:cubicBezTo>
                      <a:cubicBezTo>
                        <a:pt x="106977" y="1122"/>
                        <a:pt x="106926" y="1088"/>
                        <a:pt x="106893" y="1055"/>
                      </a:cubicBezTo>
                      <a:cubicBezTo>
                        <a:pt x="106792" y="1004"/>
                        <a:pt x="106709" y="938"/>
                        <a:pt x="106592" y="887"/>
                      </a:cubicBezTo>
                      <a:cubicBezTo>
                        <a:pt x="106558" y="871"/>
                        <a:pt x="106491" y="854"/>
                        <a:pt x="106458" y="804"/>
                      </a:cubicBezTo>
                      <a:cubicBezTo>
                        <a:pt x="105989" y="553"/>
                        <a:pt x="105504" y="368"/>
                        <a:pt x="105001" y="251"/>
                      </a:cubicBezTo>
                      <a:cubicBezTo>
                        <a:pt x="104968" y="218"/>
                        <a:pt x="104918" y="218"/>
                        <a:pt x="104884" y="218"/>
                      </a:cubicBezTo>
                      <a:cubicBezTo>
                        <a:pt x="104817" y="201"/>
                        <a:pt x="104784" y="201"/>
                        <a:pt x="104717" y="184"/>
                      </a:cubicBezTo>
                      <a:cubicBezTo>
                        <a:pt x="104416" y="117"/>
                        <a:pt x="104131" y="84"/>
                        <a:pt x="103830" y="34"/>
                      </a:cubicBezTo>
                      <a:cubicBezTo>
                        <a:pt x="103796" y="34"/>
                        <a:pt x="103729" y="34"/>
                        <a:pt x="103696" y="17"/>
                      </a:cubicBezTo>
                      <a:cubicBezTo>
                        <a:pt x="103528" y="0"/>
                        <a:pt x="103328" y="0"/>
                        <a:pt x="10316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18"/>
                <p:cNvSpPr/>
                <p:nvPr/>
              </p:nvSpPr>
              <p:spPr>
                <a:xfrm>
                  <a:off x="3193013" y="819975"/>
                  <a:ext cx="2758125" cy="4168750"/>
                </a:xfrm>
                <a:custGeom>
                  <a:rect b="b" l="l" r="r" t="t"/>
                  <a:pathLst>
                    <a:path extrusionOk="0" h="166750" w="110325">
                      <a:moveTo>
                        <a:pt x="107926" y="164950"/>
                      </a:moveTo>
                      <a:cubicBezTo>
                        <a:pt x="107878" y="164992"/>
                        <a:pt x="107830" y="165034"/>
                        <a:pt x="107781" y="165075"/>
                      </a:cubicBezTo>
                      <a:lnTo>
                        <a:pt x="107781" y="165075"/>
                      </a:lnTo>
                      <a:cubicBezTo>
                        <a:pt x="107835" y="165043"/>
                        <a:pt x="107882" y="164996"/>
                        <a:pt x="107926" y="164950"/>
                      </a:cubicBezTo>
                      <a:close/>
                      <a:moveTo>
                        <a:pt x="107781" y="165075"/>
                      </a:moveTo>
                      <a:lnTo>
                        <a:pt x="107781" y="165075"/>
                      </a:lnTo>
                      <a:cubicBezTo>
                        <a:pt x="107781" y="165075"/>
                        <a:pt x="107780" y="165076"/>
                        <a:pt x="107780" y="165076"/>
                      </a:cubicBezTo>
                      <a:cubicBezTo>
                        <a:pt x="107779" y="165077"/>
                        <a:pt x="107779" y="165077"/>
                        <a:pt x="107778" y="165078"/>
                      </a:cubicBezTo>
                      <a:lnTo>
                        <a:pt x="107778" y="165078"/>
                      </a:lnTo>
                      <a:cubicBezTo>
                        <a:pt x="107779" y="165077"/>
                        <a:pt x="107780" y="165076"/>
                        <a:pt x="107781" y="165075"/>
                      </a:cubicBezTo>
                      <a:close/>
                      <a:moveTo>
                        <a:pt x="107778" y="165078"/>
                      </a:moveTo>
                      <a:cubicBezTo>
                        <a:pt x="107757" y="165095"/>
                        <a:pt x="107737" y="165112"/>
                        <a:pt x="107716" y="165129"/>
                      </a:cubicBezTo>
                      <a:lnTo>
                        <a:pt x="107716" y="165129"/>
                      </a:lnTo>
                      <a:cubicBezTo>
                        <a:pt x="107737" y="165113"/>
                        <a:pt x="107759" y="165097"/>
                        <a:pt x="107778" y="165078"/>
                      </a:cubicBezTo>
                      <a:close/>
                      <a:moveTo>
                        <a:pt x="107716" y="165129"/>
                      </a:moveTo>
                      <a:cubicBezTo>
                        <a:pt x="107695" y="165145"/>
                        <a:pt x="107675" y="165160"/>
                        <a:pt x="107658" y="165177"/>
                      </a:cubicBezTo>
                      <a:lnTo>
                        <a:pt x="107658" y="165177"/>
                      </a:lnTo>
                      <a:cubicBezTo>
                        <a:pt x="107677" y="165161"/>
                        <a:pt x="107697" y="165145"/>
                        <a:pt x="107716" y="165129"/>
                      </a:cubicBezTo>
                      <a:close/>
                      <a:moveTo>
                        <a:pt x="107658" y="165177"/>
                      </a:moveTo>
                      <a:lnTo>
                        <a:pt x="107658" y="165177"/>
                      </a:lnTo>
                      <a:cubicBezTo>
                        <a:pt x="107620" y="165207"/>
                        <a:pt x="107582" y="165237"/>
                        <a:pt x="107544" y="165266"/>
                      </a:cubicBezTo>
                      <a:lnTo>
                        <a:pt x="107544" y="165266"/>
                      </a:lnTo>
                      <a:cubicBezTo>
                        <a:pt x="107572" y="165247"/>
                        <a:pt x="107600" y="165228"/>
                        <a:pt x="107629" y="165210"/>
                      </a:cubicBezTo>
                      <a:cubicBezTo>
                        <a:pt x="107637" y="165198"/>
                        <a:pt x="107647" y="165187"/>
                        <a:pt x="107658" y="165177"/>
                      </a:cubicBezTo>
                      <a:close/>
                      <a:moveTo>
                        <a:pt x="7131" y="0"/>
                      </a:moveTo>
                      <a:cubicBezTo>
                        <a:pt x="3198" y="0"/>
                        <a:pt x="0" y="3197"/>
                        <a:pt x="0" y="7131"/>
                      </a:cubicBezTo>
                      <a:lnTo>
                        <a:pt x="0" y="159619"/>
                      </a:lnTo>
                      <a:cubicBezTo>
                        <a:pt x="0" y="163553"/>
                        <a:pt x="3198" y="166750"/>
                        <a:pt x="7131" y="166750"/>
                      </a:cubicBezTo>
                      <a:lnTo>
                        <a:pt x="103194" y="166750"/>
                      </a:lnTo>
                      <a:cubicBezTo>
                        <a:pt x="104830" y="166750"/>
                        <a:pt x="106340" y="166196"/>
                        <a:pt x="107544" y="165266"/>
                      </a:cubicBezTo>
                      <a:lnTo>
                        <a:pt x="107544" y="165266"/>
                      </a:lnTo>
                      <a:cubicBezTo>
                        <a:pt x="107444" y="165336"/>
                        <a:pt x="107349" y="165412"/>
                        <a:pt x="107244" y="165478"/>
                      </a:cubicBezTo>
                      <a:cubicBezTo>
                        <a:pt x="107211" y="165494"/>
                        <a:pt x="107161" y="165545"/>
                        <a:pt x="107110" y="165561"/>
                      </a:cubicBezTo>
                      <a:cubicBezTo>
                        <a:pt x="107060" y="165578"/>
                        <a:pt x="107027" y="165628"/>
                        <a:pt x="106977" y="165645"/>
                      </a:cubicBezTo>
                      <a:cubicBezTo>
                        <a:pt x="106876" y="165712"/>
                        <a:pt x="106792" y="165779"/>
                        <a:pt x="106692" y="165812"/>
                      </a:cubicBezTo>
                      <a:lnTo>
                        <a:pt x="106541" y="165896"/>
                      </a:lnTo>
                      <a:cubicBezTo>
                        <a:pt x="106073" y="166130"/>
                        <a:pt x="105604" y="166331"/>
                        <a:pt x="105102" y="166465"/>
                      </a:cubicBezTo>
                      <a:cubicBezTo>
                        <a:pt x="105052" y="166482"/>
                        <a:pt x="105018" y="166482"/>
                        <a:pt x="104968" y="166482"/>
                      </a:cubicBezTo>
                      <a:cubicBezTo>
                        <a:pt x="104901" y="166499"/>
                        <a:pt x="104868" y="166499"/>
                        <a:pt x="104801" y="166532"/>
                      </a:cubicBezTo>
                      <a:cubicBezTo>
                        <a:pt x="104516" y="166582"/>
                        <a:pt x="104215" y="166633"/>
                        <a:pt x="103930" y="166666"/>
                      </a:cubicBezTo>
                      <a:cubicBezTo>
                        <a:pt x="103880" y="166666"/>
                        <a:pt x="103813" y="166700"/>
                        <a:pt x="103780" y="166700"/>
                      </a:cubicBezTo>
                      <a:cubicBezTo>
                        <a:pt x="103612" y="166716"/>
                        <a:pt x="103428" y="166716"/>
                        <a:pt x="103261" y="166716"/>
                      </a:cubicBezTo>
                      <a:lnTo>
                        <a:pt x="7131" y="166716"/>
                      </a:lnTo>
                      <a:cubicBezTo>
                        <a:pt x="6947" y="166716"/>
                        <a:pt x="6780" y="166716"/>
                        <a:pt x="6612" y="166700"/>
                      </a:cubicBezTo>
                      <a:cubicBezTo>
                        <a:pt x="6545" y="166700"/>
                        <a:pt x="6512" y="166666"/>
                        <a:pt x="6445" y="166666"/>
                      </a:cubicBezTo>
                      <a:cubicBezTo>
                        <a:pt x="6160" y="166649"/>
                        <a:pt x="5859" y="166582"/>
                        <a:pt x="5591" y="166532"/>
                      </a:cubicBezTo>
                      <a:cubicBezTo>
                        <a:pt x="5524" y="166499"/>
                        <a:pt x="5474" y="166499"/>
                        <a:pt x="5424" y="166482"/>
                      </a:cubicBezTo>
                      <a:cubicBezTo>
                        <a:pt x="5374" y="166465"/>
                        <a:pt x="5307" y="166465"/>
                        <a:pt x="5273" y="166448"/>
                      </a:cubicBezTo>
                      <a:cubicBezTo>
                        <a:pt x="4771" y="166315"/>
                        <a:pt x="4286" y="166130"/>
                        <a:pt x="3850" y="165879"/>
                      </a:cubicBezTo>
                      <a:lnTo>
                        <a:pt x="3700" y="165796"/>
                      </a:lnTo>
                      <a:cubicBezTo>
                        <a:pt x="3516" y="165695"/>
                        <a:pt x="3331" y="165561"/>
                        <a:pt x="3131" y="165444"/>
                      </a:cubicBezTo>
                      <a:cubicBezTo>
                        <a:pt x="3097" y="165394"/>
                        <a:pt x="3047" y="165377"/>
                        <a:pt x="3013" y="165360"/>
                      </a:cubicBezTo>
                      <a:cubicBezTo>
                        <a:pt x="2930" y="165293"/>
                        <a:pt x="2863" y="165227"/>
                        <a:pt x="2779" y="165193"/>
                      </a:cubicBezTo>
                      <a:cubicBezTo>
                        <a:pt x="2578" y="165026"/>
                        <a:pt x="2411" y="164858"/>
                        <a:pt x="2227" y="164691"/>
                      </a:cubicBezTo>
                      <a:lnTo>
                        <a:pt x="2093" y="164557"/>
                      </a:lnTo>
                      <a:lnTo>
                        <a:pt x="2026" y="164490"/>
                      </a:lnTo>
                      <a:cubicBezTo>
                        <a:pt x="2009" y="164473"/>
                        <a:pt x="1992" y="164457"/>
                        <a:pt x="1992" y="164440"/>
                      </a:cubicBezTo>
                      <a:cubicBezTo>
                        <a:pt x="1925" y="164373"/>
                        <a:pt x="1858" y="164306"/>
                        <a:pt x="1825" y="164239"/>
                      </a:cubicBezTo>
                      <a:cubicBezTo>
                        <a:pt x="1775" y="164189"/>
                        <a:pt x="1725" y="164122"/>
                        <a:pt x="1674" y="164055"/>
                      </a:cubicBezTo>
                      <a:cubicBezTo>
                        <a:pt x="1658" y="164038"/>
                        <a:pt x="1641" y="164021"/>
                        <a:pt x="1607" y="163971"/>
                      </a:cubicBezTo>
                      <a:lnTo>
                        <a:pt x="1574" y="163938"/>
                      </a:lnTo>
                      <a:cubicBezTo>
                        <a:pt x="1524" y="163871"/>
                        <a:pt x="1473" y="163804"/>
                        <a:pt x="1423" y="163720"/>
                      </a:cubicBezTo>
                      <a:cubicBezTo>
                        <a:pt x="1423" y="163720"/>
                        <a:pt x="1423" y="163703"/>
                        <a:pt x="1406" y="163703"/>
                      </a:cubicBezTo>
                      <a:cubicBezTo>
                        <a:pt x="1340" y="163620"/>
                        <a:pt x="1273" y="163536"/>
                        <a:pt x="1239" y="163452"/>
                      </a:cubicBezTo>
                      <a:cubicBezTo>
                        <a:pt x="1239" y="163436"/>
                        <a:pt x="1222" y="163436"/>
                        <a:pt x="1222" y="163436"/>
                      </a:cubicBezTo>
                      <a:cubicBezTo>
                        <a:pt x="1172" y="163352"/>
                        <a:pt x="1105" y="163268"/>
                        <a:pt x="1072" y="163184"/>
                      </a:cubicBezTo>
                      <a:cubicBezTo>
                        <a:pt x="1005" y="163067"/>
                        <a:pt x="971" y="162984"/>
                        <a:pt x="904" y="162883"/>
                      </a:cubicBezTo>
                      <a:cubicBezTo>
                        <a:pt x="888" y="162866"/>
                        <a:pt x="888" y="162866"/>
                        <a:pt x="888" y="162850"/>
                      </a:cubicBezTo>
                      <a:lnTo>
                        <a:pt x="754" y="162599"/>
                      </a:lnTo>
                      <a:lnTo>
                        <a:pt x="637" y="162281"/>
                      </a:lnTo>
                      <a:lnTo>
                        <a:pt x="503" y="161963"/>
                      </a:lnTo>
                      <a:cubicBezTo>
                        <a:pt x="436" y="161812"/>
                        <a:pt x="402" y="161644"/>
                        <a:pt x="352" y="161477"/>
                      </a:cubicBezTo>
                      <a:lnTo>
                        <a:pt x="235" y="160975"/>
                      </a:lnTo>
                      <a:cubicBezTo>
                        <a:pt x="218" y="160875"/>
                        <a:pt x="185" y="160757"/>
                        <a:pt x="168" y="160640"/>
                      </a:cubicBezTo>
                      <a:cubicBezTo>
                        <a:pt x="151" y="160540"/>
                        <a:pt x="151" y="160439"/>
                        <a:pt x="134" y="160356"/>
                      </a:cubicBezTo>
                      <a:lnTo>
                        <a:pt x="134" y="160305"/>
                      </a:lnTo>
                      <a:cubicBezTo>
                        <a:pt x="134" y="160272"/>
                        <a:pt x="101" y="160205"/>
                        <a:pt x="101" y="160171"/>
                      </a:cubicBezTo>
                      <a:cubicBezTo>
                        <a:pt x="101" y="160105"/>
                        <a:pt x="84" y="160038"/>
                        <a:pt x="84" y="159971"/>
                      </a:cubicBezTo>
                      <a:cubicBezTo>
                        <a:pt x="84" y="159870"/>
                        <a:pt x="67" y="159770"/>
                        <a:pt x="67" y="159636"/>
                      </a:cubicBezTo>
                      <a:lnTo>
                        <a:pt x="67" y="7131"/>
                      </a:lnTo>
                      <a:cubicBezTo>
                        <a:pt x="67" y="7030"/>
                        <a:pt x="67" y="6930"/>
                        <a:pt x="84" y="6796"/>
                      </a:cubicBezTo>
                      <a:cubicBezTo>
                        <a:pt x="84" y="6729"/>
                        <a:pt x="84" y="6679"/>
                        <a:pt x="101" y="6612"/>
                      </a:cubicBezTo>
                      <a:cubicBezTo>
                        <a:pt x="101" y="6562"/>
                        <a:pt x="101" y="6512"/>
                        <a:pt x="134" y="6461"/>
                      </a:cubicBezTo>
                      <a:lnTo>
                        <a:pt x="134" y="6428"/>
                      </a:lnTo>
                      <a:cubicBezTo>
                        <a:pt x="151" y="6311"/>
                        <a:pt x="151" y="6210"/>
                        <a:pt x="168" y="6127"/>
                      </a:cubicBezTo>
                      <a:cubicBezTo>
                        <a:pt x="185" y="6009"/>
                        <a:pt x="218" y="5892"/>
                        <a:pt x="235" y="5792"/>
                      </a:cubicBezTo>
                      <a:cubicBezTo>
                        <a:pt x="268" y="5624"/>
                        <a:pt x="302" y="5457"/>
                        <a:pt x="352" y="5290"/>
                      </a:cubicBezTo>
                      <a:cubicBezTo>
                        <a:pt x="402" y="5122"/>
                        <a:pt x="469" y="4972"/>
                        <a:pt x="503" y="4804"/>
                      </a:cubicBezTo>
                      <a:lnTo>
                        <a:pt x="637" y="4503"/>
                      </a:lnTo>
                      <a:lnTo>
                        <a:pt x="754" y="4185"/>
                      </a:lnTo>
                      <a:lnTo>
                        <a:pt x="888" y="3934"/>
                      </a:lnTo>
                      <a:cubicBezTo>
                        <a:pt x="904" y="3917"/>
                        <a:pt x="904" y="3917"/>
                        <a:pt x="904" y="3884"/>
                      </a:cubicBezTo>
                      <a:cubicBezTo>
                        <a:pt x="938" y="3783"/>
                        <a:pt x="1005" y="3699"/>
                        <a:pt x="1072" y="3599"/>
                      </a:cubicBezTo>
                      <a:cubicBezTo>
                        <a:pt x="1105" y="3515"/>
                        <a:pt x="1172" y="3432"/>
                        <a:pt x="1222" y="3348"/>
                      </a:cubicBezTo>
                      <a:lnTo>
                        <a:pt x="1239" y="3331"/>
                      </a:lnTo>
                      <a:cubicBezTo>
                        <a:pt x="1306" y="3248"/>
                        <a:pt x="1356" y="3164"/>
                        <a:pt x="1406" y="3080"/>
                      </a:cubicBezTo>
                      <a:lnTo>
                        <a:pt x="1423" y="3047"/>
                      </a:lnTo>
                      <a:cubicBezTo>
                        <a:pt x="1473" y="2996"/>
                        <a:pt x="1524" y="2913"/>
                        <a:pt x="1574" y="2846"/>
                      </a:cubicBezTo>
                      <a:cubicBezTo>
                        <a:pt x="1591" y="2829"/>
                        <a:pt x="1591" y="2796"/>
                        <a:pt x="1607" y="2796"/>
                      </a:cubicBezTo>
                      <a:cubicBezTo>
                        <a:pt x="1641" y="2779"/>
                        <a:pt x="1658" y="2762"/>
                        <a:pt x="1674" y="2712"/>
                      </a:cubicBezTo>
                      <a:cubicBezTo>
                        <a:pt x="1725" y="2662"/>
                        <a:pt x="1775" y="2595"/>
                        <a:pt x="1825" y="2528"/>
                      </a:cubicBezTo>
                      <a:cubicBezTo>
                        <a:pt x="1892" y="2461"/>
                        <a:pt x="1925" y="2411"/>
                        <a:pt x="1992" y="2344"/>
                      </a:cubicBezTo>
                      <a:cubicBezTo>
                        <a:pt x="2009" y="2327"/>
                        <a:pt x="2026" y="2293"/>
                        <a:pt x="2026" y="2277"/>
                      </a:cubicBezTo>
                      <a:lnTo>
                        <a:pt x="2093" y="2210"/>
                      </a:lnTo>
                      <a:lnTo>
                        <a:pt x="2227" y="2093"/>
                      </a:lnTo>
                      <a:cubicBezTo>
                        <a:pt x="2411" y="1908"/>
                        <a:pt x="2595" y="1741"/>
                        <a:pt x="2779" y="1590"/>
                      </a:cubicBezTo>
                      <a:cubicBezTo>
                        <a:pt x="2863" y="1523"/>
                        <a:pt x="2930" y="1456"/>
                        <a:pt x="3013" y="1390"/>
                      </a:cubicBezTo>
                      <a:cubicBezTo>
                        <a:pt x="3047" y="1373"/>
                        <a:pt x="3097" y="1339"/>
                        <a:pt x="3131" y="1306"/>
                      </a:cubicBezTo>
                      <a:cubicBezTo>
                        <a:pt x="3331" y="1189"/>
                        <a:pt x="3516" y="1055"/>
                        <a:pt x="3700" y="954"/>
                      </a:cubicBezTo>
                      <a:cubicBezTo>
                        <a:pt x="3750" y="938"/>
                        <a:pt x="3800" y="921"/>
                        <a:pt x="3850" y="871"/>
                      </a:cubicBezTo>
                      <a:cubicBezTo>
                        <a:pt x="4286" y="636"/>
                        <a:pt x="4771" y="452"/>
                        <a:pt x="5273" y="302"/>
                      </a:cubicBezTo>
                      <a:cubicBezTo>
                        <a:pt x="5307" y="285"/>
                        <a:pt x="5374" y="285"/>
                        <a:pt x="5424" y="268"/>
                      </a:cubicBezTo>
                      <a:cubicBezTo>
                        <a:pt x="5474" y="251"/>
                        <a:pt x="5524" y="251"/>
                        <a:pt x="5591" y="218"/>
                      </a:cubicBezTo>
                      <a:cubicBezTo>
                        <a:pt x="5859" y="168"/>
                        <a:pt x="6143" y="117"/>
                        <a:pt x="6445" y="101"/>
                      </a:cubicBezTo>
                      <a:cubicBezTo>
                        <a:pt x="6478" y="101"/>
                        <a:pt x="6545" y="84"/>
                        <a:pt x="6612" y="84"/>
                      </a:cubicBezTo>
                      <a:cubicBezTo>
                        <a:pt x="6780" y="50"/>
                        <a:pt x="6964" y="50"/>
                        <a:pt x="7131" y="50"/>
                      </a:cubicBezTo>
                      <a:lnTo>
                        <a:pt x="103194" y="50"/>
                      </a:lnTo>
                      <a:cubicBezTo>
                        <a:pt x="103378" y="50"/>
                        <a:pt x="103545" y="50"/>
                        <a:pt x="103713" y="84"/>
                      </a:cubicBezTo>
                      <a:cubicBezTo>
                        <a:pt x="103763" y="84"/>
                        <a:pt x="103830" y="101"/>
                        <a:pt x="103863" y="101"/>
                      </a:cubicBezTo>
                      <a:cubicBezTo>
                        <a:pt x="104164" y="117"/>
                        <a:pt x="104449" y="184"/>
                        <a:pt x="104750" y="251"/>
                      </a:cubicBezTo>
                      <a:cubicBezTo>
                        <a:pt x="104784" y="268"/>
                        <a:pt x="104851" y="268"/>
                        <a:pt x="104918" y="285"/>
                      </a:cubicBezTo>
                      <a:cubicBezTo>
                        <a:pt x="104951" y="285"/>
                        <a:pt x="105001" y="302"/>
                        <a:pt x="105035" y="302"/>
                      </a:cubicBezTo>
                      <a:cubicBezTo>
                        <a:pt x="105537" y="452"/>
                        <a:pt x="106022" y="636"/>
                        <a:pt x="106474" y="871"/>
                      </a:cubicBezTo>
                      <a:cubicBezTo>
                        <a:pt x="106525" y="887"/>
                        <a:pt x="106592" y="921"/>
                        <a:pt x="106625" y="954"/>
                      </a:cubicBezTo>
                      <a:cubicBezTo>
                        <a:pt x="106725" y="1005"/>
                        <a:pt x="106809" y="1055"/>
                        <a:pt x="106926" y="1122"/>
                      </a:cubicBezTo>
                      <a:cubicBezTo>
                        <a:pt x="106960" y="1138"/>
                        <a:pt x="107010" y="1189"/>
                        <a:pt x="107044" y="1205"/>
                      </a:cubicBezTo>
                      <a:cubicBezTo>
                        <a:pt x="107094" y="1222"/>
                        <a:pt x="107127" y="1272"/>
                        <a:pt x="107194" y="1289"/>
                      </a:cubicBezTo>
                      <a:cubicBezTo>
                        <a:pt x="107311" y="1373"/>
                        <a:pt x="107445" y="1490"/>
                        <a:pt x="107562" y="1557"/>
                      </a:cubicBezTo>
                      <a:cubicBezTo>
                        <a:pt x="107613" y="1607"/>
                        <a:pt x="107680" y="1657"/>
                        <a:pt x="107713" y="1691"/>
                      </a:cubicBezTo>
                      <a:cubicBezTo>
                        <a:pt x="107797" y="1758"/>
                        <a:pt x="107880" y="1808"/>
                        <a:pt x="107947" y="1892"/>
                      </a:cubicBezTo>
                      <a:lnTo>
                        <a:pt x="108065" y="2026"/>
                      </a:lnTo>
                      <a:lnTo>
                        <a:pt x="108299" y="2260"/>
                      </a:lnTo>
                      <a:cubicBezTo>
                        <a:pt x="108450" y="2394"/>
                        <a:pt x="108600" y="2561"/>
                        <a:pt x="108717" y="2729"/>
                      </a:cubicBezTo>
                      <a:lnTo>
                        <a:pt x="108717" y="2762"/>
                      </a:lnTo>
                      <a:cubicBezTo>
                        <a:pt x="108935" y="3013"/>
                        <a:pt x="109102" y="3281"/>
                        <a:pt x="109270" y="3566"/>
                      </a:cubicBezTo>
                      <a:cubicBezTo>
                        <a:pt x="109320" y="3649"/>
                        <a:pt x="109370" y="3766"/>
                        <a:pt x="109437" y="3867"/>
                      </a:cubicBezTo>
                      <a:cubicBezTo>
                        <a:pt x="109437" y="3884"/>
                        <a:pt x="109454" y="3900"/>
                        <a:pt x="109454" y="3900"/>
                      </a:cubicBezTo>
                      <a:lnTo>
                        <a:pt x="109571" y="4151"/>
                      </a:lnTo>
                      <a:lnTo>
                        <a:pt x="109705" y="4469"/>
                      </a:lnTo>
                      <a:lnTo>
                        <a:pt x="109822" y="4787"/>
                      </a:lnTo>
                      <a:cubicBezTo>
                        <a:pt x="109872" y="4888"/>
                        <a:pt x="109889" y="4988"/>
                        <a:pt x="109939" y="5105"/>
                      </a:cubicBezTo>
                      <a:lnTo>
                        <a:pt x="109939" y="5122"/>
                      </a:lnTo>
                      <a:cubicBezTo>
                        <a:pt x="109956" y="5223"/>
                        <a:pt x="109990" y="5323"/>
                        <a:pt x="110023" y="5440"/>
                      </a:cubicBezTo>
                      <a:cubicBezTo>
                        <a:pt x="110040" y="5541"/>
                        <a:pt x="110056" y="5641"/>
                        <a:pt x="110073" y="5775"/>
                      </a:cubicBezTo>
                      <a:cubicBezTo>
                        <a:pt x="110107" y="5892"/>
                        <a:pt x="110123" y="5993"/>
                        <a:pt x="110140" y="6110"/>
                      </a:cubicBezTo>
                      <a:cubicBezTo>
                        <a:pt x="110140" y="6160"/>
                        <a:pt x="110157" y="6244"/>
                        <a:pt x="110157" y="6311"/>
                      </a:cubicBezTo>
                      <a:cubicBezTo>
                        <a:pt x="110157" y="6327"/>
                        <a:pt x="110157" y="6361"/>
                        <a:pt x="110190" y="6394"/>
                      </a:cubicBezTo>
                      <a:lnTo>
                        <a:pt x="110190" y="6445"/>
                      </a:lnTo>
                      <a:lnTo>
                        <a:pt x="110190" y="6562"/>
                      </a:lnTo>
                      <a:cubicBezTo>
                        <a:pt x="110190" y="6645"/>
                        <a:pt x="110207" y="6712"/>
                        <a:pt x="110207" y="6796"/>
                      </a:cubicBezTo>
                      <a:lnTo>
                        <a:pt x="110207" y="6913"/>
                      </a:lnTo>
                      <a:lnTo>
                        <a:pt x="110207" y="6947"/>
                      </a:lnTo>
                      <a:lnTo>
                        <a:pt x="110207" y="7131"/>
                      </a:lnTo>
                      <a:lnTo>
                        <a:pt x="110207" y="159619"/>
                      </a:lnTo>
                      <a:lnTo>
                        <a:pt x="110241" y="159619"/>
                      </a:lnTo>
                      <a:lnTo>
                        <a:pt x="110241" y="159803"/>
                      </a:lnTo>
                      <a:lnTo>
                        <a:pt x="110241" y="159837"/>
                      </a:lnTo>
                      <a:lnTo>
                        <a:pt x="110241" y="159954"/>
                      </a:lnTo>
                      <a:lnTo>
                        <a:pt x="110241" y="160105"/>
                      </a:lnTo>
                      <a:lnTo>
                        <a:pt x="110241" y="160138"/>
                      </a:lnTo>
                      <a:lnTo>
                        <a:pt x="110241" y="160188"/>
                      </a:lnTo>
                      <a:lnTo>
                        <a:pt x="110241" y="160205"/>
                      </a:lnTo>
                      <a:lnTo>
                        <a:pt x="110241" y="160305"/>
                      </a:lnTo>
                      <a:lnTo>
                        <a:pt x="110241" y="160356"/>
                      </a:lnTo>
                      <a:cubicBezTo>
                        <a:pt x="110224" y="160456"/>
                        <a:pt x="110224" y="160556"/>
                        <a:pt x="110207" y="160640"/>
                      </a:cubicBezTo>
                      <a:cubicBezTo>
                        <a:pt x="110174" y="160757"/>
                        <a:pt x="110157" y="160875"/>
                        <a:pt x="110140" y="160975"/>
                      </a:cubicBezTo>
                      <a:cubicBezTo>
                        <a:pt x="110123" y="161092"/>
                        <a:pt x="110090" y="161209"/>
                        <a:pt x="110073" y="161310"/>
                      </a:cubicBezTo>
                      <a:cubicBezTo>
                        <a:pt x="110056" y="161427"/>
                        <a:pt x="110023" y="161527"/>
                        <a:pt x="109990" y="161628"/>
                      </a:cubicBezTo>
                      <a:lnTo>
                        <a:pt x="109990" y="161644"/>
                      </a:lnTo>
                      <a:cubicBezTo>
                        <a:pt x="109973" y="161762"/>
                        <a:pt x="109939" y="161862"/>
                        <a:pt x="109889" y="161963"/>
                      </a:cubicBezTo>
                      <a:lnTo>
                        <a:pt x="109772" y="162281"/>
                      </a:lnTo>
                      <a:lnTo>
                        <a:pt x="109638" y="162599"/>
                      </a:lnTo>
                      <a:lnTo>
                        <a:pt x="109521" y="162850"/>
                      </a:lnTo>
                      <a:cubicBezTo>
                        <a:pt x="109487" y="162866"/>
                        <a:pt x="109487" y="162883"/>
                        <a:pt x="109487" y="162883"/>
                      </a:cubicBezTo>
                      <a:cubicBezTo>
                        <a:pt x="109454" y="162984"/>
                        <a:pt x="109387" y="163067"/>
                        <a:pt x="109320" y="163184"/>
                      </a:cubicBezTo>
                      <a:cubicBezTo>
                        <a:pt x="109153" y="163469"/>
                        <a:pt x="108968" y="163720"/>
                        <a:pt x="108784" y="163988"/>
                      </a:cubicBezTo>
                      <a:lnTo>
                        <a:pt x="108784" y="164021"/>
                      </a:lnTo>
                      <a:cubicBezTo>
                        <a:pt x="108650" y="164189"/>
                        <a:pt x="108517" y="164356"/>
                        <a:pt x="108366" y="164490"/>
                      </a:cubicBezTo>
                      <a:lnTo>
                        <a:pt x="108366" y="164524"/>
                      </a:lnTo>
                      <a:lnTo>
                        <a:pt x="108132" y="164741"/>
                      </a:lnTo>
                      <a:lnTo>
                        <a:pt x="107998" y="164875"/>
                      </a:lnTo>
                      <a:cubicBezTo>
                        <a:pt x="107974" y="164899"/>
                        <a:pt x="107950" y="164924"/>
                        <a:pt x="107926" y="164950"/>
                      </a:cubicBezTo>
                      <a:lnTo>
                        <a:pt x="107926" y="164950"/>
                      </a:lnTo>
                      <a:cubicBezTo>
                        <a:pt x="109397" y="163643"/>
                        <a:pt x="110324" y="161738"/>
                        <a:pt x="110324" y="159619"/>
                      </a:cubicBezTo>
                      <a:lnTo>
                        <a:pt x="110324" y="7131"/>
                      </a:lnTo>
                      <a:cubicBezTo>
                        <a:pt x="110308" y="3197"/>
                        <a:pt x="107110" y="0"/>
                        <a:pt x="1031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18"/>
                <p:cNvSpPr/>
                <p:nvPr/>
              </p:nvSpPr>
              <p:spPr>
                <a:xfrm>
                  <a:off x="3211413" y="838375"/>
                  <a:ext cx="2721725" cy="4132350"/>
                </a:xfrm>
                <a:custGeom>
                  <a:rect b="b" l="l" r="r" t="t"/>
                  <a:pathLst>
                    <a:path extrusionOk="0" h="165294" w="108869">
                      <a:moveTo>
                        <a:pt x="6395" y="1"/>
                      </a:moveTo>
                      <a:cubicBezTo>
                        <a:pt x="2863" y="1"/>
                        <a:pt x="1" y="2863"/>
                        <a:pt x="1" y="6395"/>
                      </a:cubicBezTo>
                      <a:lnTo>
                        <a:pt x="1" y="158883"/>
                      </a:lnTo>
                      <a:cubicBezTo>
                        <a:pt x="1" y="162415"/>
                        <a:pt x="2863" y="165294"/>
                        <a:pt x="6395" y="165294"/>
                      </a:cubicBezTo>
                      <a:lnTo>
                        <a:pt x="102458" y="165294"/>
                      </a:lnTo>
                      <a:cubicBezTo>
                        <a:pt x="105989" y="165294"/>
                        <a:pt x="108869" y="162415"/>
                        <a:pt x="108869" y="158883"/>
                      </a:cubicBezTo>
                      <a:lnTo>
                        <a:pt x="108869" y="6395"/>
                      </a:lnTo>
                      <a:cubicBezTo>
                        <a:pt x="108869" y="2863"/>
                        <a:pt x="105973" y="1"/>
                        <a:pt x="1024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18"/>
                <p:cNvSpPr/>
                <p:nvPr/>
              </p:nvSpPr>
              <p:spPr>
                <a:xfrm>
                  <a:off x="3195513" y="4824250"/>
                  <a:ext cx="2752700" cy="163650"/>
                </a:xfrm>
                <a:custGeom>
                  <a:rect b="b" l="l" r="r" t="t"/>
                  <a:pathLst>
                    <a:path extrusionOk="0" h="6546" w="110108">
                      <a:moveTo>
                        <a:pt x="110107" y="101"/>
                      </a:moveTo>
                      <a:lnTo>
                        <a:pt x="110107" y="34"/>
                      </a:lnTo>
                      <a:lnTo>
                        <a:pt x="110107" y="134"/>
                      </a:lnTo>
                      <a:lnTo>
                        <a:pt x="110107" y="185"/>
                      </a:lnTo>
                      <a:cubicBezTo>
                        <a:pt x="110090" y="285"/>
                        <a:pt x="110090" y="385"/>
                        <a:pt x="110057" y="469"/>
                      </a:cubicBezTo>
                      <a:cubicBezTo>
                        <a:pt x="110040" y="603"/>
                        <a:pt x="110023" y="704"/>
                        <a:pt x="110007" y="804"/>
                      </a:cubicBezTo>
                      <a:cubicBezTo>
                        <a:pt x="109973" y="921"/>
                        <a:pt x="109956" y="1038"/>
                        <a:pt x="109940" y="1139"/>
                      </a:cubicBezTo>
                      <a:cubicBezTo>
                        <a:pt x="109923" y="1256"/>
                        <a:pt x="109873" y="1356"/>
                        <a:pt x="109856" y="1457"/>
                      </a:cubicBezTo>
                      <a:lnTo>
                        <a:pt x="109856" y="1473"/>
                      </a:lnTo>
                      <a:cubicBezTo>
                        <a:pt x="109806" y="1591"/>
                        <a:pt x="109789" y="1691"/>
                        <a:pt x="109756" y="1792"/>
                      </a:cubicBezTo>
                      <a:lnTo>
                        <a:pt x="109622" y="2110"/>
                      </a:lnTo>
                      <a:lnTo>
                        <a:pt x="109505" y="2428"/>
                      </a:lnTo>
                      <a:lnTo>
                        <a:pt x="109371" y="2679"/>
                      </a:lnTo>
                      <a:cubicBezTo>
                        <a:pt x="109354" y="2695"/>
                        <a:pt x="109354" y="2712"/>
                        <a:pt x="109354" y="2712"/>
                      </a:cubicBezTo>
                      <a:cubicBezTo>
                        <a:pt x="109304" y="2813"/>
                        <a:pt x="109253" y="2896"/>
                        <a:pt x="109186" y="3013"/>
                      </a:cubicBezTo>
                      <a:cubicBezTo>
                        <a:pt x="109019" y="3298"/>
                        <a:pt x="108835" y="3549"/>
                        <a:pt x="108634" y="3817"/>
                      </a:cubicBezTo>
                      <a:lnTo>
                        <a:pt x="108634" y="3850"/>
                      </a:lnTo>
                      <a:cubicBezTo>
                        <a:pt x="108517" y="4018"/>
                        <a:pt x="108366" y="4185"/>
                        <a:pt x="108216" y="4319"/>
                      </a:cubicBezTo>
                      <a:lnTo>
                        <a:pt x="108216" y="4353"/>
                      </a:lnTo>
                      <a:lnTo>
                        <a:pt x="107998" y="4570"/>
                      </a:lnTo>
                      <a:lnTo>
                        <a:pt x="107864" y="4704"/>
                      </a:lnTo>
                      <a:cubicBezTo>
                        <a:pt x="107780" y="4771"/>
                        <a:pt x="107713" y="4855"/>
                        <a:pt x="107630" y="4905"/>
                      </a:cubicBezTo>
                      <a:cubicBezTo>
                        <a:pt x="107596" y="4955"/>
                        <a:pt x="107529" y="4989"/>
                        <a:pt x="107479" y="5039"/>
                      </a:cubicBezTo>
                      <a:cubicBezTo>
                        <a:pt x="107362" y="5122"/>
                        <a:pt x="107228" y="5223"/>
                        <a:pt x="107111" y="5307"/>
                      </a:cubicBezTo>
                      <a:cubicBezTo>
                        <a:pt x="107061" y="5323"/>
                        <a:pt x="107027" y="5374"/>
                        <a:pt x="106960" y="5390"/>
                      </a:cubicBezTo>
                      <a:cubicBezTo>
                        <a:pt x="106927" y="5407"/>
                        <a:pt x="106877" y="5457"/>
                        <a:pt x="106843" y="5474"/>
                      </a:cubicBezTo>
                      <a:cubicBezTo>
                        <a:pt x="106726" y="5541"/>
                        <a:pt x="106642" y="5608"/>
                        <a:pt x="106542" y="5641"/>
                      </a:cubicBezTo>
                      <a:lnTo>
                        <a:pt x="106391" y="5725"/>
                      </a:lnTo>
                      <a:cubicBezTo>
                        <a:pt x="105939" y="5959"/>
                        <a:pt x="105454" y="6160"/>
                        <a:pt x="104952" y="6294"/>
                      </a:cubicBezTo>
                      <a:cubicBezTo>
                        <a:pt x="104918" y="6311"/>
                        <a:pt x="104868" y="6311"/>
                        <a:pt x="104834" y="6311"/>
                      </a:cubicBezTo>
                      <a:cubicBezTo>
                        <a:pt x="104768" y="6328"/>
                        <a:pt x="104717" y="6328"/>
                        <a:pt x="104667" y="6361"/>
                      </a:cubicBezTo>
                      <a:cubicBezTo>
                        <a:pt x="104366" y="6411"/>
                        <a:pt x="104081" y="6462"/>
                        <a:pt x="103780" y="6495"/>
                      </a:cubicBezTo>
                      <a:cubicBezTo>
                        <a:pt x="103746" y="6495"/>
                        <a:pt x="103680" y="6529"/>
                        <a:pt x="103629" y="6529"/>
                      </a:cubicBezTo>
                      <a:cubicBezTo>
                        <a:pt x="103462" y="6545"/>
                        <a:pt x="103278" y="6545"/>
                        <a:pt x="103110" y="6545"/>
                      </a:cubicBezTo>
                      <a:lnTo>
                        <a:pt x="7031" y="6545"/>
                      </a:lnTo>
                      <a:cubicBezTo>
                        <a:pt x="6847" y="6545"/>
                        <a:pt x="6680" y="6545"/>
                        <a:pt x="6512" y="6529"/>
                      </a:cubicBezTo>
                      <a:cubicBezTo>
                        <a:pt x="6445" y="6529"/>
                        <a:pt x="6412" y="6495"/>
                        <a:pt x="6345" y="6495"/>
                      </a:cubicBezTo>
                      <a:cubicBezTo>
                        <a:pt x="6060" y="6478"/>
                        <a:pt x="5759" y="6411"/>
                        <a:pt x="5491" y="6361"/>
                      </a:cubicBezTo>
                      <a:cubicBezTo>
                        <a:pt x="5424" y="6328"/>
                        <a:pt x="5374" y="6328"/>
                        <a:pt x="5324" y="6311"/>
                      </a:cubicBezTo>
                      <a:cubicBezTo>
                        <a:pt x="5274" y="6294"/>
                        <a:pt x="5207" y="6294"/>
                        <a:pt x="5173" y="6277"/>
                      </a:cubicBezTo>
                      <a:cubicBezTo>
                        <a:pt x="4671" y="6144"/>
                        <a:pt x="4186" y="5959"/>
                        <a:pt x="3750" y="5708"/>
                      </a:cubicBezTo>
                      <a:lnTo>
                        <a:pt x="3600" y="5625"/>
                      </a:lnTo>
                      <a:cubicBezTo>
                        <a:pt x="3416" y="5524"/>
                        <a:pt x="3231" y="5390"/>
                        <a:pt x="3031" y="5273"/>
                      </a:cubicBezTo>
                      <a:cubicBezTo>
                        <a:pt x="2997" y="5223"/>
                        <a:pt x="2947" y="5206"/>
                        <a:pt x="2913" y="5189"/>
                      </a:cubicBezTo>
                      <a:cubicBezTo>
                        <a:pt x="2830" y="5122"/>
                        <a:pt x="2763" y="5056"/>
                        <a:pt x="2679" y="5022"/>
                      </a:cubicBezTo>
                      <a:cubicBezTo>
                        <a:pt x="2478" y="4855"/>
                        <a:pt x="2311" y="4687"/>
                        <a:pt x="2127" y="4520"/>
                      </a:cubicBezTo>
                      <a:lnTo>
                        <a:pt x="1993" y="4386"/>
                      </a:lnTo>
                      <a:lnTo>
                        <a:pt x="1926" y="4319"/>
                      </a:lnTo>
                      <a:cubicBezTo>
                        <a:pt x="1909" y="4302"/>
                        <a:pt x="1892" y="4286"/>
                        <a:pt x="1892" y="4269"/>
                      </a:cubicBezTo>
                      <a:cubicBezTo>
                        <a:pt x="1825" y="4202"/>
                        <a:pt x="1758" y="4135"/>
                        <a:pt x="1725" y="4068"/>
                      </a:cubicBezTo>
                      <a:cubicBezTo>
                        <a:pt x="1675" y="4018"/>
                        <a:pt x="1625" y="3951"/>
                        <a:pt x="1574" y="3884"/>
                      </a:cubicBezTo>
                      <a:cubicBezTo>
                        <a:pt x="1558" y="3867"/>
                        <a:pt x="1541" y="3850"/>
                        <a:pt x="1507" y="3800"/>
                      </a:cubicBezTo>
                      <a:lnTo>
                        <a:pt x="1474" y="3767"/>
                      </a:lnTo>
                      <a:cubicBezTo>
                        <a:pt x="1424" y="3700"/>
                        <a:pt x="1373" y="3633"/>
                        <a:pt x="1323" y="3549"/>
                      </a:cubicBezTo>
                      <a:cubicBezTo>
                        <a:pt x="1323" y="3549"/>
                        <a:pt x="1323" y="3532"/>
                        <a:pt x="1306" y="3532"/>
                      </a:cubicBezTo>
                      <a:cubicBezTo>
                        <a:pt x="1240" y="3449"/>
                        <a:pt x="1173" y="3365"/>
                        <a:pt x="1139" y="3281"/>
                      </a:cubicBezTo>
                      <a:cubicBezTo>
                        <a:pt x="1139" y="3265"/>
                        <a:pt x="1122" y="3265"/>
                        <a:pt x="1122" y="3265"/>
                      </a:cubicBezTo>
                      <a:cubicBezTo>
                        <a:pt x="1072" y="3181"/>
                        <a:pt x="1005" y="3097"/>
                        <a:pt x="972" y="3013"/>
                      </a:cubicBezTo>
                      <a:cubicBezTo>
                        <a:pt x="905" y="2896"/>
                        <a:pt x="871" y="2813"/>
                        <a:pt x="804" y="2712"/>
                      </a:cubicBezTo>
                      <a:cubicBezTo>
                        <a:pt x="788" y="2695"/>
                        <a:pt x="788" y="2695"/>
                        <a:pt x="788" y="2679"/>
                      </a:cubicBezTo>
                      <a:lnTo>
                        <a:pt x="654" y="2428"/>
                      </a:lnTo>
                      <a:lnTo>
                        <a:pt x="537" y="2110"/>
                      </a:lnTo>
                      <a:lnTo>
                        <a:pt x="403" y="1792"/>
                      </a:lnTo>
                      <a:cubicBezTo>
                        <a:pt x="336" y="1641"/>
                        <a:pt x="302" y="1473"/>
                        <a:pt x="252" y="1306"/>
                      </a:cubicBezTo>
                      <a:lnTo>
                        <a:pt x="135" y="804"/>
                      </a:lnTo>
                      <a:cubicBezTo>
                        <a:pt x="118" y="704"/>
                        <a:pt x="85" y="586"/>
                        <a:pt x="68" y="469"/>
                      </a:cubicBezTo>
                      <a:cubicBezTo>
                        <a:pt x="51" y="369"/>
                        <a:pt x="51" y="268"/>
                        <a:pt x="34" y="185"/>
                      </a:cubicBezTo>
                      <a:lnTo>
                        <a:pt x="34" y="134"/>
                      </a:lnTo>
                      <a:cubicBezTo>
                        <a:pt x="34" y="101"/>
                        <a:pt x="1" y="34"/>
                        <a:pt x="1" y="0"/>
                      </a:cubicBezTo>
                      <a:cubicBezTo>
                        <a:pt x="1" y="34"/>
                        <a:pt x="1" y="84"/>
                        <a:pt x="34" y="118"/>
                      </a:cubicBezTo>
                      <a:cubicBezTo>
                        <a:pt x="51" y="218"/>
                        <a:pt x="51" y="335"/>
                        <a:pt x="68" y="436"/>
                      </a:cubicBezTo>
                      <a:cubicBezTo>
                        <a:pt x="68" y="469"/>
                        <a:pt x="85" y="536"/>
                        <a:pt x="85" y="586"/>
                      </a:cubicBezTo>
                      <a:cubicBezTo>
                        <a:pt x="85" y="637"/>
                        <a:pt x="118" y="704"/>
                        <a:pt x="135" y="770"/>
                      </a:cubicBezTo>
                      <a:cubicBezTo>
                        <a:pt x="152" y="854"/>
                        <a:pt x="168" y="955"/>
                        <a:pt x="202" y="1038"/>
                      </a:cubicBezTo>
                      <a:cubicBezTo>
                        <a:pt x="218" y="1139"/>
                        <a:pt x="252" y="1222"/>
                        <a:pt x="285" y="1340"/>
                      </a:cubicBezTo>
                      <a:cubicBezTo>
                        <a:pt x="302" y="1423"/>
                        <a:pt x="319" y="1507"/>
                        <a:pt x="369" y="1557"/>
                      </a:cubicBezTo>
                      <a:cubicBezTo>
                        <a:pt x="419" y="1725"/>
                        <a:pt x="486" y="1892"/>
                        <a:pt x="553" y="2043"/>
                      </a:cubicBezTo>
                      <a:cubicBezTo>
                        <a:pt x="570" y="2093"/>
                        <a:pt x="587" y="2143"/>
                        <a:pt x="620" y="2193"/>
                      </a:cubicBezTo>
                      <a:cubicBezTo>
                        <a:pt x="654" y="2277"/>
                        <a:pt x="670" y="2344"/>
                        <a:pt x="721" y="2428"/>
                      </a:cubicBezTo>
                      <a:cubicBezTo>
                        <a:pt x="721" y="2428"/>
                        <a:pt x="721" y="2444"/>
                        <a:pt x="737" y="2444"/>
                      </a:cubicBezTo>
                      <a:cubicBezTo>
                        <a:pt x="788" y="2528"/>
                        <a:pt x="821" y="2612"/>
                        <a:pt x="888" y="2695"/>
                      </a:cubicBezTo>
                      <a:lnTo>
                        <a:pt x="888" y="2712"/>
                      </a:lnTo>
                      <a:cubicBezTo>
                        <a:pt x="921" y="2779"/>
                        <a:pt x="955" y="2846"/>
                        <a:pt x="988" y="2880"/>
                      </a:cubicBezTo>
                      <a:cubicBezTo>
                        <a:pt x="1039" y="2930"/>
                        <a:pt x="1055" y="2980"/>
                        <a:pt x="1089" y="3030"/>
                      </a:cubicBezTo>
                      <a:cubicBezTo>
                        <a:pt x="1089" y="3047"/>
                        <a:pt x="1122" y="3047"/>
                        <a:pt x="1122" y="3064"/>
                      </a:cubicBezTo>
                      <a:cubicBezTo>
                        <a:pt x="1156" y="3147"/>
                        <a:pt x="1223" y="3214"/>
                        <a:pt x="1290" y="3298"/>
                      </a:cubicBezTo>
                      <a:cubicBezTo>
                        <a:pt x="1340" y="3382"/>
                        <a:pt x="1407" y="3449"/>
                        <a:pt x="1457" y="3516"/>
                      </a:cubicBezTo>
                      <a:cubicBezTo>
                        <a:pt x="1474" y="3532"/>
                        <a:pt x="1474" y="3549"/>
                        <a:pt x="1491" y="3549"/>
                      </a:cubicBezTo>
                      <a:cubicBezTo>
                        <a:pt x="1558" y="3633"/>
                        <a:pt x="1625" y="3700"/>
                        <a:pt x="1675" y="3767"/>
                      </a:cubicBezTo>
                      <a:cubicBezTo>
                        <a:pt x="1742" y="3850"/>
                        <a:pt x="1825" y="3901"/>
                        <a:pt x="1892" y="3968"/>
                      </a:cubicBezTo>
                      <a:lnTo>
                        <a:pt x="2076" y="4152"/>
                      </a:lnTo>
                      <a:cubicBezTo>
                        <a:pt x="2093" y="4185"/>
                        <a:pt x="2127" y="4185"/>
                        <a:pt x="2143" y="4202"/>
                      </a:cubicBezTo>
                      <a:cubicBezTo>
                        <a:pt x="2210" y="4269"/>
                        <a:pt x="2294" y="4319"/>
                        <a:pt x="2344" y="4386"/>
                      </a:cubicBezTo>
                      <a:lnTo>
                        <a:pt x="2595" y="4570"/>
                      </a:lnTo>
                      <a:cubicBezTo>
                        <a:pt x="2662" y="4620"/>
                        <a:pt x="2729" y="4687"/>
                        <a:pt x="2796" y="4721"/>
                      </a:cubicBezTo>
                      <a:cubicBezTo>
                        <a:pt x="2830" y="4738"/>
                        <a:pt x="2846" y="4771"/>
                        <a:pt x="2897" y="4788"/>
                      </a:cubicBezTo>
                      <a:cubicBezTo>
                        <a:pt x="2930" y="4804"/>
                        <a:pt x="2980" y="4855"/>
                        <a:pt x="3014" y="4871"/>
                      </a:cubicBezTo>
                      <a:cubicBezTo>
                        <a:pt x="3064" y="4888"/>
                        <a:pt x="3098" y="4938"/>
                        <a:pt x="3148" y="4955"/>
                      </a:cubicBezTo>
                      <a:cubicBezTo>
                        <a:pt x="3231" y="4989"/>
                        <a:pt x="3315" y="5056"/>
                        <a:pt x="3399" y="5106"/>
                      </a:cubicBezTo>
                      <a:cubicBezTo>
                        <a:pt x="3432" y="5122"/>
                        <a:pt x="3499" y="5156"/>
                        <a:pt x="3566" y="5189"/>
                      </a:cubicBezTo>
                      <a:cubicBezTo>
                        <a:pt x="3683" y="5240"/>
                        <a:pt x="3817" y="5307"/>
                        <a:pt x="3968" y="5374"/>
                      </a:cubicBezTo>
                      <a:cubicBezTo>
                        <a:pt x="4001" y="5390"/>
                        <a:pt x="4052" y="5407"/>
                        <a:pt x="4085" y="5407"/>
                      </a:cubicBezTo>
                      <a:cubicBezTo>
                        <a:pt x="4152" y="5441"/>
                        <a:pt x="4219" y="5457"/>
                        <a:pt x="4269" y="5491"/>
                      </a:cubicBezTo>
                      <a:cubicBezTo>
                        <a:pt x="4353" y="5524"/>
                        <a:pt x="4437" y="5558"/>
                        <a:pt x="4520" y="5574"/>
                      </a:cubicBezTo>
                      <a:cubicBezTo>
                        <a:pt x="4604" y="5608"/>
                        <a:pt x="4688" y="5625"/>
                        <a:pt x="4805" y="5658"/>
                      </a:cubicBezTo>
                      <a:lnTo>
                        <a:pt x="4822" y="5658"/>
                      </a:lnTo>
                      <a:cubicBezTo>
                        <a:pt x="4922" y="5692"/>
                        <a:pt x="5006" y="5708"/>
                        <a:pt x="5106" y="5725"/>
                      </a:cubicBezTo>
                      <a:lnTo>
                        <a:pt x="5140" y="5725"/>
                      </a:lnTo>
                      <a:cubicBezTo>
                        <a:pt x="5223" y="5742"/>
                        <a:pt x="5274" y="5742"/>
                        <a:pt x="5357" y="5775"/>
                      </a:cubicBezTo>
                      <a:cubicBezTo>
                        <a:pt x="5725" y="5826"/>
                        <a:pt x="6060" y="5859"/>
                        <a:pt x="6428" y="5859"/>
                      </a:cubicBezTo>
                      <a:lnTo>
                        <a:pt x="103780" y="5859"/>
                      </a:lnTo>
                      <a:cubicBezTo>
                        <a:pt x="103914" y="5859"/>
                        <a:pt x="104031" y="5859"/>
                        <a:pt x="104165" y="5826"/>
                      </a:cubicBezTo>
                      <a:cubicBezTo>
                        <a:pt x="104232" y="5826"/>
                        <a:pt x="104282" y="5826"/>
                        <a:pt x="104366" y="5809"/>
                      </a:cubicBezTo>
                      <a:cubicBezTo>
                        <a:pt x="104433" y="5809"/>
                        <a:pt x="104483" y="5792"/>
                        <a:pt x="104533" y="5792"/>
                      </a:cubicBezTo>
                      <a:lnTo>
                        <a:pt x="104617" y="5792"/>
                      </a:lnTo>
                      <a:cubicBezTo>
                        <a:pt x="104701" y="5775"/>
                        <a:pt x="104768" y="5775"/>
                        <a:pt x="104851" y="5742"/>
                      </a:cubicBezTo>
                      <a:lnTo>
                        <a:pt x="104868" y="5742"/>
                      </a:lnTo>
                      <a:cubicBezTo>
                        <a:pt x="104918" y="5742"/>
                        <a:pt x="104952" y="5725"/>
                        <a:pt x="105019" y="5725"/>
                      </a:cubicBezTo>
                      <a:cubicBezTo>
                        <a:pt x="105035" y="5725"/>
                        <a:pt x="105069" y="5708"/>
                        <a:pt x="105086" y="5708"/>
                      </a:cubicBezTo>
                      <a:lnTo>
                        <a:pt x="105102" y="5708"/>
                      </a:lnTo>
                      <a:cubicBezTo>
                        <a:pt x="105169" y="5692"/>
                        <a:pt x="105236" y="5692"/>
                        <a:pt x="105320" y="5658"/>
                      </a:cubicBezTo>
                      <a:cubicBezTo>
                        <a:pt x="105337" y="5658"/>
                        <a:pt x="105370" y="5641"/>
                        <a:pt x="105404" y="5641"/>
                      </a:cubicBezTo>
                      <a:cubicBezTo>
                        <a:pt x="105504" y="5625"/>
                        <a:pt x="105588" y="5591"/>
                        <a:pt x="105671" y="5558"/>
                      </a:cubicBezTo>
                      <a:cubicBezTo>
                        <a:pt x="105755" y="5541"/>
                        <a:pt x="105856" y="5491"/>
                        <a:pt x="105939" y="5474"/>
                      </a:cubicBezTo>
                      <a:lnTo>
                        <a:pt x="105956" y="5474"/>
                      </a:lnTo>
                      <a:cubicBezTo>
                        <a:pt x="106006" y="5457"/>
                        <a:pt x="106040" y="5424"/>
                        <a:pt x="106090" y="5424"/>
                      </a:cubicBezTo>
                      <a:lnTo>
                        <a:pt x="106107" y="5424"/>
                      </a:lnTo>
                      <a:cubicBezTo>
                        <a:pt x="106157" y="5407"/>
                        <a:pt x="106207" y="5390"/>
                        <a:pt x="106257" y="5374"/>
                      </a:cubicBezTo>
                      <a:lnTo>
                        <a:pt x="106274" y="5374"/>
                      </a:lnTo>
                      <a:lnTo>
                        <a:pt x="106659" y="5189"/>
                      </a:lnTo>
                      <a:cubicBezTo>
                        <a:pt x="106709" y="5156"/>
                        <a:pt x="106759" y="5122"/>
                        <a:pt x="106826" y="5106"/>
                      </a:cubicBezTo>
                      <a:cubicBezTo>
                        <a:pt x="106910" y="5056"/>
                        <a:pt x="106994" y="4989"/>
                        <a:pt x="107077" y="4955"/>
                      </a:cubicBezTo>
                      <a:cubicBezTo>
                        <a:pt x="107111" y="4922"/>
                        <a:pt x="107161" y="4905"/>
                        <a:pt x="107195" y="4871"/>
                      </a:cubicBezTo>
                      <a:cubicBezTo>
                        <a:pt x="107245" y="4855"/>
                        <a:pt x="107278" y="4821"/>
                        <a:pt x="107329" y="4788"/>
                      </a:cubicBezTo>
                      <a:cubicBezTo>
                        <a:pt x="107362" y="4771"/>
                        <a:pt x="107379" y="4738"/>
                        <a:pt x="107429" y="4721"/>
                      </a:cubicBezTo>
                      <a:cubicBezTo>
                        <a:pt x="107496" y="4687"/>
                        <a:pt x="107546" y="4637"/>
                        <a:pt x="107613" y="4570"/>
                      </a:cubicBezTo>
                      <a:lnTo>
                        <a:pt x="107864" y="4386"/>
                      </a:lnTo>
                      <a:cubicBezTo>
                        <a:pt x="107931" y="4353"/>
                        <a:pt x="107998" y="4286"/>
                        <a:pt x="108048" y="4235"/>
                      </a:cubicBezTo>
                      <a:lnTo>
                        <a:pt x="108082" y="4219"/>
                      </a:lnTo>
                      <a:cubicBezTo>
                        <a:pt x="108098" y="4202"/>
                        <a:pt x="108115" y="4168"/>
                        <a:pt x="108132" y="4168"/>
                      </a:cubicBezTo>
                      <a:lnTo>
                        <a:pt x="108165" y="4152"/>
                      </a:lnTo>
                      <a:cubicBezTo>
                        <a:pt x="108216" y="4085"/>
                        <a:pt x="108283" y="4051"/>
                        <a:pt x="108333" y="3984"/>
                      </a:cubicBezTo>
                      <a:lnTo>
                        <a:pt x="108417" y="3901"/>
                      </a:lnTo>
                      <a:lnTo>
                        <a:pt x="108500" y="3817"/>
                      </a:lnTo>
                      <a:cubicBezTo>
                        <a:pt x="108500" y="3817"/>
                        <a:pt x="108500" y="3800"/>
                        <a:pt x="108517" y="3800"/>
                      </a:cubicBezTo>
                      <a:cubicBezTo>
                        <a:pt x="108534" y="3783"/>
                        <a:pt x="108550" y="3750"/>
                        <a:pt x="108584" y="3716"/>
                      </a:cubicBezTo>
                      <a:cubicBezTo>
                        <a:pt x="108617" y="3666"/>
                        <a:pt x="108668" y="3616"/>
                        <a:pt x="108718" y="3549"/>
                      </a:cubicBezTo>
                      <a:cubicBezTo>
                        <a:pt x="108751" y="3532"/>
                        <a:pt x="108768" y="3516"/>
                        <a:pt x="108768" y="3482"/>
                      </a:cubicBezTo>
                      <a:cubicBezTo>
                        <a:pt x="108835" y="3432"/>
                        <a:pt x="108885" y="3348"/>
                        <a:pt x="108935" y="3281"/>
                      </a:cubicBezTo>
                      <a:cubicBezTo>
                        <a:pt x="108969" y="3214"/>
                        <a:pt x="109019" y="3181"/>
                        <a:pt x="109053" y="3114"/>
                      </a:cubicBezTo>
                      <a:lnTo>
                        <a:pt x="109086" y="3097"/>
                      </a:lnTo>
                      <a:cubicBezTo>
                        <a:pt x="109103" y="3047"/>
                        <a:pt x="109136" y="3013"/>
                        <a:pt x="109170" y="2963"/>
                      </a:cubicBezTo>
                      <a:cubicBezTo>
                        <a:pt x="109203" y="2896"/>
                        <a:pt x="109270" y="2813"/>
                        <a:pt x="109304" y="2729"/>
                      </a:cubicBezTo>
                      <a:lnTo>
                        <a:pt x="109337" y="2712"/>
                      </a:lnTo>
                      <a:lnTo>
                        <a:pt x="109421" y="2561"/>
                      </a:lnTo>
                      <a:cubicBezTo>
                        <a:pt x="109438" y="2545"/>
                        <a:pt x="109454" y="2511"/>
                        <a:pt x="109454" y="2478"/>
                      </a:cubicBezTo>
                      <a:cubicBezTo>
                        <a:pt x="109505" y="2428"/>
                        <a:pt x="109521" y="2361"/>
                        <a:pt x="109538" y="2310"/>
                      </a:cubicBezTo>
                      <a:cubicBezTo>
                        <a:pt x="109588" y="2227"/>
                        <a:pt x="109622" y="2177"/>
                        <a:pt x="109638" y="2093"/>
                      </a:cubicBezTo>
                      <a:cubicBezTo>
                        <a:pt x="109672" y="2026"/>
                        <a:pt x="109689" y="1959"/>
                        <a:pt x="109722" y="1925"/>
                      </a:cubicBezTo>
                      <a:cubicBezTo>
                        <a:pt x="109722" y="1892"/>
                        <a:pt x="109756" y="1875"/>
                        <a:pt x="109756" y="1858"/>
                      </a:cubicBezTo>
                      <a:lnTo>
                        <a:pt x="109806" y="1674"/>
                      </a:lnTo>
                      <a:cubicBezTo>
                        <a:pt x="109839" y="1624"/>
                        <a:pt x="109839" y="1591"/>
                        <a:pt x="109856" y="1540"/>
                      </a:cubicBezTo>
                      <a:cubicBezTo>
                        <a:pt x="109856" y="1540"/>
                        <a:pt x="109856" y="1524"/>
                        <a:pt x="109873" y="1524"/>
                      </a:cubicBezTo>
                      <a:cubicBezTo>
                        <a:pt x="109890" y="1457"/>
                        <a:pt x="109923" y="1373"/>
                        <a:pt x="109940" y="1306"/>
                      </a:cubicBezTo>
                      <a:cubicBezTo>
                        <a:pt x="109956" y="1222"/>
                        <a:pt x="109973" y="1172"/>
                        <a:pt x="110007" y="1088"/>
                      </a:cubicBezTo>
                      <a:lnTo>
                        <a:pt x="110007" y="1055"/>
                      </a:lnTo>
                      <a:lnTo>
                        <a:pt x="110023" y="971"/>
                      </a:lnTo>
                      <a:cubicBezTo>
                        <a:pt x="110040" y="921"/>
                        <a:pt x="110057" y="837"/>
                        <a:pt x="110057" y="754"/>
                      </a:cubicBezTo>
                      <a:lnTo>
                        <a:pt x="110057" y="720"/>
                      </a:lnTo>
                      <a:cubicBezTo>
                        <a:pt x="110090" y="670"/>
                        <a:pt x="110090" y="603"/>
                        <a:pt x="110090" y="536"/>
                      </a:cubicBezTo>
                      <a:cubicBezTo>
                        <a:pt x="110107" y="503"/>
                        <a:pt x="110107" y="436"/>
                        <a:pt x="110107" y="385"/>
                      </a:cubicBezTo>
                      <a:cubicBezTo>
                        <a:pt x="110090" y="302"/>
                        <a:pt x="110107" y="201"/>
                        <a:pt x="110107" y="10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18"/>
                <p:cNvSpPr/>
                <p:nvPr/>
              </p:nvSpPr>
              <p:spPr>
                <a:xfrm>
                  <a:off x="5949013" y="4810450"/>
                  <a:ext cx="25" cy="8375"/>
                </a:xfrm>
                <a:custGeom>
                  <a:rect b="b" l="l" r="r" t="t"/>
                  <a:pathLst>
                    <a:path extrusionOk="0" h="335" w="1">
                      <a:moveTo>
                        <a:pt x="1" y="0"/>
                      </a:moveTo>
                      <a:lnTo>
                        <a:pt x="1" y="335"/>
                      </a:lnTo>
                      <a:close/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8"/>
                <p:cNvSpPr/>
                <p:nvPr/>
              </p:nvSpPr>
              <p:spPr>
                <a:xfrm>
                  <a:off x="5772013" y="838375"/>
                  <a:ext cx="177025" cy="4132350"/>
                </a:xfrm>
                <a:custGeom>
                  <a:rect b="b" l="l" r="r" t="t"/>
                  <a:pathLst>
                    <a:path extrusionOk="0" h="165294" w="7081">
                      <a:moveTo>
                        <a:pt x="7081" y="6395"/>
                      </a:moveTo>
                      <a:lnTo>
                        <a:pt x="7081" y="158883"/>
                      </a:lnTo>
                      <a:lnTo>
                        <a:pt x="7081" y="159067"/>
                      </a:lnTo>
                      <a:lnTo>
                        <a:pt x="7081" y="159101"/>
                      </a:lnTo>
                      <a:lnTo>
                        <a:pt x="7081" y="159218"/>
                      </a:lnTo>
                      <a:lnTo>
                        <a:pt x="7081" y="159369"/>
                      </a:lnTo>
                      <a:lnTo>
                        <a:pt x="7081" y="159402"/>
                      </a:lnTo>
                      <a:lnTo>
                        <a:pt x="7081" y="159452"/>
                      </a:lnTo>
                      <a:lnTo>
                        <a:pt x="7081" y="159469"/>
                      </a:lnTo>
                      <a:lnTo>
                        <a:pt x="7081" y="159536"/>
                      </a:lnTo>
                      <a:cubicBezTo>
                        <a:pt x="7064" y="159636"/>
                        <a:pt x="7064" y="159737"/>
                        <a:pt x="7047" y="159854"/>
                      </a:cubicBezTo>
                      <a:cubicBezTo>
                        <a:pt x="7047" y="159887"/>
                        <a:pt x="7014" y="159954"/>
                        <a:pt x="7014" y="159988"/>
                      </a:cubicBezTo>
                      <a:cubicBezTo>
                        <a:pt x="7014" y="160055"/>
                        <a:pt x="6997" y="160122"/>
                        <a:pt x="6997" y="160189"/>
                      </a:cubicBezTo>
                      <a:lnTo>
                        <a:pt x="6997" y="160205"/>
                      </a:lnTo>
                      <a:cubicBezTo>
                        <a:pt x="6980" y="160289"/>
                        <a:pt x="6980" y="160356"/>
                        <a:pt x="6963" y="160440"/>
                      </a:cubicBezTo>
                      <a:lnTo>
                        <a:pt x="6930" y="160523"/>
                      </a:lnTo>
                      <a:lnTo>
                        <a:pt x="6930" y="160540"/>
                      </a:lnTo>
                      <a:cubicBezTo>
                        <a:pt x="6913" y="160624"/>
                        <a:pt x="6896" y="160691"/>
                        <a:pt x="6880" y="160775"/>
                      </a:cubicBezTo>
                      <a:cubicBezTo>
                        <a:pt x="6846" y="160825"/>
                        <a:pt x="6830" y="160908"/>
                        <a:pt x="6813" y="160975"/>
                      </a:cubicBezTo>
                      <a:cubicBezTo>
                        <a:pt x="6813" y="160975"/>
                        <a:pt x="6813" y="160992"/>
                        <a:pt x="6796" y="160992"/>
                      </a:cubicBezTo>
                      <a:cubicBezTo>
                        <a:pt x="6763" y="161042"/>
                        <a:pt x="6763" y="161076"/>
                        <a:pt x="6746" y="161126"/>
                      </a:cubicBezTo>
                      <a:lnTo>
                        <a:pt x="6679" y="161310"/>
                      </a:lnTo>
                      <a:cubicBezTo>
                        <a:pt x="6662" y="161327"/>
                        <a:pt x="6662" y="161360"/>
                        <a:pt x="6662" y="161377"/>
                      </a:cubicBezTo>
                      <a:cubicBezTo>
                        <a:pt x="6645" y="161444"/>
                        <a:pt x="6629" y="161494"/>
                        <a:pt x="6578" y="161545"/>
                      </a:cubicBezTo>
                      <a:cubicBezTo>
                        <a:pt x="6545" y="161628"/>
                        <a:pt x="6511" y="161695"/>
                        <a:pt x="6478" y="161779"/>
                      </a:cubicBezTo>
                      <a:cubicBezTo>
                        <a:pt x="6461" y="161829"/>
                        <a:pt x="6411" y="161879"/>
                        <a:pt x="6394" y="161946"/>
                      </a:cubicBezTo>
                      <a:cubicBezTo>
                        <a:pt x="6378" y="161963"/>
                        <a:pt x="6378" y="161996"/>
                        <a:pt x="6344" y="162030"/>
                      </a:cubicBezTo>
                      <a:lnTo>
                        <a:pt x="6193" y="162147"/>
                      </a:lnTo>
                      <a:cubicBezTo>
                        <a:pt x="6193" y="162147"/>
                        <a:pt x="6193" y="162164"/>
                        <a:pt x="6160" y="162164"/>
                      </a:cubicBezTo>
                      <a:cubicBezTo>
                        <a:pt x="6126" y="162248"/>
                        <a:pt x="6076" y="162315"/>
                        <a:pt x="6026" y="162398"/>
                      </a:cubicBezTo>
                      <a:cubicBezTo>
                        <a:pt x="5993" y="162448"/>
                        <a:pt x="5959" y="162482"/>
                        <a:pt x="5942" y="162532"/>
                      </a:cubicBezTo>
                      <a:lnTo>
                        <a:pt x="5909" y="162549"/>
                      </a:lnTo>
                      <a:cubicBezTo>
                        <a:pt x="5875" y="162616"/>
                        <a:pt x="5825" y="162666"/>
                        <a:pt x="5792" y="162716"/>
                      </a:cubicBezTo>
                      <a:cubicBezTo>
                        <a:pt x="5725" y="162800"/>
                        <a:pt x="5675" y="162867"/>
                        <a:pt x="5624" y="162917"/>
                      </a:cubicBezTo>
                      <a:cubicBezTo>
                        <a:pt x="5608" y="162951"/>
                        <a:pt x="5608" y="162967"/>
                        <a:pt x="5574" y="162984"/>
                      </a:cubicBezTo>
                      <a:cubicBezTo>
                        <a:pt x="5541" y="163034"/>
                        <a:pt x="5490" y="163084"/>
                        <a:pt x="5423" y="163151"/>
                      </a:cubicBezTo>
                      <a:cubicBezTo>
                        <a:pt x="5407" y="163168"/>
                        <a:pt x="5390" y="163218"/>
                        <a:pt x="5373" y="163235"/>
                      </a:cubicBezTo>
                      <a:lnTo>
                        <a:pt x="5340" y="163252"/>
                      </a:lnTo>
                      <a:lnTo>
                        <a:pt x="5256" y="163336"/>
                      </a:lnTo>
                      <a:lnTo>
                        <a:pt x="5189" y="163419"/>
                      </a:lnTo>
                      <a:lnTo>
                        <a:pt x="5022" y="163587"/>
                      </a:lnTo>
                      <a:lnTo>
                        <a:pt x="4988" y="163603"/>
                      </a:lnTo>
                      <a:cubicBezTo>
                        <a:pt x="4972" y="163637"/>
                        <a:pt x="4955" y="163637"/>
                        <a:pt x="4938" y="163654"/>
                      </a:cubicBezTo>
                      <a:lnTo>
                        <a:pt x="4905" y="163670"/>
                      </a:lnTo>
                      <a:cubicBezTo>
                        <a:pt x="4854" y="163721"/>
                        <a:pt x="4787" y="163788"/>
                        <a:pt x="4720" y="163821"/>
                      </a:cubicBezTo>
                      <a:cubicBezTo>
                        <a:pt x="4637" y="163888"/>
                        <a:pt x="4570" y="163955"/>
                        <a:pt x="4469" y="164005"/>
                      </a:cubicBezTo>
                      <a:cubicBezTo>
                        <a:pt x="4402" y="164055"/>
                        <a:pt x="4352" y="164122"/>
                        <a:pt x="4285" y="164156"/>
                      </a:cubicBezTo>
                      <a:cubicBezTo>
                        <a:pt x="4235" y="164173"/>
                        <a:pt x="4218" y="164206"/>
                        <a:pt x="4185" y="164223"/>
                      </a:cubicBezTo>
                      <a:cubicBezTo>
                        <a:pt x="4135" y="164239"/>
                        <a:pt x="4101" y="164290"/>
                        <a:pt x="4051" y="164306"/>
                      </a:cubicBezTo>
                      <a:cubicBezTo>
                        <a:pt x="4001" y="164323"/>
                        <a:pt x="3967" y="164357"/>
                        <a:pt x="3934" y="164390"/>
                      </a:cubicBezTo>
                      <a:cubicBezTo>
                        <a:pt x="3850" y="164424"/>
                        <a:pt x="3766" y="164491"/>
                        <a:pt x="3666" y="164541"/>
                      </a:cubicBezTo>
                      <a:cubicBezTo>
                        <a:pt x="3632" y="164557"/>
                        <a:pt x="3565" y="164591"/>
                        <a:pt x="3515" y="164624"/>
                      </a:cubicBezTo>
                      <a:lnTo>
                        <a:pt x="3130" y="164809"/>
                      </a:lnTo>
                      <a:lnTo>
                        <a:pt x="3114" y="164809"/>
                      </a:lnTo>
                      <a:cubicBezTo>
                        <a:pt x="3063" y="164825"/>
                        <a:pt x="3013" y="164842"/>
                        <a:pt x="2963" y="164859"/>
                      </a:cubicBezTo>
                      <a:lnTo>
                        <a:pt x="2946" y="164859"/>
                      </a:lnTo>
                      <a:cubicBezTo>
                        <a:pt x="2896" y="164892"/>
                        <a:pt x="2862" y="164909"/>
                        <a:pt x="2812" y="164909"/>
                      </a:cubicBezTo>
                      <a:lnTo>
                        <a:pt x="2796" y="164909"/>
                      </a:lnTo>
                      <a:cubicBezTo>
                        <a:pt x="2712" y="164926"/>
                        <a:pt x="2611" y="164976"/>
                        <a:pt x="2528" y="164993"/>
                      </a:cubicBezTo>
                      <a:cubicBezTo>
                        <a:pt x="2444" y="165009"/>
                        <a:pt x="2327" y="165043"/>
                        <a:pt x="2260" y="165076"/>
                      </a:cubicBezTo>
                      <a:cubicBezTo>
                        <a:pt x="2226" y="165076"/>
                        <a:pt x="2193" y="165093"/>
                        <a:pt x="2176" y="165093"/>
                      </a:cubicBezTo>
                      <a:cubicBezTo>
                        <a:pt x="2109" y="165127"/>
                        <a:pt x="2042" y="165127"/>
                        <a:pt x="1959" y="165143"/>
                      </a:cubicBezTo>
                      <a:lnTo>
                        <a:pt x="1942" y="165143"/>
                      </a:lnTo>
                      <a:cubicBezTo>
                        <a:pt x="1908" y="165143"/>
                        <a:pt x="1892" y="165143"/>
                        <a:pt x="1875" y="165160"/>
                      </a:cubicBezTo>
                      <a:cubicBezTo>
                        <a:pt x="1841" y="165160"/>
                        <a:pt x="1791" y="165177"/>
                        <a:pt x="1724" y="165177"/>
                      </a:cubicBezTo>
                      <a:lnTo>
                        <a:pt x="1708" y="165177"/>
                      </a:lnTo>
                      <a:cubicBezTo>
                        <a:pt x="1624" y="165210"/>
                        <a:pt x="1557" y="165210"/>
                        <a:pt x="1473" y="165227"/>
                      </a:cubicBezTo>
                      <a:lnTo>
                        <a:pt x="1389" y="165227"/>
                      </a:lnTo>
                      <a:cubicBezTo>
                        <a:pt x="1339" y="165227"/>
                        <a:pt x="1272" y="165244"/>
                        <a:pt x="1222" y="165244"/>
                      </a:cubicBezTo>
                      <a:cubicBezTo>
                        <a:pt x="1172" y="165244"/>
                        <a:pt x="1105" y="165261"/>
                        <a:pt x="1021" y="165261"/>
                      </a:cubicBezTo>
                      <a:cubicBezTo>
                        <a:pt x="887" y="165261"/>
                        <a:pt x="770" y="165294"/>
                        <a:pt x="636" y="165294"/>
                      </a:cubicBezTo>
                      <a:lnTo>
                        <a:pt x="0" y="165294"/>
                      </a:lnTo>
                      <a:cubicBezTo>
                        <a:pt x="3532" y="165294"/>
                        <a:pt x="6394" y="162415"/>
                        <a:pt x="6394" y="158883"/>
                      </a:cubicBezTo>
                      <a:lnTo>
                        <a:pt x="6394" y="6395"/>
                      </a:lnTo>
                      <a:cubicBezTo>
                        <a:pt x="6394" y="2863"/>
                        <a:pt x="3532" y="1"/>
                        <a:pt x="0" y="1"/>
                      </a:cubicBezTo>
                      <a:lnTo>
                        <a:pt x="636" y="1"/>
                      </a:lnTo>
                      <a:cubicBezTo>
                        <a:pt x="1004" y="1"/>
                        <a:pt x="1356" y="17"/>
                        <a:pt x="1708" y="84"/>
                      </a:cubicBezTo>
                      <a:cubicBezTo>
                        <a:pt x="1791" y="101"/>
                        <a:pt x="1858" y="101"/>
                        <a:pt x="1942" y="118"/>
                      </a:cubicBezTo>
                      <a:lnTo>
                        <a:pt x="2260" y="185"/>
                      </a:lnTo>
                      <a:cubicBezTo>
                        <a:pt x="2360" y="202"/>
                        <a:pt x="2444" y="218"/>
                        <a:pt x="2528" y="269"/>
                      </a:cubicBezTo>
                      <a:cubicBezTo>
                        <a:pt x="2611" y="285"/>
                        <a:pt x="2712" y="335"/>
                        <a:pt x="2796" y="352"/>
                      </a:cubicBezTo>
                      <a:cubicBezTo>
                        <a:pt x="2862" y="369"/>
                        <a:pt x="2896" y="386"/>
                        <a:pt x="2963" y="419"/>
                      </a:cubicBezTo>
                      <a:cubicBezTo>
                        <a:pt x="3013" y="436"/>
                        <a:pt x="3063" y="453"/>
                        <a:pt x="3130" y="469"/>
                      </a:cubicBezTo>
                      <a:lnTo>
                        <a:pt x="3499" y="670"/>
                      </a:lnTo>
                      <a:cubicBezTo>
                        <a:pt x="3565" y="687"/>
                        <a:pt x="3616" y="720"/>
                        <a:pt x="3666" y="754"/>
                      </a:cubicBezTo>
                      <a:cubicBezTo>
                        <a:pt x="3750" y="787"/>
                        <a:pt x="3833" y="838"/>
                        <a:pt x="3917" y="888"/>
                      </a:cubicBezTo>
                      <a:cubicBezTo>
                        <a:pt x="3967" y="921"/>
                        <a:pt x="4001" y="938"/>
                        <a:pt x="4051" y="972"/>
                      </a:cubicBezTo>
                      <a:cubicBezTo>
                        <a:pt x="4084" y="1005"/>
                        <a:pt x="4135" y="1039"/>
                        <a:pt x="4168" y="1055"/>
                      </a:cubicBezTo>
                      <a:cubicBezTo>
                        <a:pt x="4218" y="1089"/>
                        <a:pt x="4235" y="1105"/>
                        <a:pt x="4285" y="1139"/>
                      </a:cubicBezTo>
                      <a:cubicBezTo>
                        <a:pt x="4335" y="1189"/>
                        <a:pt x="4402" y="1223"/>
                        <a:pt x="4469" y="1290"/>
                      </a:cubicBezTo>
                      <a:lnTo>
                        <a:pt x="4720" y="1474"/>
                      </a:lnTo>
                      <a:cubicBezTo>
                        <a:pt x="4787" y="1541"/>
                        <a:pt x="4871" y="1608"/>
                        <a:pt x="4921" y="1641"/>
                      </a:cubicBezTo>
                      <a:cubicBezTo>
                        <a:pt x="4955" y="1675"/>
                        <a:pt x="4972" y="1691"/>
                        <a:pt x="4988" y="1691"/>
                      </a:cubicBezTo>
                      <a:lnTo>
                        <a:pt x="5172" y="1875"/>
                      </a:lnTo>
                      <a:cubicBezTo>
                        <a:pt x="5239" y="1942"/>
                        <a:pt x="5306" y="2009"/>
                        <a:pt x="5340" y="2060"/>
                      </a:cubicBezTo>
                      <a:cubicBezTo>
                        <a:pt x="5373" y="2093"/>
                        <a:pt x="5390" y="2110"/>
                        <a:pt x="5407" y="2143"/>
                      </a:cubicBezTo>
                      <a:cubicBezTo>
                        <a:pt x="5457" y="2193"/>
                        <a:pt x="5490" y="2260"/>
                        <a:pt x="5557" y="2311"/>
                      </a:cubicBezTo>
                      <a:lnTo>
                        <a:pt x="5591" y="2361"/>
                      </a:lnTo>
                      <a:cubicBezTo>
                        <a:pt x="5658" y="2445"/>
                        <a:pt x="5725" y="2512"/>
                        <a:pt x="5758" y="2562"/>
                      </a:cubicBezTo>
                      <a:lnTo>
                        <a:pt x="5892" y="2763"/>
                      </a:lnTo>
                      <a:cubicBezTo>
                        <a:pt x="5909" y="2796"/>
                        <a:pt x="5959" y="2846"/>
                        <a:pt x="5976" y="2880"/>
                      </a:cubicBezTo>
                      <a:cubicBezTo>
                        <a:pt x="6009" y="2963"/>
                        <a:pt x="6076" y="3030"/>
                        <a:pt x="6126" y="3114"/>
                      </a:cubicBezTo>
                      <a:cubicBezTo>
                        <a:pt x="6160" y="3181"/>
                        <a:pt x="6177" y="3231"/>
                        <a:pt x="6227" y="3281"/>
                      </a:cubicBezTo>
                      <a:cubicBezTo>
                        <a:pt x="6244" y="3298"/>
                        <a:pt x="6260" y="3348"/>
                        <a:pt x="6260" y="3365"/>
                      </a:cubicBezTo>
                      <a:cubicBezTo>
                        <a:pt x="6311" y="3432"/>
                        <a:pt x="6327" y="3466"/>
                        <a:pt x="6344" y="3533"/>
                      </a:cubicBezTo>
                      <a:cubicBezTo>
                        <a:pt x="6394" y="3616"/>
                        <a:pt x="6428" y="3683"/>
                        <a:pt x="6461" y="3767"/>
                      </a:cubicBezTo>
                      <a:cubicBezTo>
                        <a:pt x="6478" y="3817"/>
                        <a:pt x="6495" y="3884"/>
                        <a:pt x="6545" y="3934"/>
                      </a:cubicBezTo>
                      <a:cubicBezTo>
                        <a:pt x="6578" y="4051"/>
                        <a:pt x="6645" y="4185"/>
                        <a:pt x="6679" y="4303"/>
                      </a:cubicBezTo>
                      <a:cubicBezTo>
                        <a:pt x="6712" y="4369"/>
                        <a:pt x="6729" y="4453"/>
                        <a:pt x="6746" y="4520"/>
                      </a:cubicBezTo>
                      <a:lnTo>
                        <a:pt x="6813" y="4771"/>
                      </a:lnTo>
                      <a:cubicBezTo>
                        <a:pt x="6830" y="4872"/>
                        <a:pt x="6846" y="4972"/>
                        <a:pt x="6896" y="5073"/>
                      </a:cubicBezTo>
                      <a:cubicBezTo>
                        <a:pt x="6913" y="5139"/>
                        <a:pt x="6913" y="5206"/>
                        <a:pt x="6913" y="5273"/>
                      </a:cubicBezTo>
                      <a:cubicBezTo>
                        <a:pt x="6930" y="5307"/>
                        <a:pt x="6930" y="5374"/>
                        <a:pt x="6930" y="5407"/>
                      </a:cubicBezTo>
                      <a:cubicBezTo>
                        <a:pt x="6963" y="5524"/>
                        <a:pt x="6963" y="5625"/>
                        <a:pt x="6980" y="5725"/>
                      </a:cubicBezTo>
                      <a:lnTo>
                        <a:pt x="6980" y="5809"/>
                      </a:lnTo>
                      <a:cubicBezTo>
                        <a:pt x="6980" y="5893"/>
                        <a:pt x="6997" y="5960"/>
                        <a:pt x="6997" y="6043"/>
                      </a:cubicBezTo>
                      <a:lnTo>
                        <a:pt x="6997" y="6161"/>
                      </a:lnTo>
                      <a:lnTo>
                        <a:pt x="6997" y="6194"/>
                      </a:lnTo>
                      <a:cubicBezTo>
                        <a:pt x="7081" y="6278"/>
                        <a:pt x="7081" y="6328"/>
                        <a:pt x="7081" y="639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18"/>
                <p:cNvSpPr/>
                <p:nvPr/>
              </p:nvSpPr>
              <p:spPr>
                <a:xfrm>
                  <a:off x="3341138" y="1245550"/>
                  <a:ext cx="2461450" cy="3277000"/>
                </a:xfrm>
                <a:custGeom>
                  <a:rect b="b" l="l" r="r" t="t"/>
                  <a:pathLst>
                    <a:path extrusionOk="0" h="131080" w="98458">
                      <a:moveTo>
                        <a:pt x="1" y="0"/>
                      </a:moveTo>
                      <a:lnTo>
                        <a:pt x="98457" y="0"/>
                      </a:lnTo>
                      <a:lnTo>
                        <a:pt x="98457" y="131080"/>
                      </a:lnTo>
                      <a:lnTo>
                        <a:pt x="1" y="13108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18"/>
                <p:cNvSpPr/>
                <p:nvPr/>
              </p:nvSpPr>
              <p:spPr>
                <a:xfrm>
                  <a:off x="3329013" y="1233000"/>
                  <a:ext cx="2485700" cy="3300850"/>
                </a:xfrm>
                <a:custGeom>
                  <a:rect b="b" l="l" r="r" t="t"/>
                  <a:pathLst>
                    <a:path extrusionOk="0" h="132034" w="99428">
                      <a:moveTo>
                        <a:pt x="99109" y="0"/>
                      </a:moveTo>
                      <a:lnTo>
                        <a:pt x="319" y="0"/>
                      </a:lnTo>
                      <a:cubicBezTo>
                        <a:pt x="151" y="0"/>
                        <a:pt x="0" y="151"/>
                        <a:pt x="0" y="318"/>
                      </a:cubicBezTo>
                      <a:lnTo>
                        <a:pt x="0" y="131716"/>
                      </a:lnTo>
                      <a:cubicBezTo>
                        <a:pt x="0" y="131883"/>
                        <a:pt x="151" y="132034"/>
                        <a:pt x="319" y="132034"/>
                      </a:cubicBezTo>
                      <a:lnTo>
                        <a:pt x="99109" y="132034"/>
                      </a:lnTo>
                      <a:cubicBezTo>
                        <a:pt x="99277" y="132034"/>
                        <a:pt x="99428" y="131883"/>
                        <a:pt x="99428" y="131716"/>
                      </a:cubicBezTo>
                      <a:lnTo>
                        <a:pt x="99428" y="318"/>
                      </a:lnTo>
                      <a:cubicBezTo>
                        <a:pt x="99428" y="151"/>
                        <a:pt x="99310" y="0"/>
                        <a:pt x="99109" y="0"/>
                      </a:cubicBezTo>
                      <a:close/>
                      <a:moveTo>
                        <a:pt x="98942" y="131565"/>
                      </a:moveTo>
                      <a:lnTo>
                        <a:pt x="486" y="131565"/>
                      </a:lnTo>
                      <a:lnTo>
                        <a:pt x="486" y="502"/>
                      </a:lnTo>
                      <a:lnTo>
                        <a:pt x="98942" y="502"/>
                      </a:lnTo>
                      <a:close/>
                    </a:path>
                  </a:pathLst>
                </a:custGeom>
                <a:solidFill>
                  <a:srgbClr val="EAEA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18"/>
                <p:cNvSpPr/>
                <p:nvPr/>
              </p:nvSpPr>
              <p:spPr>
                <a:xfrm>
                  <a:off x="4464713" y="4686575"/>
                  <a:ext cx="214300" cy="214275"/>
                </a:xfrm>
                <a:custGeom>
                  <a:rect b="b" l="l" r="r" t="t"/>
                  <a:pathLst>
                    <a:path extrusionOk="0" h="8571" w="8572">
                      <a:moveTo>
                        <a:pt x="8571" y="4286"/>
                      </a:moveTo>
                      <a:cubicBezTo>
                        <a:pt x="8571" y="6662"/>
                        <a:pt x="6663" y="8571"/>
                        <a:pt x="4286" y="8571"/>
                      </a:cubicBezTo>
                      <a:cubicBezTo>
                        <a:pt x="1909" y="8571"/>
                        <a:pt x="1" y="6662"/>
                        <a:pt x="1" y="4286"/>
                      </a:cubicBezTo>
                      <a:cubicBezTo>
                        <a:pt x="1" y="1909"/>
                        <a:pt x="1909" y="1"/>
                        <a:pt x="4286" y="1"/>
                      </a:cubicBezTo>
                      <a:cubicBezTo>
                        <a:pt x="6663" y="1"/>
                        <a:pt x="8571" y="1909"/>
                        <a:pt x="8571" y="4286"/>
                      </a:cubicBezTo>
                      <a:close/>
                    </a:path>
                  </a:pathLst>
                </a:custGeom>
                <a:solidFill>
                  <a:srgbClr val="C6C6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18"/>
                <p:cNvSpPr/>
                <p:nvPr/>
              </p:nvSpPr>
              <p:spPr>
                <a:xfrm>
                  <a:off x="4464713" y="4686575"/>
                  <a:ext cx="212200" cy="212175"/>
                </a:xfrm>
                <a:custGeom>
                  <a:rect b="b" l="l" r="r" t="t"/>
                  <a:pathLst>
                    <a:path extrusionOk="0" h="8487" w="8488">
                      <a:moveTo>
                        <a:pt x="8487" y="4252"/>
                      </a:moveTo>
                      <a:cubicBezTo>
                        <a:pt x="8487" y="6595"/>
                        <a:pt x="6596" y="8487"/>
                        <a:pt x="4236" y="8487"/>
                      </a:cubicBezTo>
                      <a:cubicBezTo>
                        <a:pt x="1892" y="8487"/>
                        <a:pt x="1" y="6595"/>
                        <a:pt x="1" y="4252"/>
                      </a:cubicBezTo>
                      <a:cubicBezTo>
                        <a:pt x="1" y="1892"/>
                        <a:pt x="1892" y="1"/>
                        <a:pt x="4236" y="1"/>
                      </a:cubicBezTo>
                      <a:cubicBezTo>
                        <a:pt x="6596" y="1"/>
                        <a:pt x="8487" y="1892"/>
                        <a:pt x="8487" y="425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18"/>
                <p:cNvSpPr/>
                <p:nvPr/>
              </p:nvSpPr>
              <p:spPr>
                <a:xfrm>
                  <a:off x="4470988" y="4700250"/>
                  <a:ext cx="200075" cy="185275"/>
                </a:xfrm>
                <a:custGeom>
                  <a:rect b="b" l="l" r="r" t="t"/>
                  <a:pathLst>
                    <a:path extrusionOk="0" h="7411" w="8003">
                      <a:moveTo>
                        <a:pt x="3995" y="0"/>
                      </a:moveTo>
                      <a:cubicBezTo>
                        <a:pt x="2234" y="0"/>
                        <a:pt x="666" y="1261"/>
                        <a:pt x="353" y="3069"/>
                      </a:cubicBezTo>
                      <a:cubicBezTo>
                        <a:pt x="1" y="5078"/>
                        <a:pt x="1340" y="7003"/>
                        <a:pt x="3349" y="7354"/>
                      </a:cubicBezTo>
                      <a:cubicBezTo>
                        <a:pt x="3566" y="7392"/>
                        <a:pt x="3782" y="7410"/>
                        <a:pt x="3995" y="7410"/>
                      </a:cubicBezTo>
                      <a:cubicBezTo>
                        <a:pt x="5766" y="7410"/>
                        <a:pt x="7322" y="6149"/>
                        <a:pt x="7651" y="4341"/>
                      </a:cubicBezTo>
                      <a:cubicBezTo>
                        <a:pt x="8002" y="2333"/>
                        <a:pt x="6663" y="408"/>
                        <a:pt x="4638" y="56"/>
                      </a:cubicBezTo>
                      <a:cubicBezTo>
                        <a:pt x="4422" y="18"/>
                        <a:pt x="4207" y="0"/>
                        <a:pt x="3995" y="0"/>
                      </a:cubicBezTo>
                      <a:close/>
                    </a:path>
                  </a:pathLst>
                </a:custGeom>
                <a:solidFill>
                  <a:srgbClr val="B6B6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8"/>
                <p:cNvSpPr/>
                <p:nvPr/>
              </p:nvSpPr>
              <p:spPr>
                <a:xfrm>
                  <a:off x="4473513" y="4702850"/>
                  <a:ext cx="194600" cy="180075"/>
                </a:xfrm>
                <a:custGeom>
                  <a:rect b="b" l="l" r="r" t="t"/>
                  <a:pathLst>
                    <a:path extrusionOk="0" h="7203" w="7784">
                      <a:moveTo>
                        <a:pt x="3906" y="0"/>
                      </a:moveTo>
                      <a:cubicBezTo>
                        <a:pt x="2187" y="0"/>
                        <a:pt x="666" y="1230"/>
                        <a:pt x="352" y="2982"/>
                      </a:cubicBezTo>
                      <a:cubicBezTo>
                        <a:pt x="0" y="4940"/>
                        <a:pt x="1306" y="6798"/>
                        <a:pt x="3264" y="7150"/>
                      </a:cubicBezTo>
                      <a:cubicBezTo>
                        <a:pt x="3471" y="7185"/>
                        <a:pt x="3676" y="7202"/>
                        <a:pt x="3879" y="7202"/>
                      </a:cubicBezTo>
                      <a:cubicBezTo>
                        <a:pt x="5601" y="7202"/>
                        <a:pt x="7133" y="5972"/>
                        <a:pt x="7432" y="4220"/>
                      </a:cubicBezTo>
                      <a:cubicBezTo>
                        <a:pt x="7784" y="2262"/>
                        <a:pt x="6478" y="404"/>
                        <a:pt x="4520" y="53"/>
                      </a:cubicBezTo>
                      <a:cubicBezTo>
                        <a:pt x="4313" y="17"/>
                        <a:pt x="4108" y="0"/>
                        <a:pt x="39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8"/>
                <p:cNvSpPr/>
                <p:nvPr/>
              </p:nvSpPr>
              <p:spPr>
                <a:xfrm>
                  <a:off x="3193438" y="838800"/>
                  <a:ext cx="177875" cy="4131925"/>
                </a:xfrm>
                <a:custGeom>
                  <a:rect b="b" l="l" r="r" t="t"/>
                  <a:pathLst>
                    <a:path extrusionOk="0" h="165277" w="7115">
                      <a:moveTo>
                        <a:pt x="7114" y="165277"/>
                      </a:moveTo>
                      <a:lnTo>
                        <a:pt x="6461" y="165277"/>
                      </a:lnTo>
                      <a:cubicBezTo>
                        <a:pt x="6110" y="165277"/>
                        <a:pt x="5758" y="165244"/>
                        <a:pt x="5407" y="165193"/>
                      </a:cubicBezTo>
                      <a:cubicBezTo>
                        <a:pt x="5323" y="165160"/>
                        <a:pt x="5256" y="165160"/>
                        <a:pt x="5172" y="165143"/>
                      </a:cubicBezTo>
                      <a:lnTo>
                        <a:pt x="5156" y="165143"/>
                      </a:lnTo>
                      <a:cubicBezTo>
                        <a:pt x="5038" y="165126"/>
                        <a:pt x="4955" y="165110"/>
                        <a:pt x="4854" y="165076"/>
                      </a:cubicBezTo>
                      <a:lnTo>
                        <a:pt x="4838" y="165076"/>
                      </a:lnTo>
                      <a:cubicBezTo>
                        <a:pt x="4754" y="165059"/>
                        <a:pt x="4653" y="165043"/>
                        <a:pt x="4570" y="164992"/>
                      </a:cubicBezTo>
                      <a:cubicBezTo>
                        <a:pt x="4486" y="164976"/>
                        <a:pt x="4402" y="164942"/>
                        <a:pt x="4319" y="164909"/>
                      </a:cubicBezTo>
                      <a:cubicBezTo>
                        <a:pt x="4252" y="164892"/>
                        <a:pt x="4185" y="164875"/>
                        <a:pt x="4118" y="164825"/>
                      </a:cubicBezTo>
                      <a:cubicBezTo>
                        <a:pt x="4084" y="164808"/>
                        <a:pt x="4034" y="164792"/>
                        <a:pt x="4001" y="164792"/>
                      </a:cubicBezTo>
                      <a:cubicBezTo>
                        <a:pt x="3867" y="164725"/>
                        <a:pt x="3733" y="164658"/>
                        <a:pt x="3599" y="164607"/>
                      </a:cubicBezTo>
                      <a:cubicBezTo>
                        <a:pt x="3565" y="164574"/>
                        <a:pt x="3499" y="164540"/>
                        <a:pt x="3432" y="164524"/>
                      </a:cubicBezTo>
                      <a:cubicBezTo>
                        <a:pt x="3348" y="164474"/>
                        <a:pt x="3264" y="164407"/>
                        <a:pt x="3181" y="164373"/>
                      </a:cubicBezTo>
                      <a:cubicBezTo>
                        <a:pt x="3147" y="164356"/>
                        <a:pt x="3097" y="164323"/>
                        <a:pt x="3063" y="164289"/>
                      </a:cubicBezTo>
                      <a:cubicBezTo>
                        <a:pt x="3013" y="164273"/>
                        <a:pt x="2980" y="164239"/>
                        <a:pt x="2929" y="164206"/>
                      </a:cubicBezTo>
                      <a:cubicBezTo>
                        <a:pt x="2896" y="164189"/>
                        <a:pt x="2862" y="164156"/>
                        <a:pt x="2829" y="164139"/>
                      </a:cubicBezTo>
                      <a:cubicBezTo>
                        <a:pt x="2762" y="164105"/>
                        <a:pt x="2695" y="164055"/>
                        <a:pt x="2645" y="163988"/>
                      </a:cubicBezTo>
                      <a:lnTo>
                        <a:pt x="2394" y="163804"/>
                      </a:lnTo>
                      <a:cubicBezTo>
                        <a:pt x="2327" y="163737"/>
                        <a:pt x="2243" y="163687"/>
                        <a:pt x="2176" y="163620"/>
                      </a:cubicBezTo>
                      <a:cubicBezTo>
                        <a:pt x="2159" y="163603"/>
                        <a:pt x="2143" y="163570"/>
                        <a:pt x="2109" y="163570"/>
                      </a:cubicBezTo>
                      <a:lnTo>
                        <a:pt x="1925" y="163386"/>
                      </a:lnTo>
                      <a:lnTo>
                        <a:pt x="1724" y="163185"/>
                      </a:lnTo>
                      <a:cubicBezTo>
                        <a:pt x="1657" y="163118"/>
                        <a:pt x="1590" y="163034"/>
                        <a:pt x="1523" y="162967"/>
                      </a:cubicBezTo>
                      <a:lnTo>
                        <a:pt x="1490" y="162934"/>
                      </a:lnTo>
                      <a:cubicBezTo>
                        <a:pt x="1423" y="162867"/>
                        <a:pt x="1356" y="162783"/>
                        <a:pt x="1323" y="162716"/>
                      </a:cubicBezTo>
                      <a:cubicBezTo>
                        <a:pt x="1256" y="162632"/>
                        <a:pt x="1222" y="162565"/>
                        <a:pt x="1155" y="162482"/>
                      </a:cubicBezTo>
                      <a:cubicBezTo>
                        <a:pt x="1138" y="162465"/>
                        <a:pt x="1138" y="162465"/>
                        <a:pt x="1138" y="162448"/>
                      </a:cubicBezTo>
                      <a:cubicBezTo>
                        <a:pt x="1088" y="162398"/>
                        <a:pt x="1071" y="162348"/>
                        <a:pt x="1021" y="162298"/>
                      </a:cubicBezTo>
                      <a:cubicBezTo>
                        <a:pt x="988" y="162231"/>
                        <a:pt x="971" y="162180"/>
                        <a:pt x="921" y="162130"/>
                      </a:cubicBezTo>
                      <a:lnTo>
                        <a:pt x="921" y="162113"/>
                      </a:lnTo>
                      <a:cubicBezTo>
                        <a:pt x="887" y="162030"/>
                        <a:pt x="837" y="161946"/>
                        <a:pt x="770" y="161862"/>
                      </a:cubicBezTo>
                      <a:cubicBezTo>
                        <a:pt x="770" y="161862"/>
                        <a:pt x="770" y="161829"/>
                        <a:pt x="753" y="161829"/>
                      </a:cubicBezTo>
                      <a:cubicBezTo>
                        <a:pt x="720" y="161762"/>
                        <a:pt x="670" y="161695"/>
                        <a:pt x="653" y="161611"/>
                      </a:cubicBezTo>
                      <a:cubicBezTo>
                        <a:pt x="636" y="161561"/>
                        <a:pt x="603" y="161494"/>
                        <a:pt x="586" y="161461"/>
                      </a:cubicBezTo>
                      <a:cubicBezTo>
                        <a:pt x="502" y="161310"/>
                        <a:pt x="435" y="161143"/>
                        <a:pt x="402" y="160975"/>
                      </a:cubicBezTo>
                      <a:cubicBezTo>
                        <a:pt x="385" y="160891"/>
                        <a:pt x="352" y="160825"/>
                        <a:pt x="318" y="160741"/>
                      </a:cubicBezTo>
                      <a:cubicBezTo>
                        <a:pt x="301" y="160640"/>
                        <a:pt x="251" y="160557"/>
                        <a:pt x="235" y="160456"/>
                      </a:cubicBezTo>
                      <a:cubicBezTo>
                        <a:pt x="218" y="160373"/>
                        <a:pt x="184" y="160272"/>
                        <a:pt x="168" y="160188"/>
                      </a:cubicBezTo>
                      <a:cubicBezTo>
                        <a:pt x="151" y="160122"/>
                        <a:pt x="151" y="160055"/>
                        <a:pt x="134" y="160004"/>
                      </a:cubicBezTo>
                      <a:cubicBezTo>
                        <a:pt x="101" y="159954"/>
                        <a:pt x="101" y="159887"/>
                        <a:pt x="101" y="159854"/>
                      </a:cubicBezTo>
                      <a:cubicBezTo>
                        <a:pt x="84" y="159737"/>
                        <a:pt x="84" y="159636"/>
                        <a:pt x="67" y="159536"/>
                      </a:cubicBezTo>
                      <a:cubicBezTo>
                        <a:pt x="67" y="159485"/>
                        <a:pt x="67" y="159452"/>
                        <a:pt x="50" y="159402"/>
                      </a:cubicBezTo>
                      <a:cubicBezTo>
                        <a:pt x="50" y="159352"/>
                        <a:pt x="17" y="159285"/>
                        <a:pt x="17" y="159218"/>
                      </a:cubicBezTo>
                      <a:cubicBezTo>
                        <a:pt x="17" y="159117"/>
                        <a:pt x="0" y="159017"/>
                        <a:pt x="0" y="158883"/>
                      </a:cubicBezTo>
                      <a:lnTo>
                        <a:pt x="0" y="6378"/>
                      </a:lnTo>
                      <a:cubicBezTo>
                        <a:pt x="0" y="6277"/>
                        <a:pt x="0" y="6177"/>
                        <a:pt x="17" y="6043"/>
                      </a:cubicBezTo>
                      <a:cubicBezTo>
                        <a:pt x="17" y="5976"/>
                        <a:pt x="17" y="5926"/>
                        <a:pt x="50" y="5859"/>
                      </a:cubicBezTo>
                      <a:cubicBezTo>
                        <a:pt x="50" y="5809"/>
                        <a:pt x="50" y="5775"/>
                        <a:pt x="67" y="5725"/>
                      </a:cubicBezTo>
                      <a:cubicBezTo>
                        <a:pt x="84" y="5625"/>
                        <a:pt x="84" y="5524"/>
                        <a:pt x="101" y="5424"/>
                      </a:cubicBezTo>
                      <a:cubicBezTo>
                        <a:pt x="101" y="5374"/>
                        <a:pt x="134" y="5307"/>
                        <a:pt x="134" y="5273"/>
                      </a:cubicBezTo>
                      <a:cubicBezTo>
                        <a:pt x="134" y="5206"/>
                        <a:pt x="151" y="5139"/>
                        <a:pt x="168" y="5089"/>
                      </a:cubicBezTo>
                      <a:cubicBezTo>
                        <a:pt x="184" y="5005"/>
                        <a:pt x="218" y="4888"/>
                        <a:pt x="235" y="4804"/>
                      </a:cubicBezTo>
                      <a:cubicBezTo>
                        <a:pt x="251" y="4704"/>
                        <a:pt x="301" y="4620"/>
                        <a:pt x="318" y="4520"/>
                      </a:cubicBezTo>
                      <a:cubicBezTo>
                        <a:pt x="335" y="4436"/>
                        <a:pt x="352" y="4352"/>
                        <a:pt x="402" y="4286"/>
                      </a:cubicBezTo>
                      <a:cubicBezTo>
                        <a:pt x="469" y="4118"/>
                        <a:pt x="519" y="3951"/>
                        <a:pt x="586" y="3800"/>
                      </a:cubicBezTo>
                      <a:cubicBezTo>
                        <a:pt x="603" y="3767"/>
                        <a:pt x="636" y="3700"/>
                        <a:pt x="653" y="3666"/>
                      </a:cubicBezTo>
                      <a:cubicBezTo>
                        <a:pt x="686" y="3566"/>
                        <a:pt x="720" y="3516"/>
                        <a:pt x="753" y="3432"/>
                      </a:cubicBezTo>
                      <a:cubicBezTo>
                        <a:pt x="753" y="3432"/>
                        <a:pt x="753" y="3415"/>
                        <a:pt x="770" y="3415"/>
                      </a:cubicBezTo>
                      <a:cubicBezTo>
                        <a:pt x="820" y="3331"/>
                        <a:pt x="854" y="3248"/>
                        <a:pt x="921" y="3164"/>
                      </a:cubicBezTo>
                      <a:lnTo>
                        <a:pt x="921" y="3164"/>
                      </a:lnTo>
                      <a:cubicBezTo>
                        <a:pt x="971" y="3097"/>
                        <a:pt x="988" y="3030"/>
                        <a:pt x="1021" y="2997"/>
                      </a:cubicBezTo>
                      <a:cubicBezTo>
                        <a:pt x="1071" y="2946"/>
                        <a:pt x="1088" y="2879"/>
                        <a:pt x="1138" y="2846"/>
                      </a:cubicBezTo>
                      <a:cubicBezTo>
                        <a:pt x="1138" y="2829"/>
                        <a:pt x="1155" y="2829"/>
                        <a:pt x="1155" y="2796"/>
                      </a:cubicBezTo>
                      <a:cubicBezTo>
                        <a:pt x="1189" y="2712"/>
                        <a:pt x="1256" y="2662"/>
                        <a:pt x="1323" y="2578"/>
                      </a:cubicBezTo>
                      <a:cubicBezTo>
                        <a:pt x="1389" y="2495"/>
                        <a:pt x="1440" y="2428"/>
                        <a:pt x="1490" y="2361"/>
                      </a:cubicBezTo>
                      <a:cubicBezTo>
                        <a:pt x="1507" y="2344"/>
                        <a:pt x="1507" y="2327"/>
                        <a:pt x="1523" y="2327"/>
                      </a:cubicBezTo>
                      <a:cubicBezTo>
                        <a:pt x="1590" y="2260"/>
                        <a:pt x="1657" y="2176"/>
                        <a:pt x="1724" y="2110"/>
                      </a:cubicBezTo>
                      <a:cubicBezTo>
                        <a:pt x="1774" y="2026"/>
                        <a:pt x="1858" y="1959"/>
                        <a:pt x="1925" y="1875"/>
                      </a:cubicBezTo>
                      <a:lnTo>
                        <a:pt x="2109" y="1691"/>
                      </a:lnTo>
                      <a:cubicBezTo>
                        <a:pt x="2143" y="1674"/>
                        <a:pt x="2159" y="1658"/>
                        <a:pt x="2176" y="1658"/>
                      </a:cubicBezTo>
                      <a:cubicBezTo>
                        <a:pt x="2243" y="1591"/>
                        <a:pt x="2327" y="1524"/>
                        <a:pt x="2394" y="1490"/>
                      </a:cubicBezTo>
                      <a:lnTo>
                        <a:pt x="2645" y="1289"/>
                      </a:lnTo>
                      <a:cubicBezTo>
                        <a:pt x="2695" y="1256"/>
                        <a:pt x="2762" y="1189"/>
                        <a:pt x="2829" y="1155"/>
                      </a:cubicBezTo>
                      <a:cubicBezTo>
                        <a:pt x="2862" y="1122"/>
                        <a:pt x="2896" y="1105"/>
                        <a:pt x="2929" y="1055"/>
                      </a:cubicBezTo>
                      <a:cubicBezTo>
                        <a:pt x="2980" y="1038"/>
                        <a:pt x="3013" y="1005"/>
                        <a:pt x="3063" y="971"/>
                      </a:cubicBezTo>
                      <a:cubicBezTo>
                        <a:pt x="3097" y="955"/>
                        <a:pt x="3147" y="921"/>
                        <a:pt x="3181" y="888"/>
                      </a:cubicBezTo>
                      <a:cubicBezTo>
                        <a:pt x="3264" y="854"/>
                        <a:pt x="3348" y="787"/>
                        <a:pt x="3432" y="754"/>
                      </a:cubicBezTo>
                      <a:cubicBezTo>
                        <a:pt x="3482" y="720"/>
                        <a:pt x="3532" y="687"/>
                        <a:pt x="3599" y="670"/>
                      </a:cubicBezTo>
                      <a:cubicBezTo>
                        <a:pt x="3733" y="603"/>
                        <a:pt x="3850" y="536"/>
                        <a:pt x="4001" y="469"/>
                      </a:cubicBezTo>
                      <a:cubicBezTo>
                        <a:pt x="4034" y="452"/>
                        <a:pt x="4084" y="436"/>
                        <a:pt x="4118" y="436"/>
                      </a:cubicBezTo>
                      <a:cubicBezTo>
                        <a:pt x="4185" y="419"/>
                        <a:pt x="4252" y="385"/>
                        <a:pt x="4319" y="352"/>
                      </a:cubicBezTo>
                      <a:cubicBezTo>
                        <a:pt x="4402" y="335"/>
                        <a:pt x="4486" y="285"/>
                        <a:pt x="4570" y="268"/>
                      </a:cubicBezTo>
                      <a:cubicBezTo>
                        <a:pt x="4653" y="252"/>
                        <a:pt x="4737" y="218"/>
                        <a:pt x="4838" y="185"/>
                      </a:cubicBezTo>
                      <a:lnTo>
                        <a:pt x="4854" y="185"/>
                      </a:lnTo>
                      <a:cubicBezTo>
                        <a:pt x="4955" y="168"/>
                        <a:pt x="5038" y="134"/>
                        <a:pt x="5156" y="118"/>
                      </a:cubicBezTo>
                      <a:lnTo>
                        <a:pt x="5172" y="118"/>
                      </a:lnTo>
                      <a:cubicBezTo>
                        <a:pt x="5256" y="101"/>
                        <a:pt x="5323" y="101"/>
                        <a:pt x="5407" y="84"/>
                      </a:cubicBezTo>
                      <a:cubicBezTo>
                        <a:pt x="5758" y="17"/>
                        <a:pt x="6093" y="0"/>
                        <a:pt x="6461" y="0"/>
                      </a:cubicBezTo>
                      <a:lnTo>
                        <a:pt x="7114" y="0"/>
                      </a:lnTo>
                      <a:cubicBezTo>
                        <a:pt x="3582" y="0"/>
                        <a:pt x="720" y="2863"/>
                        <a:pt x="720" y="6395"/>
                      </a:cubicBezTo>
                      <a:lnTo>
                        <a:pt x="720" y="158883"/>
                      </a:lnTo>
                      <a:cubicBezTo>
                        <a:pt x="703" y="162398"/>
                        <a:pt x="3582" y="165277"/>
                        <a:pt x="7114" y="165277"/>
                      </a:cubicBezTo>
                      <a:close/>
                    </a:path>
                  </a:pathLst>
                </a:custGeom>
                <a:solidFill>
                  <a:srgbClr val="04142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4" name="Google Shape;314;p18"/>
              <p:cNvSpPr/>
              <p:nvPr/>
            </p:nvSpPr>
            <p:spPr>
              <a:xfrm>
                <a:off x="3193838" y="821225"/>
                <a:ext cx="2753950" cy="164050"/>
              </a:xfrm>
              <a:custGeom>
                <a:rect b="b" l="l" r="r" t="t"/>
                <a:pathLst>
                  <a:path extrusionOk="0" h="6562" w="110158">
                    <a:moveTo>
                      <a:pt x="110124" y="6060"/>
                    </a:moveTo>
                    <a:cubicBezTo>
                      <a:pt x="110124" y="6127"/>
                      <a:pt x="110157" y="6194"/>
                      <a:pt x="110157" y="6261"/>
                    </a:cubicBezTo>
                    <a:cubicBezTo>
                      <a:pt x="110157" y="6227"/>
                      <a:pt x="110124" y="6160"/>
                      <a:pt x="110124" y="6127"/>
                    </a:cubicBezTo>
                    <a:cubicBezTo>
                      <a:pt x="110124" y="6077"/>
                      <a:pt x="110107" y="6010"/>
                      <a:pt x="110107" y="5976"/>
                    </a:cubicBezTo>
                    <a:cubicBezTo>
                      <a:pt x="110107" y="5909"/>
                      <a:pt x="110090" y="5842"/>
                      <a:pt x="110090" y="5792"/>
                    </a:cubicBezTo>
                    <a:cubicBezTo>
                      <a:pt x="110057" y="5675"/>
                      <a:pt x="110040" y="5574"/>
                      <a:pt x="110007" y="5474"/>
                    </a:cubicBezTo>
                    <a:lnTo>
                      <a:pt x="109940" y="5223"/>
                    </a:lnTo>
                    <a:cubicBezTo>
                      <a:pt x="109923" y="5156"/>
                      <a:pt x="109906" y="5072"/>
                      <a:pt x="109873" y="5005"/>
                    </a:cubicBezTo>
                    <a:cubicBezTo>
                      <a:pt x="109839" y="4888"/>
                      <a:pt x="109789" y="4754"/>
                      <a:pt x="109739" y="4637"/>
                    </a:cubicBezTo>
                    <a:cubicBezTo>
                      <a:pt x="109705" y="4570"/>
                      <a:pt x="109689" y="4537"/>
                      <a:pt x="109655" y="4470"/>
                    </a:cubicBezTo>
                    <a:cubicBezTo>
                      <a:pt x="109605" y="4386"/>
                      <a:pt x="109588" y="4319"/>
                      <a:pt x="109538" y="4235"/>
                    </a:cubicBezTo>
                    <a:cubicBezTo>
                      <a:pt x="109521" y="4168"/>
                      <a:pt x="109488" y="4135"/>
                      <a:pt x="109454" y="4068"/>
                    </a:cubicBezTo>
                    <a:cubicBezTo>
                      <a:pt x="109438" y="4034"/>
                      <a:pt x="109438" y="4001"/>
                      <a:pt x="109421" y="3984"/>
                    </a:cubicBezTo>
                    <a:cubicBezTo>
                      <a:pt x="109404" y="3917"/>
                      <a:pt x="109354" y="3867"/>
                      <a:pt x="109320" y="3817"/>
                    </a:cubicBezTo>
                    <a:cubicBezTo>
                      <a:pt x="109270" y="3733"/>
                      <a:pt x="109237" y="3666"/>
                      <a:pt x="109170" y="3582"/>
                    </a:cubicBezTo>
                    <a:cubicBezTo>
                      <a:pt x="109153" y="3549"/>
                      <a:pt x="109103" y="3499"/>
                      <a:pt x="109086" y="3465"/>
                    </a:cubicBezTo>
                    <a:lnTo>
                      <a:pt x="108952" y="3281"/>
                    </a:lnTo>
                    <a:cubicBezTo>
                      <a:pt x="108902" y="3198"/>
                      <a:pt x="108852" y="3131"/>
                      <a:pt x="108785" y="3064"/>
                    </a:cubicBezTo>
                    <a:cubicBezTo>
                      <a:pt x="108768" y="3047"/>
                      <a:pt x="108768" y="3030"/>
                      <a:pt x="108751" y="3030"/>
                    </a:cubicBezTo>
                    <a:cubicBezTo>
                      <a:pt x="108701" y="2963"/>
                      <a:pt x="108668" y="2913"/>
                      <a:pt x="108601" y="2863"/>
                    </a:cubicBezTo>
                    <a:cubicBezTo>
                      <a:pt x="108584" y="2829"/>
                      <a:pt x="108550" y="2813"/>
                      <a:pt x="108534" y="2779"/>
                    </a:cubicBezTo>
                    <a:cubicBezTo>
                      <a:pt x="108484" y="2712"/>
                      <a:pt x="108433" y="2645"/>
                      <a:pt x="108366" y="2578"/>
                    </a:cubicBezTo>
                    <a:lnTo>
                      <a:pt x="108182" y="2394"/>
                    </a:lnTo>
                    <a:cubicBezTo>
                      <a:pt x="108165" y="2377"/>
                      <a:pt x="108149" y="2361"/>
                      <a:pt x="108115" y="2361"/>
                    </a:cubicBezTo>
                    <a:cubicBezTo>
                      <a:pt x="108065" y="2294"/>
                      <a:pt x="107981" y="2227"/>
                      <a:pt x="107914" y="2193"/>
                    </a:cubicBezTo>
                    <a:cubicBezTo>
                      <a:pt x="107831" y="2126"/>
                      <a:pt x="107764" y="2059"/>
                      <a:pt x="107663" y="1992"/>
                    </a:cubicBezTo>
                    <a:cubicBezTo>
                      <a:pt x="107596" y="1959"/>
                      <a:pt x="107529" y="1892"/>
                      <a:pt x="107479" y="1858"/>
                    </a:cubicBezTo>
                    <a:cubicBezTo>
                      <a:pt x="107429" y="1825"/>
                      <a:pt x="107412" y="1808"/>
                      <a:pt x="107362" y="1758"/>
                    </a:cubicBezTo>
                    <a:cubicBezTo>
                      <a:pt x="107329" y="1741"/>
                      <a:pt x="107278" y="1708"/>
                      <a:pt x="107245" y="1674"/>
                    </a:cubicBezTo>
                    <a:cubicBezTo>
                      <a:pt x="107195" y="1658"/>
                      <a:pt x="107161" y="1624"/>
                      <a:pt x="107111" y="1591"/>
                    </a:cubicBezTo>
                    <a:cubicBezTo>
                      <a:pt x="107027" y="1557"/>
                      <a:pt x="106944" y="1490"/>
                      <a:pt x="106860" y="1457"/>
                    </a:cubicBezTo>
                    <a:cubicBezTo>
                      <a:pt x="106826" y="1423"/>
                      <a:pt x="106759" y="1390"/>
                      <a:pt x="106692" y="1373"/>
                    </a:cubicBezTo>
                    <a:lnTo>
                      <a:pt x="106324" y="1172"/>
                    </a:lnTo>
                    <a:cubicBezTo>
                      <a:pt x="106274" y="1155"/>
                      <a:pt x="106224" y="1139"/>
                      <a:pt x="106157" y="1122"/>
                    </a:cubicBezTo>
                    <a:cubicBezTo>
                      <a:pt x="106107" y="1088"/>
                      <a:pt x="106056" y="1072"/>
                      <a:pt x="105989" y="1055"/>
                    </a:cubicBezTo>
                    <a:cubicBezTo>
                      <a:pt x="105906" y="1005"/>
                      <a:pt x="105805" y="988"/>
                      <a:pt x="105722" y="971"/>
                    </a:cubicBezTo>
                    <a:cubicBezTo>
                      <a:pt x="105638" y="955"/>
                      <a:pt x="105521" y="921"/>
                      <a:pt x="105437" y="888"/>
                    </a:cubicBezTo>
                    <a:lnTo>
                      <a:pt x="105136" y="821"/>
                    </a:lnTo>
                    <a:cubicBezTo>
                      <a:pt x="105052" y="804"/>
                      <a:pt x="104985" y="804"/>
                      <a:pt x="104901" y="787"/>
                    </a:cubicBezTo>
                    <a:cubicBezTo>
                      <a:pt x="104567" y="720"/>
                      <a:pt x="104215" y="703"/>
                      <a:pt x="103830" y="703"/>
                    </a:cubicBezTo>
                    <a:lnTo>
                      <a:pt x="6429" y="703"/>
                    </a:lnTo>
                    <a:cubicBezTo>
                      <a:pt x="6077" y="703"/>
                      <a:pt x="5726" y="720"/>
                      <a:pt x="5374" y="787"/>
                    </a:cubicBezTo>
                    <a:cubicBezTo>
                      <a:pt x="5290" y="787"/>
                      <a:pt x="5223" y="804"/>
                      <a:pt x="5140" y="821"/>
                    </a:cubicBezTo>
                    <a:lnTo>
                      <a:pt x="5106" y="821"/>
                    </a:lnTo>
                    <a:cubicBezTo>
                      <a:pt x="5006" y="837"/>
                      <a:pt x="4922" y="871"/>
                      <a:pt x="4822" y="888"/>
                    </a:cubicBezTo>
                    <a:lnTo>
                      <a:pt x="4805" y="888"/>
                    </a:lnTo>
                    <a:cubicBezTo>
                      <a:pt x="4721" y="904"/>
                      <a:pt x="4604" y="921"/>
                      <a:pt x="4520" y="971"/>
                    </a:cubicBezTo>
                    <a:cubicBezTo>
                      <a:pt x="4437" y="988"/>
                      <a:pt x="4353" y="1038"/>
                      <a:pt x="4269" y="1055"/>
                    </a:cubicBezTo>
                    <a:cubicBezTo>
                      <a:pt x="4219" y="1072"/>
                      <a:pt x="4152" y="1088"/>
                      <a:pt x="4085" y="1139"/>
                    </a:cubicBezTo>
                    <a:cubicBezTo>
                      <a:pt x="4052" y="1155"/>
                      <a:pt x="4001" y="1172"/>
                      <a:pt x="3968" y="1172"/>
                    </a:cubicBezTo>
                    <a:cubicBezTo>
                      <a:pt x="3834" y="1239"/>
                      <a:pt x="3683" y="1306"/>
                      <a:pt x="3566" y="1373"/>
                    </a:cubicBezTo>
                    <a:cubicBezTo>
                      <a:pt x="3516" y="1390"/>
                      <a:pt x="3466" y="1423"/>
                      <a:pt x="3399" y="1457"/>
                    </a:cubicBezTo>
                    <a:cubicBezTo>
                      <a:pt x="3315" y="1490"/>
                      <a:pt x="3231" y="1540"/>
                      <a:pt x="3148" y="1607"/>
                    </a:cubicBezTo>
                    <a:cubicBezTo>
                      <a:pt x="3098" y="1624"/>
                      <a:pt x="3064" y="1641"/>
                      <a:pt x="3014" y="1691"/>
                    </a:cubicBezTo>
                    <a:cubicBezTo>
                      <a:pt x="2980" y="1708"/>
                      <a:pt x="2930" y="1741"/>
                      <a:pt x="2897" y="1775"/>
                    </a:cubicBezTo>
                    <a:cubicBezTo>
                      <a:pt x="2863" y="1791"/>
                      <a:pt x="2830" y="1808"/>
                      <a:pt x="2796" y="1858"/>
                    </a:cubicBezTo>
                    <a:cubicBezTo>
                      <a:pt x="2729" y="1892"/>
                      <a:pt x="2662" y="1942"/>
                      <a:pt x="2595" y="1992"/>
                    </a:cubicBezTo>
                    <a:lnTo>
                      <a:pt x="2361" y="2193"/>
                    </a:lnTo>
                    <a:cubicBezTo>
                      <a:pt x="2294" y="2243"/>
                      <a:pt x="2210" y="2310"/>
                      <a:pt x="2143" y="2361"/>
                    </a:cubicBezTo>
                    <a:cubicBezTo>
                      <a:pt x="2127" y="2377"/>
                      <a:pt x="2110" y="2394"/>
                      <a:pt x="2076" y="2394"/>
                    </a:cubicBezTo>
                    <a:lnTo>
                      <a:pt x="1892" y="2578"/>
                    </a:lnTo>
                    <a:cubicBezTo>
                      <a:pt x="1825" y="2645"/>
                      <a:pt x="1742" y="2729"/>
                      <a:pt x="1675" y="2813"/>
                    </a:cubicBezTo>
                    <a:cubicBezTo>
                      <a:pt x="1625" y="2879"/>
                      <a:pt x="1558" y="2963"/>
                      <a:pt x="1491" y="3030"/>
                    </a:cubicBezTo>
                    <a:lnTo>
                      <a:pt x="1457" y="3064"/>
                    </a:lnTo>
                    <a:cubicBezTo>
                      <a:pt x="1390" y="3147"/>
                      <a:pt x="1323" y="3214"/>
                      <a:pt x="1290" y="3281"/>
                    </a:cubicBezTo>
                    <a:cubicBezTo>
                      <a:pt x="1223" y="3365"/>
                      <a:pt x="1173" y="3415"/>
                      <a:pt x="1122" y="3499"/>
                    </a:cubicBezTo>
                    <a:cubicBezTo>
                      <a:pt x="1089" y="3532"/>
                      <a:pt x="1089" y="3532"/>
                      <a:pt x="1089" y="3549"/>
                    </a:cubicBezTo>
                    <a:cubicBezTo>
                      <a:pt x="1055" y="3582"/>
                      <a:pt x="1039" y="3649"/>
                      <a:pt x="988" y="3700"/>
                    </a:cubicBezTo>
                    <a:cubicBezTo>
                      <a:pt x="955" y="3750"/>
                      <a:pt x="922" y="3817"/>
                      <a:pt x="888" y="3867"/>
                    </a:cubicBezTo>
                    <a:lnTo>
                      <a:pt x="888" y="3867"/>
                    </a:lnTo>
                    <a:cubicBezTo>
                      <a:pt x="838" y="3951"/>
                      <a:pt x="804" y="4034"/>
                      <a:pt x="737" y="4118"/>
                    </a:cubicBezTo>
                    <a:cubicBezTo>
                      <a:pt x="737" y="4118"/>
                      <a:pt x="737" y="4135"/>
                      <a:pt x="721" y="4135"/>
                    </a:cubicBezTo>
                    <a:cubicBezTo>
                      <a:pt x="687" y="4219"/>
                      <a:pt x="637" y="4286"/>
                      <a:pt x="620" y="4369"/>
                    </a:cubicBezTo>
                    <a:cubicBezTo>
                      <a:pt x="587" y="4403"/>
                      <a:pt x="570" y="4470"/>
                      <a:pt x="553" y="4503"/>
                    </a:cubicBezTo>
                    <a:cubicBezTo>
                      <a:pt x="470" y="4671"/>
                      <a:pt x="403" y="4821"/>
                      <a:pt x="369" y="4989"/>
                    </a:cubicBezTo>
                    <a:cubicBezTo>
                      <a:pt x="336" y="5072"/>
                      <a:pt x="319" y="5139"/>
                      <a:pt x="285" y="5223"/>
                    </a:cubicBezTo>
                    <a:cubicBezTo>
                      <a:pt x="252" y="5323"/>
                      <a:pt x="219" y="5407"/>
                      <a:pt x="202" y="5507"/>
                    </a:cubicBezTo>
                    <a:cubicBezTo>
                      <a:pt x="168" y="5591"/>
                      <a:pt x="152" y="5708"/>
                      <a:pt x="135" y="5792"/>
                    </a:cubicBezTo>
                    <a:cubicBezTo>
                      <a:pt x="118" y="5842"/>
                      <a:pt x="118" y="5909"/>
                      <a:pt x="85" y="5976"/>
                    </a:cubicBezTo>
                    <a:cubicBezTo>
                      <a:pt x="68" y="6010"/>
                      <a:pt x="68" y="6077"/>
                      <a:pt x="68" y="6127"/>
                    </a:cubicBezTo>
                    <a:cubicBezTo>
                      <a:pt x="51" y="6227"/>
                      <a:pt x="51" y="6328"/>
                      <a:pt x="34" y="6428"/>
                    </a:cubicBezTo>
                    <a:cubicBezTo>
                      <a:pt x="34" y="6478"/>
                      <a:pt x="34" y="6512"/>
                      <a:pt x="1" y="6562"/>
                    </a:cubicBezTo>
                    <a:cubicBezTo>
                      <a:pt x="1" y="6512"/>
                      <a:pt x="1" y="6462"/>
                      <a:pt x="34" y="6411"/>
                    </a:cubicBezTo>
                    <a:lnTo>
                      <a:pt x="34" y="6378"/>
                    </a:lnTo>
                    <a:cubicBezTo>
                      <a:pt x="51" y="6261"/>
                      <a:pt x="51" y="6160"/>
                      <a:pt x="68" y="6077"/>
                    </a:cubicBezTo>
                    <a:cubicBezTo>
                      <a:pt x="85" y="5959"/>
                      <a:pt x="118" y="5842"/>
                      <a:pt x="135" y="5742"/>
                    </a:cubicBezTo>
                    <a:cubicBezTo>
                      <a:pt x="168" y="5574"/>
                      <a:pt x="202" y="5407"/>
                      <a:pt x="252" y="5240"/>
                    </a:cubicBezTo>
                    <a:cubicBezTo>
                      <a:pt x="302" y="5072"/>
                      <a:pt x="369" y="4922"/>
                      <a:pt x="403" y="4754"/>
                    </a:cubicBezTo>
                    <a:lnTo>
                      <a:pt x="537" y="4453"/>
                    </a:lnTo>
                    <a:lnTo>
                      <a:pt x="654" y="4135"/>
                    </a:lnTo>
                    <a:lnTo>
                      <a:pt x="788" y="3884"/>
                    </a:lnTo>
                    <a:cubicBezTo>
                      <a:pt x="804" y="3867"/>
                      <a:pt x="804" y="3867"/>
                      <a:pt x="804" y="3834"/>
                    </a:cubicBezTo>
                    <a:cubicBezTo>
                      <a:pt x="838" y="3733"/>
                      <a:pt x="905" y="3649"/>
                      <a:pt x="972" y="3549"/>
                    </a:cubicBezTo>
                    <a:cubicBezTo>
                      <a:pt x="1005" y="3465"/>
                      <a:pt x="1072" y="3382"/>
                      <a:pt x="1122" y="3298"/>
                    </a:cubicBezTo>
                    <a:lnTo>
                      <a:pt x="1139" y="3281"/>
                    </a:lnTo>
                    <a:cubicBezTo>
                      <a:pt x="1206" y="3198"/>
                      <a:pt x="1256" y="3114"/>
                      <a:pt x="1307" y="3030"/>
                    </a:cubicBezTo>
                    <a:lnTo>
                      <a:pt x="1323" y="2997"/>
                    </a:lnTo>
                    <a:cubicBezTo>
                      <a:pt x="1373" y="2946"/>
                      <a:pt x="1424" y="2863"/>
                      <a:pt x="1474" y="2796"/>
                    </a:cubicBezTo>
                    <a:cubicBezTo>
                      <a:pt x="1491" y="2779"/>
                      <a:pt x="1491" y="2746"/>
                      <a:pt x="1507" y="2746"/>
                    </a:cubicBezTo>
                    <a:cubicBezTo>
                      <a:pt x="1541" y="2729"/>
                      <a:pt x="1558" y="2712"/>
                      <a:pt x="1574" y="2662"/>
                    </a:cubicBezTo>
                    <a:cubicBezTo>
                      <a:pt x="1625" y="2612"/>
                      <a:pt x="1675" y="2545"/>
                      <a:pt x="1725" y="2478"/>
                    </a:cubicBezTo>
                    <a:cubicBezTo>
                      <a:pt x="1792" y="2411"/>
                      <a:pt x="1825" y="2361"/>
                      <a:pt x="1892" y="2294"/>
                    </a:cubicBezTo>
                    <a:cubicBezTo>
                      <a:pt x="1909" y="2277"/>
                      <a:pt x="1926" y="2243"/>
                      <a:pt x="1926" y="2227"/>
                    </a:cubicBezTo>
                    <a:lnTo>
                      <a:pt x="1993" y="2160"/>
                    </a:lnTo>
                    <a:lnTo>
                      <a:pt x="2127" y="2043"/>
                    </a:lnTo>
                    <a:cubicBezTo>
                      <a:pt x="2311" y="1858"/>
                      <a:pt x="2495" y="1691"/>
                      <a:pt x="2679" y="1540"/>
                    </a:cubicBezTo>
                    <a:cubicBezTo>
                      <a:pt x="2763" y="1473"/>
                      <a:pt x="2830" y="1406"/>
                      <a:pt x="2913" y="1340"/>
                    </a:cubicBezTo>
                    <a:cubicBezTo>
                      <a:pt x="2964" y="1323"/>
                      <a:pt x="2997" y="1289"/>
                      <a:pt x="3047" y="1256"/>
                    </a:cubicBezTo>
                    <a:cubicBezTo>
                      <a:pt x="3231" y="1139"/>
                      <a:pt x="3416" y="1005"/>
                      <a:pt x="3600" y="904"/>
                    </a:cubicBezTo>
                    <a:cubicBezTo>
                      <a:pt x="3650" y="888"/>
                      <a:pt x="3717" y="871"/>
                      <a:pt x="3750" y="821"/>
                    </a:cubicBezTo>
                    <a:cubicBezTo>
                      <a:pt x="4186" y="586"/>
                      <a:pt x="4671" y="402"/>
                      <a:pt x="5173" y="252"/>
                    </a:cubicBezTo>
                    <a:cubicBezTo>
                      <a:pt x="5223" y="235"/>
                      <a:pt x="5274" y="235"/>
                      <a:pt x="5324" y="218"/>
                    </a:cubicBezTo>
                    <a:cubicBezTo>
                      <a:pt x="5391" y="201"/>
                      <a:pt x="5424" y="201"/>
                      <a:pt x="5491" y="168"/>
                    </a:cubicBezTo>
                    <a:cubicBezTo>
                      <a:pt x="5759" y="118"/>
                      <a:pt x="6060" y="67"/>
                      <a:pt x="6345" y="51"/>
                    </a:cubicBezTo>
                    <a:cubicBezTo>
                      <a:pt x="6395" y="51"/>
                      <a:pt x="6445" y="34"/>
                      <a:pt x="6512" y="34"/>
                    </a:cubicBezTo>
                    <a:cubicBezTo>
                      <a:pt x="6680" y="0"/>
                      <a:pt x="6864" y="0"/>
                      <a:pt x="7031" y="0"/>
                    </a:cubicBezTo>
                    <a:lnTo>
                      <a:pt x="103094" y="0"/>
                    </a:lnTo>
                    <a:cubicBezTo>
                      <a:pt x="103295" y="0"/>
                      <a:pt x="103462" y="0"/>
                      <a:pt x="103629" y="34"/>
                    </a:cubicBezTo>
                    <a:cubicBezTo>
                      <a:pt x="103663" y="34"/>
                      <a:pt x="103730" y="51"/>
                      <a:pt x="103763" y="51"/>
                    </a:cubicBezTo>
                    <a:cubicBezTo>
                      <a:pt x="104065" y="67"/>
                      <a:pt x="104349" y="134"/>
                      <a:pt x="104650" y="201"/>
                    </a:cubicBezTo>
                    <a:cubicBezTo>
                      <a:pt x="104684" y="218"/>
                      <a:pt x="104751" y="218"/>
                      <a:pt x="104818" y="235"/>
                    </a:cubicBezTo>
                    <a:cubicBezTo>
                      <a:pt x="104851" y="235"/>
                      <a:pt x="104901" y="252"/>
                      <a:pt x="104935" y="252"/>
                    </a:cubicBezTo>
                    <a:cubicBezTo>
                      <a:pt x="105437" y="402"/>
                      <a:pt x="105923" y="586"/>
                      <a:pt x="106391" y="821"/>
                    </a:cubicBezTo>
                    <a:cubicBezTo>
                      <a:pt x="106425" y="837"/>
                      <a:pt x="106492" y="871"/>
                      <a:pt x="106525" y="904"/>
                    </a:cubicBezTo>
                    <a:cubicBezTo>
                      <a:pt x="106642" y="955"/>
                      <a:pt x="106726" y="1005"/>
                      <a:pt x="106826" y="1072"/>
                    </a:cubicBezTo>
                    <a:cubicBezTo>
                      <a:pt x="106860" y="1088"/>
                      <a:pt x="106910" y="1139"/>
                      <a:pt x="106944" y="1155"/>
                    </a:cubicBezTo>
                    <a:cubicBezTo>
                      <a:pt x="106994" y="1172"/>
                      <a:pt x="107027" y="1222"/>
                      <a:pt x="107094" y="1239"/>
                    </a:cubicBezTo>
                    <a:cubicBezTo>
                      <a:pt x="107228" y="1323"/>
                      <a:pt x="107345" y="1440"/>
                      <a:pt x="107479" y="1507"/>
                    </a:cubicBezTo>
                    <a:cubicBezTo>
                      <a:pt x="107513" y="1557"/>
                      <a:pt x="107580" y="1607"/>
                      <a:pt x="107613" y="1641"/>
                    </a:cubicBezTo>
                    <a:cubicBezTo>
                      <a:pt x="107697" y="1708"/>
                      <a:pt x="107780" y="1758"/>
                      <a:pt x="107847" y="1842"/>
                    </a:cubicBezTo>
                    <a:lnTo>
                      <a:pt x="107981" y="1976"/>
                    </a:lnTo>
                    <a:lnTo>
                      <a:pt x="108199" y="2210"/>
                    </a:lnTo>
                    <a:lnTo>
                      <a:pt x="108199" y="2210"/>
                    </a:lnTo>
                    <a:cubicBezTo>
                      <a:pt x="108350" y="2344"/>
                      <a:pt x="108500" y="2511"/>
                      <a:pt x="108617" y="2679"/>
                    </a:cubicBezTo>
                    <a:lnTo>
                      <a:pt x="108617" y="2712"/>
                    </a:lnTo>
                    <a:cubicBezTo>
                      <a:pt x="108835" y="2963"/>
                      <a:pt x="109002" y="3231"/>
                      <a:pt x="109170" y="3516"/>
                    </a:cubicBezTo>
                    <a:cubicBezTo>
                      <a:pt x="109237" y="3599"/>
                      <a:pt x="109270" y="3716"/>
                      <a:pt x="109337" y="3817"/>
                    </a:cubicBezTo>
                    <a:cubicBezTo>
                      <a:pt x="109337" y="3834"/>
                      <a:pt x="109354" y="3850"/>
                      <a:pt x="109354" y="3850"/>
                    </a:cubicBezTo>
                    <a:lnTo>
                      <a:pt x="109488" y="4101"/>
                    </a:lnTo>
                    <a:lnTo>
                      <a:pt x="109605" y="4419"/>
                    </a:lnTo>
                    <a:lnTo>
                      <a:pt x="109739" y="4737"/>
                    </a:lnTo>
                    <a:cubicBezTo>
                      <a:pt x="109772" y="4838"/>
                      <a:pt x="109789" y="4938"/>
                      <a:pt x="109839" y="5055"/>
                    </a:cubicBezTo>
                    <a:lnTo>
                      <a:pt x="109839" y="5072"/>
                    </a:lnTo>
                    <a:cubicBezTo>
                      <a:pt x="109856" y="5173"/>
                      <a:pt x="109906" y="5273"/>
                      <a:pt x="109923" y="5390"/>
                    </a:cubicBezTo>
                    <a:cubicBezTo>
                      <a:pt x="109940" y="5491"/>
                      <a:pt x="109957" y="5591"/>
                      <a:pt x="109990" y="5725"/>
                    </a:cubicBezTo>
                    <a:cubicBezTo>
                      <a:pt x="110107" y="5825"/>
                      <a:pt x="110107" y="5926"/>
                      <a:pt x="110124" y="60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5947763" y="978575"/>
                <a:ext cx="450" cy="3375"/>
              </a:xfrm>
              <a:custGeom>
                <a:rect b="b" l="l" r="r" t="t"/>
                <a:pathLst>
                  <a:path extrusionOk="0" h="135" w="18">
                    <a:moveTo>
                      <a:pt x="17" y="117"/>
                    </a:moveTo>
                    <a:lnTo>
                      <a:pt x="17" y="134"/>
                    </a:lnTo>
                    <a:cubicBezTo>
                      <a:pt x="17" y="101"/>
                      <a:pt x="0" y="34"/>
                      <a:pt x="0" y="0"/>
                    </a:cubicBezTo>
                    <a:cubicBezTo>
                      <a:pt x="0" y="17"/>
                      <a:pt x="0" y="34"/>
                      <a:pt x="17" y="84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5949013" y="989875"/>
                <a:ext cx="25" cy="8375"/>
              </a:xfrm>
              <a:custGeom>
                <a:rect b="b" l="l" r="r" t="t"/>
                <a:pathLst>
                  <a:path extrusionOk="0" h="335" w="1">
                    <a:moveTo>
                      <a:pt x="1" y="33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18"/>
            <p:cNvGrpSpPr/>
            <p:nvPr/>
          </p:nvGrpSpPr>
          <p:grpSpPr>
            <a:xfrm>
              <a:off x="2710700" y="1324085"/>
              <a:ext cx="346500" cy="73201"/>
              <a:chOff x="5108250" y="972753"/>
              <a:chExt cx="276492" cy="58411"/>
            </a:xfrm>
          </p:grpSpPr>
          <p:sp>
            <p:nvSpPr>
              <p:cNvPr id="318" name="Google Shape;318;p18"/>
              <p:cNvSpPr/>
              <p:nvPr/>
            </p:nvSpPr>
            <p:spPr>
              <a:xfrm>
                <a:off x="5191915" y="972753"/>
                <a:ext cx="75250" cy="58411"/>
              </a:xfrm>
              <a:custGeom>
                <a:rect b="b" l="l" r="r" t="t"/>
                <a:pathLst>
                  <a:path extrusionOk="0" h="236" w="304">
                    <a:moveTo>
                      <a:pt x="152" y="1"/>
                    </a:moveTo>
                    <a:cubicBezTo>
                      <a:pt x="93" y="1"/>
                      <a:pt x="39" y="25"/>
                      <a:pt x="0" y="59"/>
                    </a:cubicBezTo>
                    <a:lnTo>
                      <a:pt x="25" y="84"/>
                    </a:lnTo>
                    <a:cubicBezTo>
                      <a:pt x="54" y="50"/>
                      <a:pt x="103" y="30"/>
                      <a:pt x="152" y="30"/>
                    </a:cubicBezTo>
                    <a:cubicBezTo>
                      <a:pt x="201" y="30"/>
                      <a:pt x="245" y="50"/>
                      <a:pt x="279" y="84"/>
                    </a:cubicBezTo>
                    <a:lnTo>
                      <a:pt x="304" y="59"/>
                    </a:lnTo>
                    <a:cubicBezTo>
                      <a:pt x="265" y="25"/>
                      <a:pt x="211" y="1"/>
                      <a:pt x="152" y="1"/>
                    </a:cubicBezTo>
                    <a:close/>
                    <a:moveTo>
                      <a:pt x="152" y="59"/>
                    </a:moveTo>
                    <a:cubicBezTo>
                      <a:pt x="108" y="59"/>
                      <a:pt x="74" y="79"/>
                      <a:pt x="44" y="104"/>
                    </a:cubicBezTo>
                    <a:lnTo>
                      <a:pt x="69" y="128"/>
                    </a:lnTo>
                    <a:cubicBezTo>
                      <a:pt x="88" y="104"/>
                      <a:pt x="118" y="94"/>
                      <a:pt x="152" y="94"/>
                    </a:cubicBezTo>
                    <a:cubicBezTo>
                      <a:pt x="186" y="94"/>
                      <a:pt x="216" y="104"/>
                      <a:pt x="235" y="128"/>
                    </a:cubicBezTo>
                    <a:lnTo>
                      <a:pt x="260" y="104"/>
                    </a:lnTo>
                    <a:cubicBezTo>
                      <a:pt x="230" y="79"/>
                      <a:pt x="191" y="59"/>
                      <a:pt x="152" y="59"/>
                    </a:cubicBezTo>
                    <a:close/>
                    <a:moveTo>
                      <a:pt x="152" y="128"/>
                    </a:moveTo>
                    <a:cubicBezTo>
                      <a:pt x="128" y="128"/>
                      <a:pt x="108" y="138"/>
                      <a:pt x="93" y="152"/>
                    </a:cubicBezTo>
                    <a:lnTo>
                      <a:pt x="118" y="177"/>
                    </a:lnTo>
                    <a:cubicBezTo>
                      <a:pt x="123" y="167"/>
                      <a:pt x="137" y="162"/>
                      <a:pt x="152" y="162"/>
                    </a:cubicBezTo>
                    <a:cubicBezTo>
                      <a:pt x="167" y="162"/>
                      <a:pt x="177" y="167"/>
                      <a:pt x="186" y="177"/>
                    </a:cubicBezTo>
                    <a:lnTo>
                      <a:pt x="211" y="152"/>
                    </a:lnTo>
                    <a:cubicBezTo>
                      <a:pt x="196" y="138"/>
                      <a:pt x="172" y="128"/>
                      <a:pt x="152" y="128"/>
                    </a:cubicBezTo>
                    <a:close/>
                    <a:moveTo>
                      <a:pt x="152" y="187"/>
                    </a:moveTo>
                    <a:cubicBezTo>
                      <a:pt x="137" y="187"/>
                      <a:pt x="128" y="197"/>
                      <a:pt x="128" y="211"/>
                    </a:cubicBezTo>
                    <a:cubicBezTo>
                      <a:pt x="128" y="226"/>
                      <a:pt x="137" y="236"/>
                      <a:pt x="152" y="236"/>
                    </a:cubicBezTo>
                    <a:cubicBezTo>
                      <a:pt x="167" y="236"/>
                      <a:pt x="177" y="226"/>
                      <a:pt x="177" y="211"/>
                    </a:cubicBezTo>
                    <a:cubicBezTo>
                      <a:pt x="177" y="197"/>
                      <a:pt x="167" y="187"/>
                      <a:pt x="152" y="18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5108250" y="981168"/>
                <a:ext cx="65596" cy="48758"/>
              </a:xfrm>
              <a:custGeom>
                <a:rect b="b" l="l" r="r" t="t"/>
                <a:pathLst>
                  <a:path extrusionOk="0" h="197" w="265">
                    <a:moveTo>
                      <a:pt x="0" y="143"/>
                    </a:moveTo>
                    <a:lnTo>
                      <a:pt x="0" y="192"/>
                    </a:lnTo>
                    <a:lnTo>
                      <a:pt x="30" y="192"/>
                    </a:lnTo>
                    <a:lnTo>
                      <a:pt x="30" y="143"/>
                    </a:lnTo>
                    <a:close/>
                    <a:moveTo>
                      <a:pt x="59" y="109"/>
                    </a:moveTo>
                    <a:lnTo>
                      <a:pt x="59" y="192"/>
                    </a:lnTo>
                    <a:lnTo>
                      <a:pt x="88" y="192"/>
                    </a:lnTo>
                    <a:lnTo>
                      <a:pt x="88" y="109"/>
                    </a:lnTo>
                    <a:close/>
                    <a:moveTo>
                      <a:pt x="118" y="70"/>
                    </a:moveTo>
                    <a:lnTo>
                      <a:pt x="118" y="192"/>
                    </a:lnTo>
                    <a:lnTo>
                      <a:pt x="147" y="192"/>
                    </a:lnTo>
                    <a:lnTo>
                      <a:pt x="147" y="70"/>
                    </a:lnTo>
                    <a:close/>
                    <a:moveTo>
                      <a:pt x="177" y="35"/>
                    </a:moveTo>
                    <a:lnTo>
                      <a:pt x="177" y="192"/>
                    </a:lnTo>
                    <a:lnTo>
                      <a:pt x="206" y="192"/>
                    </a:lnTo>
                    <a:lnTo>
                      <a:pt x="206" y="35"/>
                    </a:lnTo>
                    <a:close/>
                    <a:moveTo>
                      <a:pt x="235" y="1"/>
                    </a:moveTo>
                    <a:lnTo>
                      <a:pt x="235" y="197"/>
                    </a:lnTo>
                    <a:lnTo>
                      <a:pt x="265" y="197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5286472" y="982405"/>
                <a:ext cx="98270" cy="47521"/>
              </a:xfrm>
              <a:custGeom>
                <a:rect b="b" l="l" r="r" t="t"/>
                <a:pathLst>
                  <a:path extrusionOk="0" h="192" w="397">
                    <a:moveTo>
                      <a:pt x="44" y="20"/>
                    </a:moveTo>
                    <a:cubicBezTo>
                      <a:pt x="30" y="20"/>
                      <a:pt x="20" y="35"/>
                      <a:pt x="20" y="50"/>
                    </a:cubicBezTo>
                    <a:lnTo>
                      <a:pt x="20" y="148"/>
                    </a:lnTo>
                    <a:cubicBezTo>
                      <a:pt x="20" y="162"/>
                      <a:pt x="30" y="172"/>
                      <a:pt x="44" y="172"/>
                    </a:cubicBezTo>
                    <a:lnTo>
                      <a:pt x="274" y="172"/>
                    </a:lnTo>
                    <a:lnTo>
                      <a:pt x="274" y="20"/>
                    </a:lnTo>
                    <a:close/>
                    <a:moveTo>
                      <a:pt x="338" y="11"/>
                    </a:moveTo>
                    <a:cubicBezTo>
                      <a:pt x="358" y="11"/>
                      <a:pt x="372" y="25"/>
                      <a:pt x="372" y="45"/>
                    </a:cubicBezTo>
                    <a:lnTo>
                      <a:pt x="372" y="153"/>
                    </a:lnTo>
                    <a:cubicBezTo>
                      <a:pt x="372" y="172"/>
                      <a:pt x="358" y="187"/>
                      <a:pt x="338" y="187"/>
                    </a:cubicBezTo>
                    <a:lnTo>
                      <a:pt x="39" y="187"/>
                    </a:lnTo>
                    <a:cubicBezTo>
                      <a:pt x="25" y="187"/>
                      <a:pt x="5" y="172"/>
                      <a:pt x="5" y="153"/>
                    </a:cubicBezTo>
                    <a:lnTo>
                      <a:pt x="5" y="45"/>
                    </a:lnTo>
                    <a:cubicBezTo>
                      <a:pt x="5" y="25"/>
                      <a:pt x="25" y="11"/>
                      <a:pt x="39" y="11"/>
                    </a:cubicBezTo>
                    <a:close/>
                    <a:moveTo>
                      <a:pt x="39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153"/>
                    </a:lnTo>
                    <a:cubicBezTo>
                      <a:pt x="0" y="172"/>
                      <a:pt x="20" y="192"/>
                      <a:pt x="39" y="192"/>
                    </a:cubicBezTo>
                    <a:lnTo>
                      <a:pt x="338" y="192"/>
                    </a:lnTo>
                    <a:cubicBezTo>
                      <a:pt x="363" y="192"/>
                      <a:pt x="377" y="172"/>
                      <a:pt x="377" y="153"/>
                    </a:cubicBezTo>
                    <a:lnTo>
                      <a:pt x="377" y="123"/>
                    </a:lnTo>
                    <a:lnTo>
                      <a:pt x="397" y="123"/>
                    </a:lnTo>
                    <a:lnTo>
                      <a:pt x="397" y="74"/>
                    </a:lnTo>
                    <a:lnTo>
                      <a:pt x="377" y="74"/>
                    </a:lnTo>
                    <a:lnTo>
                      <a:pt x="377" y="45"/>
                    </a:lnTo>
                    <a:cubicBezTo>
                      <a:pt x="377" y="20"/>
                      <a:pt x="363" y="1"/>
                      <a:pt x="3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1" name="Google Shape;321;p18"/>
          <p:cNvSpPr txBox="1"/>
          <p:nvPr>
            <p:ph type="title"/>
          </p:nvPr>
        </p:nvSpPr>
        <p:spPr>
          <a:xfrm>
            <a:off x="504825" y="476175"/>
            <a:ext cx="8134500" cy="1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principale și proprietăți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22" name="Google Shape;322;p18"/>
          <p:cNvGrpSpPr/>
          <p:nvPr/>
        </p:nvGrpSpPr>
        <p:grpSpPr>
          <a:xfrm>
            <a:off x="728434" y="2130863"/>
            <a:ext cx="2295212" cy="1509271"/>
            <a:chOff x="235800" y="830650"/>
            <a:chExt cx="6978450" cy="4588844"/>
          </a:xfrm>
        </p:grpSpPr>
        <p:sp>
          <p:nvSpPr>
            <p:cNvPr id="323" name="Google Shape;323;p18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329" name="Google Shape;329;p18"/>
          <p:cNvGrpSpPr/>
          <p:nvPr/>
        </p:nvGrpSpPr>
        <p:grpSpPr>
          <a:xfrm>
            <a:off x="1337908" y="3381225"/>
            <a:ext cx="5290500" cy="1135500"/>
            <a:chOff x="1337908" y="3381225"/>
            <a:chExt cx="5290500" cy="1135500"/>
          </a:xfrm>
        </p:grpSpPr>
        <p:cxnSp>
          <p:nvCxnSpPr>
            <p:cNvPr id="330" name="Google Shape;330;p18"/>
            <p:cNvCxnSpPr>
              <a:stCxn id="331" idx="1"/>
            </p:cNvCxnSpPr>
            <p:nvPr/>
          </p:nvCxnSpPr>
          <p:spPr>
            <a:xfrm rot="10800000">
              <a:off x="1337908" y="3381225"/>
              <a:ext cx="4592400" cy="871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32" name="Google Shape;332;p18"/>
            <p:cNvSpPr/>
            <p:nvPr/>
          </p:nvSpPr>
          <p:spPr>
            <a:xfrm>
              <a:off x="6099808" y="3988125"/>
              <a:ext cx="528600" cy="528600"/>
            </a:xfrm>
            <a:prstGeom prst="ellipse">
              <a:avLst/>
            </a:pr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18"/>
          <p:cNvSpPr txBox="1"/>
          <p:nvPr/>
        </p:nvSpPr>
        <p:spPr>
          <a:xfrm>
            <a:off x="5930308" y="4134225"/>
            <a:ext cx="8676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33" name="Google Shape;333;p18"/>
          <p:cNvGrpSpPr/>
          <p:nvPr/>
        </p:nvGrpSpPr>
        <p:grpSpPr>
          <a:xfrm>
            <a:off x="6780813" y="3887012"/>
            <a:ext cx="1749600" cy="730825"/>
            <a:chOff x="9916394" y="3971125"/>
            <a:chExt cx="1749600" cy="730825"/>
          </a:xfrm>
        </p:grpSpPr>
        <p:sp>
          <p:nvSpPr>
            <p:cNvPr id="334" name="Google Shape;334;p18"/>
            <p:cNvSpPr txBox="1"/>
            <p:nvPr/>
          </p:nvSpPr>
          <p:spPr>
            <a:xfrm flipH="1">
              <a:off x="9916394" y="4327850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(tipuri de procesoare)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18"/>
            <p:cNvSpPr txBox="1"/>
            <p:nvPr/>
          </p:nvSpPr>
          <p:spPr>
            <a:xfrm flipH="1">
              <a:off x="10540394" y="3971125"/>
              <a:ext cx="1125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Processor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36" name="Google Shape;336;p18"/>
          <p:cNvGrpSpPr/>
          <p:nvPr/>
        </p:nvGrpSpPr>
        <p:grpSpPr>
          <a:xfrm>
            <a:off x="1957108" y="2966513"/>
            <a:ext cx="4671300" cy="565200"/>
            <a:chOff x="1957108" y="2966513"/>
            <a:chExt cx="4671300" cy="565200"/>
          </a:xfrm>
        </p:grpSpPr>
        <p:cxnSp>
          <p:nvCxnSpPr>
            <p:cNvPr id="337" name="Google Shape;337;p18"/>
            <p:cNvCxnSpPr>
              <a:stCxn id="338" idx="1"/>
            </p:cNvCxnSpPr>
            <p:nvPr/>
          </p:nvCxnSpPr>
          <p:spPr>
            <a:xfrm rot="10800000">
              <a:off x="1957108" y="2966513"/>
              <a:ext cx="3973200" cy="300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39" name="Google Shape;339;p18"/>
            <p:cNvSpPr/>
            <p:nvPr/>
          </p:nvSpPr>
          <p:spPr>
            <a:xfrm>
              <a:off x="6099808" y="3003113"/>
              <a:ext cx="528600" cy="5286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18"/>
          <p:cNvSpPr txBox="1"/>
          <p:nvPr/>
        </p:nvSpPr>
        <p:spPr>
          <a:xfrm>
            <a:off x="5930308" y="3149213"/>
            <a:ext cx="8676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40" name="Google Shape;340;p18"/>
          <p:cNvGrpSpPr/>
          <p:nvPr/>
        </p:nvGrpSpPr>
        <p:grpSpPr>
          <a:xfrm>
            <a:off x="6780813" y="2902000"/>
            <a:ext cx="1749615" cy="730826"/>
            <a:chOff x="9916394" y="3023200"/>
            <a:chExt cx="1749615" cy="730826"/>
          </a:xfrm>
        </p:grpSpPr>
        <p:sp>
          <p:nvSpPr>
            <p:cNvPr id="341" name="Google Shape;341;p18"/>
            <p:cNvSpPr txBox="1"/>
            <p:nvPr/>
          </p:nvSpPr>
          <p:spPr>
            <a:xfrm flipH="1">
              <a:off x="9916394" y="3379926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(clasa centrală cu toate modelele)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" name="Google Shape;342;p18"/>
            <p:cNvSpPr txBox="1"/>
            <p:nvPr/>
          </p:nvSpPr>
          <p:spPr>
            <a:xfrm flipH="1">
              <a:off x="10235908" y="3023200"/>
              <a:ext cx="1430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Smartphone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3" name="Google Shape;343;p18"/>
          <p:cNvGrpSpPr/>
          <p:nvPr/>
        </p:nvGrpSpPr>
        <p:grpSpPr>
          <a:xfrm>
            <a:off x="2099908" y="2018100"/>
            <a:ext cx="4528500" cy="638400"/>
            <a:chOff x="2099908" y="2018100"/>
            <a:chExt cx="4528500" cy="638400"/>
          </a:xfrm>
        </p:grpSpPr>
        <p:cxnSp>
          <p:nvCxnSpPr>
            <p:cNvPr id="344" name="Google Shape;344;p18"/>
            <p:cNvCxnSpPr>
              <a:stCxn id="345" idx="1"/>
            </p:cNvCxnSpPr>
            <p:nvPr/>
          </p:nvCxnSpPr>
          <p:spPr>
            <a:xfrm flipH="1">
              <a:off x="2099908" y="2282400"/>
              <a:ext cx="3830400" cy="374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46" name="Google Shape;346;p18"/>
            <p:cNvSpPr/>
            <p:nvPr/>
          </p:nvSpPr>
          <p:spPr>
            <a:xfrm>
              <a:off x="6099808" y="2018100"/>
              <a:ext cx="528600" cy="5286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8"/>
          <p:cNvSpPr txBox="1"/>
          <p:nvPr/>
        </p:nvSpPr>
        <p:spPr>
          <a:xfrm>
            <a:off x="5930308" y="2164200"/>
            <a:ext cx="8676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47" name="Google Shape;347;p18"/>
          <p:cNvGrpSpPr/>
          <p:nvPr/>
        </p:nvGrpSpPr>
        <p:grpSpPr>
          <a:xfrm>
            <a:off x="6824488" y="1917000"/>
            <a:ext cx="1779011" cy="730813"/>
            <a:chOff x="9886994" y="2075288"/>
            <a:chExt cx="1779011" cy="730813"/>
          </a:xfrm>
        </p:grpSpPr>
        <p:sp>
          <p:nvSpPr>
            <p:cNvPr id="348" name="Google Shape;348;p18"/>
            <p:cNvSpPr txBox="1"/>
            <p:nvPr/>
          </p:nvSpPr>
          <p:spPr>
            <a:xfrm flipH="1">
              <a:off x="9886994" y="2432000"/>
              <a:ext cx="17790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(Galaxy S, iPhone, Redmi Note, etc.)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" name="Google Shape;349;p18"/>
            <p:cNvSpPr txBox="1"/>
            <p:nvPr/>
          </p:nvSpPr>
          <p:spPr>
            <a:xfrm flipH="1">
              <a:off x="10173805" y="2075288"/>
              <a:ext cx="14922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DeviceSeries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50" name="Google Shape;350;p18"/>
          <p:cNvGrpSpPr/>
          <p:nvPr/>
        </p:nvGrpSpPr>
        <p:grpSpPr>
          <a:xfrm>
            <a:off x="1547608" y="1033088"/>
            <a:ext cx="5080800" cy="1224300"/>
            <a:chOff x="1547608" y="1033088"/>
            <a:chExt cx="5080800" cy="1224300"/>
          </a:xfrm>
        </p:grpSpPr>
        <p:cxnSp>
          <p:nvCxnSpPr>
            <p:cNvPr id="351" name="Google Shape;351;p18"/>
            <p:cNvCxnSpPr>
              <a:stCxn id="352" idx="1"/>
            </p:cNvCxnSpPr>
            <p:nvPr/>
          </p:nvCxnSpPr>
          <p:spPr>
            <a:xfrm flipH="1">
              <a:off x="1547608" y="1297388"/>
              <a:ext cx="4382700" cy="960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353" name="Google Shape;353;p18"/>
            <p:cNvSpPr/>
            <p:nvPr/>
          </p:nvSpPr>
          <p:spPr>
            <a:xfrm>
              <a:off x="6099808" y="1033088"/>
              <a:ext cx="528600" cy="5286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18"/>
          <p:cNvSpPr txBox="1"/>
          <p:nvPr/>
        </p:nvSpPr>
        <p:spPr>
          <a:xfrm>
            <a:off x="5930308" y="1179188"/>
            <a:ext cx="8676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54" name="Google Shape;354;p18"/>
          <p:cNvGrpSpPr/>
          <p:nvPr/>
        </p:nvGrpSpPr>
        <p:grpSpPr>
          <a:xfrm>
            <a:off x="6780813" y="931975"/>
            <a:ext cx="1749615" cy="730826"/>
            <a:chOff x="9916394" y="1127350"/>
            <a:chExt cx="1749615" cy="730826"/>
          </a:xfrm>
        </p:grpSpPr>
        <p:sp>
          <p:nvSpPr>
            <p:cNvPr id="355" name="Google Shape;355;p18"/>
            <p:cNvSpPr txBox="1"/>
            <p:nvPr/>
          </p:nvSpPr>
          <p:spPr>
            <a:xfrm flipH="1">
              <a:off x="9916394" y="1484076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(Samsung, Apple, Xiaomi, etc.)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18"/>
            <p:cNvSpPr txBox="1"/>
            <p:nvPr/>
          </p:nvSpPr>
          <p:spPr>
            <a:xfrm flipH="1">
              <a:off x="10170509" y="1127350"/>
              <a:ext cx="14955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Manufacturer</a:t>
              </a:r>
              <a:endParaRPr b="1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57" name="Google Shape;357;p18"/>
          <p:cNvSpPr/>
          <p:nvPr/>
        </p:nvSpPr>
        <p:spPr>
          <a:xfrm>
            <a:off x="1206257" y="3938025"/>
            <a:ext cx="238200" cy="238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8" name="Google Shape;358;p18"/>
          <p:cNvSpPr/>
          <p:nvPr/>
        </p:nvSpPr>
        <p:spPr>
          <a:xfrm>
            <a:off x="1570311" y="3938025"/>
            <a:ext cx="238200" cy="2382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8"/>
          <p:cNvSpPr/>
          <p:nvPr/>
        </p:nvSpPr>
        <p:spPr>
          <a:xfrm>
            <a:off x="1934366" y="3938025"/>
            <a:ext cx="238200" cy="2382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8"/>
          <p:cNvSpPr/>
          <p:nvPr/>
        </p:nvSpPr>
        <p:spPr>
          <a:xfrm>
            <a:off x="2298420" y="3938025"/>
            <a:ext cx="238200" cy="2382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18"/>
          <p:cNvGrpSpPr/>
          <p:nvPr/>
        </p:nvGrpSpPr>
        <p:grpSpPr>
          <a:xfrm>
            <a:off x="1452176" y="1543257"/>
            <a:ext cx="320036" cy="320036"/>
            <a:chOff x="-4573475" y="2045850"/>
            <a:chExt cx="293800" cy="293800"/>
          </a:xfrm>
        </p:grpSpPr>
        <p:sp>
          <p:nvSpPr>
            <p:cNvPr id="362" name="Google Shape;362;p18"/>
            <p:cNvSpPr/>
            <p:nvPr/>
          </p:nvSpPr>
          <p:spPr>
            <a:xfrm>
              <a:off x="-4573475" y="2045850"/>
              <a:ext cx="293800" cy="293800"/>
            </a:xfrm>
            <a:custGeom>
              <a:rect b="b" l="l" r="r" t="t"/>
              <a:pathLst>
                <a:path extrusionOk="0" h="11752" w="11752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-4521500" y="2099400"/>
              <a:ext cx="189050" cy="188275"/>
            </a:xfrm>
            <a:custGeom>
              <a:rect b="b" l="l" r="r" t="t"/>
              <a:pathLst>
                <a:path extrusionOk="0" h="7531" w="7562">
                  <a:moveTo>
                    <a:pt x="3750" y="662"/>
                  </a:moveTo>
                  <a:cubicBezTo>
                    <a:pt x="5451" y="662"/>
                    <a:pt x="6837" y="2017"/>
                    <a:pt x="6837" y="3718"/>
                  </a:cubicBezTo>
                  <a:cubicBezTo>
                    <a:pt x="6869" y="5104"/>
                    <a:pt x="6049" y="6239"/>
                    <a:pt x="4821" y="6648"/>
                  </a:cubicBezTo>
                  <a:lnTo>
                    <a:pt x="4821" y="5892"/>
                  </a:lnTo>
                  <a:cubicBezTo>
                    <a:pt x="5640" y="5514"/>
                    <a:pt x="6207" y="4663"/>
                    <a:pt x="6207" y="3718"/>
                  </a:cubicBezTo>
                  <a:cubicBezTo>
                    <a:pt x="6207" y="2710"/>
                    <a:pt x="5577" y="1796"/>
                    <a:pt x="4569" y="1481"/>
                  </a:cubicBezTo>
                  <a:cubicBezTo>
                    <a:pt x="4535" y="1472"/>
                    <a:pt x="4501" y="1467"/>
                    <a:pt x="4468" y="1467"/>
                  </a:cubicBezTo>
                  <a:cubicBezTo>
                    <a:pt x="4278" y="1467"/>
                    <a:pt x="4096" y="1609"/>
                    <a:pt x="4096" y="1796"/>
                  </a:cubicBezTo>
                  <a:lnTo>
                    <a:pt x="4096" y="3372"/>
                  </a:lnTo>
                  <a:lnTo>
                    <a:pt x="3435" y="3372"/>
                  </a:lnTo>
                  <a:lnTo>
                    <a:pt x="3435" y="1796"/>
                  </a:lnTo>
                  <a:cubicBezTo>
                    <a:pt x="3435" y="1609"/>
                    <a:pt x="3276" y="1467"/>
                    <a:pt x="3073" y="1467"/>
                  </a:cubicBezTo>
                  <a:cubicBezTo>
                    <a:pt x="3037" y="1467"/>
                    <a:pt x="3000" y="1472"/>
                    <a:pt x="2962" y="1481"/>
                  </a:cubicBezTo>
                  <a:cubicBezTo>
                    <a:pt x="2017" y="1828"/>
                    <a:pt x="1355" y="2742"/>
                    <a:pt x="1355" y="3718"/>
                  </a:cubicBezTo>
                  <a:cubicBezTo>
                    <a:pt x="1355" y="4663"/>
                    <a:pt x="1891" y="5514"/>
                    <a:pt x="2741" y="5892"/>
                  </a:cubicBezTo>
                  <a:lnTo>
                    <a:pt x="2741" y="6648"/>
                  </a:lnTo>
                  <a:cubicBezTo>
                    <a:pt x="1544" y="6207"/>
                    <a:pt x="694" y="5073"/>
                    <a:pt x="694" y="3718"/>
                  </a:cubicBezTo>
                  <a:cubicBezTo>
                    <a:pt x="694" y="2017"/>
                    <a:pt x="2048" y="662"/>
                    <a:pt x="3750" y="662"/>
                  </a:cubicBezTo>
                  <a:close/>
                  <a:moveTo>
                    <a:pt x="4852" y="2363"/>
                  </a:moveTo>
                  <a:cubicBezTo>
                    <a:pt x="5293" y="2679"/>
                    <a:pt x="5514" y="3183"/>
                    <a:pt x="5514" y="3718"/>
                  </a:cubicBezTo>
                  <a:cubicBezTo>
                    <a:pt x="5514" y="4443"/>
                    <a:pt x="5041" y="5104"/>
                    <a:pt x="4380" y="5356"/>
                  </a:cubicBezTo>
                  <a:cubicBezTo>
                    <a:pt x="4254" y="5388"/>
                    <a:pt x="4159" y="5545"/>
                    <a:pt x="4159" y="5671"/>
                  </a:cubicBezTo>
                  <a:lnTo>
                    <a:pt x="4159" y="6806"/>
                  </a:lnTo>
                  <a:lnTo>
                    <a:pt x="3781" y="6806"/>
                  </a:lnTo>
                  <a:cubicBezTo>
                    <a:pt x="3734" y="6821"/>
                    <a:pt x="3679" y="6829"/>
                    <a:pt x="3624" y="6829"/>
                  </a:cubicBezTo>
                  <a:cubicBezTo>
                    <a:pt x="3568" y="6829"/>
                    <a:pt x="3513" y="6821"/>
                    <a:pt x="3466" y="6806"/>
                  </a:cubicBezTo>
                  <a:lnTo>
                    <a:pt x="3466" y="5671"/>
                  </a:lnTo>
                  <a:cubicBezTo>
                    <a:pt x="3466" y="5514"/>
                    <a:pt x="3403" y="5388"/>
                    <a:pt x="3246" y="5356"/>
                  </a:cubicBezTo>
                  <a:cubicBezTo>
                    <a:pt x="2584" y="5104"/>
                    <a:pt x="2111" y="4443"/>
                    <a:pt x="2111" y="3718"/>
                  </a:cubicBezTo>
                  <a:cubicBezTo>
                    <a:pt x="2111" y="3183"/>
                    <a:pt x="2363" y="2679"/>
                    <a:pt x="2773" y="2363"/>
                  </a:cubicBezTo>
                  <a:lnTo>
                    <a:pt x="2773" y="3718"/>
                  </a:lnTo>
                  <a:cubicBezTo>
                    <a:pt x="2773" y="3939"/>
                    <a:pt x="2930" y="4096"/>
                    <a:pt x="3120" y="4096"/>
                  </a:cubicBezTo>
                  <a:lnTo>
                    <a:pt x="4506" y="4096"/>
                  </a:lnTo>
                  <a:cubicBezTo>
                    <a:pt x="4695" y="4096"/>
                    <a:pt x="4852" y="3939"/>
                    <a:pt x="4852" y="3718"/>
                  </a:cubicBezTo>
                  <a:lnTo>
                    <a:pt x="4852" y="2363"/>
                  </a:lnTo>
                  <a:close/>
                  <a:moveTo>
                    <a:pt x="3781" y="1"/>
                  </a:moveTo>
                  <a:cubicBezTo>
                    <a:pt x="1702" y="1"/>
                    <a:pt x="1" y="1670"/>
                    <a:pt x="1" y="3781"/>
                  </a:cubicBezTo>
                  <a:cubicBezTo>
                    <a:pt x="1" y="5861"/>
                    <a:pt x="1702" y="7530"/>
                    <a:pt x="3781" y="7530"/>
                  </a:cubicBezTo>
                  <a:cubicBezTo>
                    <a:pt x="5892" y="7530"/>
                    <a:pt x="7562" y="5861"/>
                    <a:pt x="7562" y="3781"/>
                  </a:cubicBezTo>
                  <a:cubicBezTo>
                    <a:pt x="7562" y="1670"/>
                    <a:pt x="5892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18"/>
          <p:cNvGrpSpPr/>
          <p:nvPr/>
        </p:nvGrpSpPr>
        <p:grpSpPr>
          <a:xfrm>
            <a:off x="1965382" y="1541921"/>
            <a:ext cx="324456" cy="322707"/>
            <a:chOff x="-4211975" y="2046625"/>
            <a:chExt cx="292250" cy="290675"/>
          </a:xfrm>
        </p:grpSpPr>
        <p:sp>
          <p:nvSpPr>
            <p:cNvPr id="365" name="Google Shape;365;p18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18"/>
          <p:cNvGrpSpPr/>
          <p:nvPr/>
        </p:nvGrpSpPr>
        <p:grpSpPr>
          <a:xfrm>
            <a:off x="2483007" y="1541491"/>
            <a:ext cx="325316" cy="323568"/>
            <a:chOff x="-3854375" y="2046625"/>
            <a:chExt cx="293025" cy="291450"/>
          </a:xfrm>
        </p:grpSpPr>
        <p:sp>
          <p:nvSpPr>
            <p:cNvPr id="368" name="Google Shape;368;p18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8"/>
          <p:cNvGrpSpPr/>
          <p:nvPr/>
        </p:nvGrpSpPr>
        <p:grpSpPr>
          <a:xfrm>
            <a:off x="934550" y="1541061"/>
            <a:ext cx="324456" cy="324428"/>
            <a:chOff x="-5276050" y="2037975"/>
            <a:chExt cx="292250" cy="292225"/>
          </a:xfrm>
        </p:grpSpPr>
        <p:sp>
          <p:nvSpPr>
            <p:cNvPr id="371" name="Google Shape;371;p18"/>
            <p:cNvSpPr/>
            <p:nvPr/>
          </p:nvSpPr>
          <p:spPr>
            <a:xfrm>
              <a:off x="-5102775" y="2211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0"/>
                  </a:moveTo>
                  <a:cubicBezTo>
                    <a:pt x="253" y="0"/>
                    <a:pt x="158" y="32"/>
                    <a:pt x="95" y="95"/>
                  </a:cubicBezTo>
                  <a:cubicBezTo>
                    <a:pt x="1" y="189"/>
                    <a:pt x="1" y="441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1" y="1544"/>
                    <a:pt x="1" y="1765"/>
                    <a:pt x="95" y="1891"/>
                  </a:cubicBezTo>
                  <a:cubicBezTo>
                    <a:pt x="158" y="1954"/>
                    <a:pt x="253" y="1985"/>
                    <a:pt x="343" y="1985"/>
                  </a:cubicBezTo>
                  <a:cubicBezTo>
                    <a:pt x="434" y="1985"/>
                    <a:pt x="521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600" y="1985"/>
                    <a:pt x="1686" y="1985"/>
                  </a:cubicBezTo>
                  <a:cubicBezTo>
                    <a:pt x="1773" y="1985"/>
                    <a:pt x="1860" y="1954"/>
                    <a:pt x="1923" y="1891"/>
                  </a:cubicBezTo>
                  <a:cubicBezTo>
                    <a:pt x="2049" y="1765"/>
                    <a:pt x="2049" y="1544"/>
                    <a:pt x="1923" y="1418"/>
                  </a:cubicBezTo>
                  <a:lnTo>
                    <a:pt x="1482" y="977"/>
                  </a:lnTo>
                  <a:lnTo>
                    <a:pt x="1923" y="536"/>
                  </a:lnTo>
                  <a:cubicBezTo>
                    <a:pt x="2049" y="441"/>
                    <a:pt x="2049" y="189"/>
                    <a:pt x="1923" y="95"/>
                  </a:cubicBezTo>
                  <a:cubicBezTo>
                    <a:pt x="1860" y="32"/>
                    <a:pt x="1773" y="0"/>
                    <a:pt x="1686" y="0"/>
                  </a:cubicBezTo>
                  <a:cubicBezTo>
                    <a:pt x="1600" y="0"/>
                    <a:pt x="1513" y="32"/>
                    <a:pt x="1450" y="95"/>
                  </a:cubicBezTo>
                  <a:lnTo>
                    <a:pt x="1009" y="504"/>
                  </a:lnTo>
                  <a:lnTo>
                    <a:pt x="568" y="95"/>
                  </a:lnTo>
                  <a:cubicBezTo>
                    <a:pt x="521" y="32"/>
                    <a:pt x="434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-5224050" y="2107875"/>
              <a:ext cx="51200" cy="49825"/>
            </a:xfrm>
            <a:custGeom>
              <a:rect b="b" l="l" r="r" t="t"/>
              <a:pathLst>
                <a:path extrusionOk="0" h="1993" w="2048">
                  <a:moveTo>
                    <a:pt x="351" y="0"/>
                  </a:moveTo>
                  <a:cubicBezTo>
                    <a:pt x="260" y="0"/>
                    <a:pt x="173" y="24"/>
                    <a:pt x="126" y="71"/>
                  </a:cubicBezTo>
                  <a:cubicBezTo>
                    <a:pt x="0" y="197"/>
                    <a:pt x="0" y="449"/>
                    <a:pt x="126" y="544"/>
                  </a:cubicBezTo>
                  <a:lnTo>
                    <a:pt x="536" y="985"/>
                  </a:lnTo>
                  <a:lnTo>
                    <a:pt x="126" y="1426"/>
                  </a:lnTo>
                  <a:cubicBezTo>
                    <a:pt x="0" y="1552"/>
                    <a:pt x="0" y="1772"/>
                    <a:pt x="126" y="1898"/>
                  </a:cubicBezTo>
                  <a:cubicBezTo>
                    <a:pt x="173" y="1961"/>
                    <a:pt x="260" y="1993"/>
                    <a:pt x="351" y="1993"/>
                  </a:cubicBezTo>
                  <a:cubicBezTo>
                    <a:pt x="441" y="1993"/>
                    <a:pt x="536" y="1961"/>
                    <a:pt x="599" y="1898"/>
                  </a:cubicBezTo>
                  <a:lnTo>
                    <a:pt x="1008" y="1457"/>
                  </a:lnTo>
                  <a:lnTo>
                    <a:pt x="1449" y="1898"/>
                  </a:lnTo>
                  <a:cubicBezTo>
                    <a:pt x="1512" y="1961"/>
                    <a:pt x="1599" y="1993"/>
                    <a:pt x="1686" y="1993"/>
                  </a:cubicBezTo>
                  <a:cubicBezTo>
                    <a:pt x="1772" y="1993"/>
                    <a:pt x="1859" y="1961"/>
                    <a:pt x="1922" y="1898"/>
                  </a:cubicBezTo>
                  <a:cubicBezTo>
                    <a:pt x="2048" y="1772"/>
                    <a:pt x="2048" y="1520"/>
                    <a:pt x="1922" y="1426"/>
                  </a:cubicBezTo>
                  <a:lnTo>
                    <a:pt x="1481" y="985"/>
                  </a:lnTo>
                  <a:lnTo>
                    <a:pt x="1922" y="544"/>
                  </a:lnTo>
                  <a:cubicBezTo>
                    <a:pt x="2048" y="449"/>
                    <a:pt x="2048" y="197"/>
                    <a:pt x="1922" y="71"/>
                  </a:cubicBezTo>
                  <a:cubicBezTo>
                    <a:pt x="1875" y="24"/>
                    <a:pt x="1788" y="0"/>
                    <a:pt x="1697" y="0"/>
                  </a:cubicBezTo>
                  <a:cubicBezTo>
                    <a:pt x="1607" y="0"/>
                    <a:pt x="1512" y="24"/>
                    <a:pt x="1449" y="71"/>
                  </a:cubicBezTo>
                  <a:lnTo>
                    <a:pt x="1008" y="512"/>
                  </a:lnTo>
                  <a:lnTo>
                    <a:pt x="599" y="71"/>
                  </a:lnTo>
                  <a:cubicBezTo>
                    <a:pt x="536" y="24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-5276050" y="2037975"/>
              <a:ext cx="292250" cy="292225"/>
            </a:xfrm>
            <a:custGeom>
              <a:rect b="b" l="l" r="r" t="t"/>
              <a:pathLst>
                <a:path extrusionOk="0" h="11689" w="11690">
                  <a:moveTo>
                    <a:pt x="10334" y="3119"/>
                  </a:moveTo>
                  <a:cubicBezTo>
                    <a:pt x="10712" y="3119"/>
                    <a:pt x="11028" y="3403"/>
                    <a:pt x="11028" y="3781"/>
                  </a:cubicBezTo>
                  <a:cubicBezTo>
                    <a:pt x="11028" y="4190"/>
                    <a:pt x="10712" y="4442"/>
                    <a:pt x="10334" y="4442"/>
                  </a:cubicBezTo>
                  <a:cubicBezTo>
                    <a:pt x="9956" y="4442"/>
                    <a:pt x="9673" y="4127"/>
                    <a:pt x="9673" y="3781"/>
                  </a:cubicBezTo>
                  <a:cubicBezTo>
                    <a:pt x="9673" y="3403"/>
                    <a:pt x="9988" y="3119"/>
                    <a:pt x="10334" y="3119"/>
                  </a:cubicBezTo>
                  <a:close/>
                  <a:moveTo>
                    <a:pt x="4443" y="7593"/>
                  </a:moveTo>
                  <a:cubicBezTo>
                    <a:pt x="4853" y="7593"/>
                    <a:pt x="5105" y="7908"/>
                    <a:pt x="5105" y="8255"/>
                  </a:cubicBezTo>
                  <a:cubicBezTo>
                    <a:pt x="5105" y="8664"/>
                    <a:pt x="4790" y="8948"/>
                    <a:pt x="4443" y="8948"/>
                  </a:cubicBezTo>
                  <a:cubicBezTo>
                    <a:pt x="4065" y="8948"/>
                    <a:pt x="3781" y="8633"/>
                    <a:pt x="3781" y="8255"/>
                  </a:cubicBezTo>
                  <a:cubicBezTo>
                    <a:pt x="3781" y="7876"/>
                    <a:pt x="4096" y="7593"/>
                    <a:pt x="4443" y="7593"/>
                  </a:cubicBezTo>
                  <a:close/>
                  <a:moveTo>
                    <a:pt x="5829" y="725"/>
                  </a:moveTo>
                  <a:cubicBezTo>
                    <a:pt x="7341" y="725"/>
                    <a:pt x="8822" y="1386"/>
                    <a:pt x="9799" y="2521"/>
                  </a:cubicBezTo>
                  <a:cubicBezTo>
                    <a:pt x="9326" y="2710"/>
                    <a:pt x="8980" y="3245"/>
                    <a:pt x="8980" y="3781"/>
                  </a:cubicBezTo>
                  <a:cubicBezTo>
                    <a:pt x="8980" y="3718"/>
                    <a:pt x="8917" y="3623"/>
                    <a:pt x="8885" y="3560"/>
                  </a:cubicBezTo>
                  <a:lnTo>
                    <a:pt x="8854" y="3497"/>
                  </a:lnTo>
                  <a:lnTo>
                    <a:pt x="8192" y="2836"/>
                  </a:lnTo>
                  <a:cubicBezTo>
                    <a:pt x="8129" y="2773"/>
                    <a:pt x="8035" y="2741"/>
                    <a:pt x="7944" y="2741"/>
                  </a:cubicBezTo>
                  <a:cubicBezTo>
                    <a:pt x="7853" y="2741"/>
                    <a:pt x="7767" y="2773"/>
                    <a:pt x="7719" y="2836"/>
                  </a:cubicBezTo>
                  <a:cubicBezTo>
                    <a:pt x="7593" y="2962"/>
                    <a:pt x="7593" y="3182"/>
                    <a:pt x="7719" y="3308"/>
                  </a:cubicBezTo>
                  <a:lnTo>
                    <a:pt x="7814" y="3434"/>
                  </a:lnTo>
                  <a:cubicBezTo>
                    <a:pt x="6869" y="3466"/>
                    <a:pt x="5987" y="3875"/>
                    <a:pt x="5262" y="4568"/>
                  </a:cubicBezTo>
                  <a:cubicBezTo>
                    <a:pt x="4600" y="5230"/>
                    <a:pt x="4254" y="6081"/>
                    <a:pt x="4159" y="6963"/>
                  </a:cubicBezTo>
                  <a:cubicBezTo>
                    <a:pt x="3561" y="7120"/>
                    <a:pt x="3151" y="7656"/>
                    <a:pt x="3151" y="8318"/>
                  </a:cubicBezTo>
                  <a:cubicBezTo>
                    <a:pt x="3151" y="9074"/>
                    <a:pt x="3781" y="9704"/>
                    <a:pt x="4506" y="9704"/>
                  </a:cubicBezTo>
                  <a:cubicBezTo>
                    <a:pt x="5262" y="9704"/>
                    <a:pt x="5892" y="9074"/>
                    <a:pt x="5892" y="8318"/>
                  </a:cubicBezTo>
                  <a:cubicBezTo>
                    <a:pt x="5892" y="7687"/>
                    <a:pt x="5451" y="7120"/>
                    <a:pt x="4884" y="6963"/>
                  </a:cubicBezTo>
                  <a:cubicBezTo>
                    <a:pt x="5042" y="5482"/>
                    <a:pt x="6302" y="4222"/>
                    <a:pt x="7814" y="4127"/>
                  </a:cubicBezTo>
                  <a:lnTo>
                    <a:pt x="7814" y="4127"/>
                  </a:lnTo>
                  <a:lnTo>
                    <a:pt x="7751" y="4222"/>
                  </a:lnTo>
                  <a:cubicBezTo>
                    <a:pt x="7625" y="4348"/>
                    <a:pt x="7625" y="4568"/>
                    <a:pt x="7751" y="4694"/>
                  </a:cubicBezTo>
                  <a:cubicBezTo>
                    <a:pt x="7814" y="4757"/>
                    <a:pt x="7901" y="4789"/>
                    <a:pt x="7987" y="4789"/>
                  </a:cubicBezTo>
                  <a:cubicBezTo>
                    <a:pt x="8074" y="4789"/>
                    <a:pt x="8161" y="4757"/>
                    <a:pt x="8224" y="4694"/>
                  </a:cubicBezTo>
                  <a:lnTo>
                    <a:pt x="8885" y="4033"/>
                  </a:lnTo>
                  <a:cubicBezTo>
                    <a:pt x="8980" y="3938"/>
                    <a:pt x="9011" y="3875"/>
                    <a:pt x="9011" y="3781"/>
                  </a:cubicBezTo>
                  <a:cubicBezTo>
                    <a:pt x="9011" y="4537"/>
                    <a:pt x="9641" y="5167"/>
                    <a:pt x="10397" y="5167"/>
                  </a:cubicBezTo>
                  <a:cubicBezTo>
                    <a:pt x="10618" y="5167"/>
                    <a:pt x="10807" y="5136"/>
                    <a:pt x="11028" y="5010"/>
                  </a:cubicBezTo>
                  <a:cubicBezTo>
                    <a:pt x="11059" y="5293"/>
                    <a:pt x="11091" y="5545"/>
                    <a:pt x="11091" y="5829"/>
                  </a:cubicBezTo>
                  <a:cubicBezTo>
                    <a:pt x="11028" y="8696"/>
                    <a:pt x="8696" y="11027"/>
                    <a:pt x="5829" y="11027"/>
                  </a:cubicBezTo>
                  <a:cubicBezTo>
                    <a:pt x="2994" y="11027"/>
                    <a:pt x="694" y="8696"/>
                    <a:pt x="694" y="5829"/>
                  </a:cubicBezTo>
                  <a:cubicBezTo>
                    <a:pt x="694" y="2993"/>
                    <a:pt x="2994" y="725"/>
                    <a:pt x="5829" y="725"/>
                  </a:cubicBezTo>
                  <a:close/>
                  <a:moveTo>
                    <a:pt x="5829" y="0"/>
                  </a:moveTo>
                  <a:cubicBezTo>
                    <a:pt x="2584" y="0"/>
                    <a:pt x="1" y="2615"/>
                    <a:pt x="1" y="5829"/>
                  </a:cubicBezTo>
                  <a:cubicBezTo>
                    <a:pt x="1" y="7404"/>
                    <a:pt x="599" y="8853"/>
                    <a:pt x="1702" y="9956"/>
                  </a:cubicBezTo>
                  <a:cubicBezTo>
                    <a:pt x="2773" y="11058"/>
                    <a:pt x="4254" y="11689"/>
                    <a:pt x="5829" y="11689"/>
                  </a:cubicBezTo>
                  <a:cubicBezTo>
                    <a:pt x="6617" y="11689"/>
                    <a:pt x="7341" y="11531"/>
                    <a:pt x="8098" y="11216"/>
                  </a:cubicBezTo>
                  <a:cubicBezTo>
                    <a:pt x="8822" y="10901"/>
                    <a:pt x="9452" y="10523"/>
                    <a:pt x="9956" y="9956"/>
                  </a:cubicBezTo>
                  <a:cubicBezTo>
                    <a:pt x="10492" y="9420"/>
                    <a:pt x="10901" y="8790"/>
                    <a:pt x="11217" y="8128"/>
                  </a:cubicBezTo>
                  <a:cubicBezTo>
                    <a:pt x="11532" y="7404"/>
                    <a:pt x="11689" y="6616"/>
                    <a:pt x="11689" y="5829"/>
                  </a:cubicBezTo>
                  <a:cubicBezTo>
                    <a:pt x="11689" y="5356"/>
                    <a:pt x="11658" y="4884"/>
                    <a:pt x="11532" y="4442"/>
                  </a:cubicBezTo>
                  <a:cubicBezTo>
                    <a:pt x="11595" y="4253"/>
                    <a:pt x="11689" y="4033"/>
                    <a:pt x="11689" y="3781"/>
                  </a:cubicBezTo>
                  <a:cubicBezTo>
                    <a:pt x="11689" y="3119"/>
                    <a:pt x="11217" y="2552"/>
                    <a:pt x="10586" y="2458"/>
                  </a:cubicBezTo>
                  <a:cubicBezTo>
                    <a:pt x="9484" y="945"/>
                    <a:pt x="7719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19"/>
          <p:cNvGrpSpPr/>
          <p:nvPr/>
        </p:nvGrpSpPr>
        <p:grpSpPr>
          <a:xfrm>
            <a:off x="540512" y="877145"/>
            <a:ext cx="2661866" cy="4023261"/>
            <a:chOff x="574067" y="877145"/>
            <a:chExt cx="2661866" cy="4023261"/>
          </a:xfrm>
        </p:grpSpPr>
        <p:grpSp>
          <p:nvGrpSpPr>
            <p:cNvPr id="379" name="Google Shape;379;p19"/>
            <p:cNvGrpSpPr/>
            <p:nvPr/>
          </p:nvGrpSpPr>
          <p:grpSpPr>
            <a:xfrm>
              <a:off x="574067" y="877145"/>
              <a:ext cx="2661866" cy="4023261"/>
              <a:chOff x="3193013" y="819975"/>
              <a:chExt cx="2758125" cy="4168750"/>
            </a:xfrm>
          </p:grpSpPr>
          <p:grpSp>
            <p:nvGrpSpPr>
              <p:cNvPr id="380" name="Google Shape;380;p19"/>
              <p:cNvGrpSpPr/>
              <p:nvPr/>
            </p:nvGrpSpPr>
            <p:grpSpPr>
              <a:xfrm>
                <a:off x="3193013" y="819975"/>
                <a:ext cx="2758125" cy="4168750"/>
                <a:chOff x="3193013" y="819975"/>
                <a:chExt cx="2758125" cy="4168750"/>
              </a:xfrm>
            </p:grpSpPr>
            <p:sp>
              <p:nvSpPr>
                <p:cNvPr id="381" name="Google Shape;381;p19"/>
                <p:cNvSpPr/>
                <p:nvPr/>
              </p:nvSpPr>
              <p:spPr>
                <a:xfrm>
                  <a:off x="3194688" y="821650"/>
                  <a:ext cx="2754350" cy="4165825"/>
                </a:xfrm>
                <a:custGeom>
                  <a:rect b="b" l="l" r="r" t="t"/>
                  <a:pathLst>
                    <a:path extrusionOk="0" h="166633" w="110174">
                      <a:moveTo>
                        <a:pt x="103127" y="670"/>
                      </a:moveTo>
                      <a:cubicBezTo>
                        <a:pt x="106658" y="670"/>
                        <a:pt x="109538" y="3532"/>
                        <a:pt x="109538" y="7064"/>
                      </a:cubicBezTo>
                      <a:lnTo>
                        <a:pt x="109538" y="159552"/>
                      </a:lnTo>
                      <a:cubicBezTo>
                        <a:pt x="109538" y="163084"/>
                        <a:pt x="106658" y="165963"/>
                        <a:pt x="103127" y="165963"/>
                      </a:cubicBezTo>
                      <a:lnTo>
                        <a:pt x="7064" y="165963"/>
                      </a:lnTo>
                      <a:cubicBezTo>
                        <a:pt x="3532" y="165963"/>
                        <a:pt x="670" y="163084"/>
                        <a:pt x="670" y="159552"/>
                      </a:cubicBezTo>
                      <a:lnTo>
                        <a:pt x="670" y="7064"/>
                      </a:lnTo>
                      <a:cubicBezTo>
                        <a:pt x="670" y="3532"/>
                        <a:pt x="3532" y="670"/>
                        <a:pt x="7064" y="670"/>
                      </a:cubicBezTo>
                      <a:close/>
                      <a:moveTo>
                        <a:pt x="7064" y="0"/>
                      </a:moveTo>
                      <a:cubicBezTo>
                        <a:pt x="6880" y="0"/>
                        <a:pt x="6713" y="0"/>
                        <a:pt x="6545" y="17"/>
                      </a:cubicBezTo>
                      <a:cubicBezTo>
                        <a:pt x="6478" y="17"/>
                        <a:pt x="6445" y="34"/>
                        <a:pt x="6378" y="34"/>
                      </a:cubicBezTo>
                      <a:cubicBezTo>
                        <a:pt x="6093" y="50"/>
                        <a:pt x="5792" y="101"/>
                        <a:pt x="5524" y="168"/>
                      </a:cubicBezTo>
                      <a:cubicBezTo>
                        <a:pt x="5457" y="184"/>
                        <a:pt x="5407" y="184"/>
                        <a:pt x="5357" y="201"/>
                      </a:cubicBezTo>
                      <a:cubicBezTo>
                        <a:pt x="5307" y="218"/>
                        <a:pt x="5240" y="218"/>
                        <a:pt x="5206" y="251"/>
                      </a:cubicBezTo>
                      <a:cubicBezTo>
                        <a:pt x="4704" y="368"/>
                        <a:pt x="4219" y="553"/>
                        <a:pt x="3783" y="804"/>
                      </a:cubicBezTo>
                      <a:cubicBezTo>
                        <a:pt x="3733" y="837"/>
                        <a:pt x="3683" y="854"/>
                        <a:pt x="3633" y="887"/>
                      </a:cubicBezTo>
                      <a:cubicBezTo>
                        <a:pt x="3449" y="1004"/>
                        <a:pt x="3264" y="1122"/>
                        <a:pt x="3064" y="1256"/>
                      </a:cubicBezTo>
                      <a:cubicBezTo>
                        <a:pt x="3030" y="1272"/>
                        <a:pt x="2980" y="1306"/>
                        <a:pt x="2946" y="1339"/>
                      </a:cubicBezTo>
                      <a:cubicBezTo>
                        <a:pt x="2863" y="1389"/>
                        <a:pt x="2796" y="1456"/>
                        <a:pt x="2712" y="1523"/>
                      </a:cubicBezTo>
                      <a:cubicBezTo>
                        <a:pt x="2511" y="1674"/>
                        <a:pt x="2344" y="1841"/>
                        <a:pt x="2160" y="2026"/>
                      </a:cubicBezTo>
                      <a:lnTo>
                        <a:pt x="2026" y="2143"/>
                      </a:lnTo>
                      <a:lnTo>
                        <a:pt x="1959" y="2210"/>
                      </a:lnTo>
                      <a:cubicBezTo>
                        <a:pt x="1942" y="2226"/>
                        <a:pt x="1925" y="2260"/>
                        <a:pt x="1925" y="2277"/>
                      </a:cubicBezTo>
                      <a:cubicBezTo>
                        <a:pt x="1858" y="2344"/>
                        <a:pt x="1791" y="2394"/>
                        <a:pt x="1758" y="2461"/>
                      </a:cubicBezTo>
                      <a:cubicBezTo>
                        <a:pt x="1708" y="2528"/>
                        <a:pt x="1658" y="2595"/>
                        <a:pt x="1607" y="2645"/>
                      </a:cubicBezTo>
                      <a:cubicBezTo>
                        <a:pt x="1591" y="2678"/>
                        <a:pt x="1574" y="2695"/>
                        <a:pt x="1540" y="2729"/>
                      </a:cubicBezTo>
                      <a:lnTo>
                        <a:pt x="1507" y="2779"/>
                      </a:lnTo>
                      <a:cubicBezTo>
                        <a:pt x="1457" y="2846"/>
                        <a:pt x="1406" y="2896"/>
                        <a:pt x="1356" y="2980"/>
                      </a:cubicBezTo>
                      <a:cubicBezTo>
                        <a:pt x="1356" y="2980"/>
                        <a:pt x="1356" y="3013"/>
                        <a:pt x="1339" y="3013"/>
                      </a:cubicBezTo>
                      <a:cubicBezTo>
                        <a:pt x="1273" y="3097"/>
                        <a:pt x="1206" y="3181"/>
                        <a:pt x="1172" y="3264"/>
                      </a:cubicBezTo>
                      <a:cubicBezTo>
                        <a:pt x="1172" y="3281"/>
                        <a:pt x="1155" y="3281"/>
                        <a:pt x="1155" y="3281"/>
                      </a:cubicBezTo>
                      <a:cubicBezTo>
                        <a:pt x="1105" y="3365"/>
                        <a:pt x="1038" y="3448"/>
                        <a:pt x="1005" y="3532"/>
                      </a:cubicBezTo>
                      <a:cubicBezTo>
                        <a:pt x="938" y="3616"/>
                        <a:pt x="904" y="3716"/>
                        <a:pt x="837" y="3817"/>
                      </a:cubicBezTo>
                      <a:cubicBezTo>
                        <a:pt x="821" y="3850"/>
                        <a:pt x="821" y="3867"/>
                        <a:pt x="821" y="3867"/>
                      </a:cubicBezTo>
                      <a:lnTo>
                        <a:pt x="687" y="4118"/>
                      </a:lnTo>
                      <a:lnTo>
                        <a:pt x="570" y="4436"/>
                      </a:lnTo>
                      <a:lnTo>
                        <a:pt x="436" y="4737"/>
                      </a:lnTo>
                      <a:cubicBezTo>
                        <a:pt x="369" y="4905"/>
                        <a:pt x="335" y="5055"/>
                        <a:pt x="285" y="5223"/>
                      </a:cubicBezTo>
                      <a:lnTo>
                        <a:pt x="168" y="5725"/>
                      </a:lnTo>
                      <a:cubicBezTo>
                        <a:pt x="151" y="5859"/>
                        <a:pt x="118" y="5959"/>
                        <a:pt x="101" y="6060"/>
                      </a:cubicBezTo>
                      <a:cubicBezTo>
                        <a:pt x="84" y="6160"/>
                        <a:pt x="84" y="6244"/>
                        <a:pt x="67" y="6361"/>
                      </a:cubicBezTo>
                      <a:lnTo>
                        <a:pt x="67" y="6394"/>
                      </a:lnTo>
                      <a:cubicBezTo>
                        <a:pt x="67" y="6445"/>
                        <a:pt x="34" y="6495"/>
                        <a:pt x="34" y="6545"/>
                      </a:cubicBezTo>
                      <a:cubicBezTo>
                        <a:pt x="34" y="6612"/>
                        <a:pt x="17" y="6662"/>
                        <a:pt x="17" y="6729"/>
                      </a:cubicBezTo>
                      <a:cubicBezTo>
                        <a:pt x="17" y="6830"/>
                        <a:pt x="0" y="6947"/>
                        <a:pt x="0" y="7064"/>
                      </a:cubicBezTo>
                      <a:lnTo>
                        <a:pt x="0" y="159552"/>
                      </a:lnTo>
                      <a:cubicBezTo>
                        <a:pt x="0" y="159653"/>
                        <a:pt x="0" y="159770"/>
                        <a:pt x="17" y="159887"/>
                      </a:cubicBezTo>
                      <a:cubicBezTo>
                        <a:pt x="17" y="159954"/>
                        <a:pt x="17" y="160021"/>
                        <a:pt x="34" y="160071"/>
                      </a:cubicBezTo>
                      <a:cubicBezTo>
                        <a:pt x="34" y="160121"/>
                        <a:pt x="34" y="160188"/>
                        <a:pt x="67" y="160222"/>
                      </a:cubicBezTo>
                      <a:lnTo>
                        <a:pt x="67" y="160272"/>
                      </a:lnTo>
                      <a:cubicBezTo>
                        <a:pt x="84" y="160372"/>
                        <a:pt x="84" y="160473"/>
                        <a:pt x="101" y="160556"/>
                      </a:cubicBezTo>
                      <a:cubicBezTo>
                        <a:pt x="118" y="160690"/>
                        <a:pt x="151" y="160791"/>
                        <a:pt x="168" y="160891"/>
                      </a:cubicBezTo>
                      <a:cubicBezTo>
                        <a:pt x="201" y="161059"/>
                        <a:pt x="235" y="161226"/>
                        <a:pt x="285" y="161393"/>
                      </a:cubicBezTo>
                      <a:cubicBezTo>
                        <a:pt x="335" y="161561"/>
                        <a:pt x="402" y="161728"/>
                        <a:pt x="436" y="161879"/>
                      </a:cubicBezTo>
                      <a:lnTo>
                        <a:pt x="570" y="162197"/>
                      </a:lnTo>
                      <a:lnTo>
                        <a:pt x="687" y="162498"/>
                      </a:lnTo>
                      <a:lnTo>
                        <a:pt x="821" y="162749"/>
                      </a:lnTo>
                      <a:cubicBezTo>
                        <a:pt x="837" y="162783"/>
                        <a:pt x="837" y="162799"/>
                        <a:pt x="837" y="162799"/>
                      </a:cubicBezTo>
                      <a:cubicBezTo>
                        <a:pt x="871" y="162900"/>
                        <a:pt x="938" y="162984"/>
                        <a:pt x="1005" y="163084"/>
                      </a:cubicBezTo>
                      <a:cubicBezTo>
                        <a:pt x="1038" y="163168"/>
                        <a:pt x="1105" y="163251"/>
                        <a:pt x="1155" y="163335"/>
                      </a:cubicBezTo>
                      <a:lnTo>
                        <a:pt x="1172" y="163369"/>
                      </a:lnTo>
                      <a:cubicBezTo>
                        <a:pt x="1239" y="163452"/>
                        <a:pt x="1289" y="163536"/>
                        <a:pt x="1339" y="163620"/>
                      </a:cubicBezTo>
                      <a:lnTo>
                        <a:pt x="1356" y="163636"/>
                      </a:lnTo>
                      <a:cubicBezTo>
                        <a:pt x="1406" y="163703"/>
                        <a:pt x="1457" y="163787"/>
                        <a:pt x="1507" y="163837"/>
                      </a:cubicBezTo>
                      <a:cubicBezTo>
                        <a:pt x="1524" y="163871"/>
                        <a:pt x="1524" y="163887"/>
                        <a:pt x="1540" y="163887"/>
                      </a:cubicBezTo>
                      <a:cubicBezTo>
                        <a:pt x="1574" y="163904"/>
                        <a:pt x="1591" y="163921"/>
                        <a:pt x="1607" y="163971"/>
                      </a:cubicBezTo>
                      <a:cubicBezTo>
                        <a:pt x="1658" y="164038"/>
                        <a:pt x="1708" y="164088"/>
                        <a:pt x="1758" y="164155"/>
                      </a:cubicBezTo>
                      <a:cubicBezTo>
                        <a:pt x="1825" y="164222"/>
                        <a:pt x="1858" y="164289"/>
                        <a:pt x="1925" y="164339"/>
                      </a:cubicBezTo>
                      <a:cubicBezTo>
                        <a:pt x="1942" y="164373"/>
                        <a:pt x="1959" y="164390"/>
                        <a:pt x="1959" y="164406"/>
                      </a:cubicBezTo>
                      <a:lnTo>
                        <a:pt x="2026" y="164473"/>
                      </a:lnTo>
                      <a:lnTo>
                        <a:pt x="2160" y="164590"/>
                      </a:lnTo>
                      <a:cubicBezTo>
                        <a:pt x="2344" y="164791"/>
                        <a:pt x="2528" y="164959"/>
                        <a:pt x="2712" y="165093"/>
                      </a:cubicBezTo>
                      <a:cubicBezTo>
                        <a:pt x="2796" y="165160"/>
                        <a:pt x="2863" y="165226"/>
                        <a:pt x="2946" y="165260"/>
                      </a:cubicBezTo>
                      <a:cubicBezTo>
                        <a:pt x="2980" y="165293"/>
                        <a:pt x="3030" y="165327"/>
                        <a:pt x="3064" y="165344"/>
                      </a:cubicBezTo>
                      <a:cubicBezTo>
                        <a:pt x="3264" y="165478"/>
                        <a:pt x="3449" y="165595"/>
                        <a:pt x="3633" y="165712"/>
                      </a:cubicBezTo>
                      <a:lnTo>
                        <a:pt x="3783" y="165796"/>
                      </a:lnTo>
                      <a:cubicBezTo>
                        <a:pt x="4219" y="166013"/>
                        <a:pt x="4704" y="166214"/>
                        <a:pt x="5206" y="166348"/>
                      </a:cubicBezTo>
                      <a:cubicBezTo>
                        <a:pt x="5240" y="166381"/>
                        <a:pt x="5307" y="166381"/>
                        <a:pt x="5357" y="166398"/>
                      </a:cubicBezTo>
                      <a:cubicBezTo>
                        <a:pt x="5407" y="166415"/>
                        <a:pt x="5457" y="166415"/>
                        <a:pt x="5524" y="166432"/>
                      </a:cubicBezTo>
                      <a:cubicBezTo>
                        <a:pt x="5792" y="166499"/>
                        <a:pt x="6076" y="166549"/>
                        <a:pt x="6378" y="166582"/>
                      </a:cubicBezTo>
                      <a:cubicBezTo>
                        <a:pt x="6411" y="166582"/>
                        <a:pt x="6478" y="166599"/>
                        <a:pt x="6545" y="166599"/>
                      </a:cubicBezTo>
                      <a:cubicBezTo>
                        <a:pt x="6713" y="166633"/>
                        <a:pt x="6897" y="166633"/>
                        <a:pt x="7064" y="166633"/>
                      </a:cubicBezTo>
                      <a:lnTo>
                        <a:pt x="103127" y="166633"/>
                      </a:lnTo>
                      <a:cubicBezTo>
                        <a:pt x="103311" y="166633"/>
                        <a:pt x="103478" y="166633"/>
                        <a:pt x="103646" y="166599"/>
                      </a:cubicBezTo>
                      <a:cubicBezTo>
                        <a:pt x="103696" y="166599"/>
                        <a:pt x="103763" y="166582"/>
                        <a:pt x="103796" y="166582"/>
                      </a:cubicBezTo>
                      <a:cubicBezTo>
                        <a:pt x="104097" y="166566"/>
                        <a:pt x="104382" y="166499"/>
                        <a:pt x="104683" y="166432"/>
                      </a:cubicBezTo>
                      <a:cubicBezTo>
                        <a:pt x="104717" y="166415"/>
                        <a:pt x="104784" y="166415"/>
                        <a:pt x="104851" y="166398"/>
                      </a:cubicBezTo>
                      <a:cubicBezTo>
                        <a:pt x="104884" y="166398"/>
                        <a:pt x="104934" y="166381"/>
                        <a:pt x="104968" y="166381"/>
                      </a:cubicBezTo>
                      <a:cubicBezTo>
                        <a:pt x="105470" y="166248"/>
                        <a:pt x="105955" y="166047"/>
                        <a:pt x="106407" y="165812"/>
                      </a:cubicBezTo>
                      <a:lnTo>
                        <a:pt x="106558" y="165729"/>
                      </a:lnTo>
                      <a:cubicBezTo>
                        <a:pt x="106658" y="165662"/>
                        <a:pt x="106742" y="165628"/>
                        <a:pt x="106859" y="165561"/>
                      </a:cubicBezTo>
                      <a:cubicBezTo>
                        <a:pt x="106893" y="165545"/>
                        <a:pt x="106943" y="165494"/>
                        <a:pt x="106977" y="165478"/>
                      </a:cubicBezTo>
                      <a:cubicBezTo>
                        <a:pt x="107027" y="165461"/>
                        <a:pt x="107060" y="165411"/>
                        <a:pt x="107127" y="165394"/>
                      </a:cubicBezTo>
                      <a:cubicBezTo>
                        <a:pt x="107244" y="165310"/>
                        <a:pt x="107378" y="165210"/>
                        <a:pt x="107495" y="165126"/>
                      </a:cubicBezTo>
                      <a:cubicBezTo>
                        <a:pt x="107546" y="165076"/>
                        <a:pt x="107613" y="165042"/>
                        <a:pt x="107646" y="164992"/>
                      </a:cubicBezTo>
                      <a:cubicBezTo>
                        <a:pt x="107730" y="164925"/>
                        <a:pt x="107813" y="164842"/>
                        <a:pt x="107880" y="164791"/>
                      </a:cubicBezTo>
                      <a:lnTo>
                        <a:pt x="107998" y="164657"/>
                      </a:lnTo>
                      <a:lnTo>
                        <a:pt x="108232" y="164423"/>
                      </a:lnTo>
                      <a:lnTo>
                        <a:pt x="108232" y="164406"/>
                      </a:lnTo>
                      <a:cubicBezTo>
                        <a:pt x="108383" y="164256"/>
                        <a:pt x="108533" y="164088"/>
                        <a:pt x="108650" y="163921"/>
                      </a:cubicBezTo>
                      <a:lnTo>
                        <a:pt x="108650" y="163904"/>
                      </a:lnTo>
                      <a:cubicBezTo>
                        <a:pt x="108868" y="163653"/>
                        <a:pt x="109035" y="163385"/>
                        <a:pt x="109203" y="163084"/>
                      </a:cubicBezTo>
                      <a:cubicBezTo>
                        <a:pt x="109253" y="162984"/>
                        <a:pt x="109303" y="162900"/>
                        <a:pt x="109370" y="162799"/>
                      </a:cubicBezTo>
                      <a:cubicBezTo>
                        <a:pt x="109370" y="162783"/>
                        <a:pt x="109387" y="162783"/>
                        <a:pt x="109387" y="162749"/>
                      </a:cubicBezTo>
                      <a:lnTo>
                        <a:pt x="109504" y="162498"/>
                      </a:lnTo>
                      <a:lnTo>
                        <a:pt x="109638" y="162197"/>
                      </a:lnTo>
                      <a:lnTo>
                        <a:pt x="109755" y="161879"/>
                      </a:lnTo>
                      <a:cubicBezTo>
                        <a:pt x="109805" y="161778"/>
                        <a:pt x="109822" y="161661"/>
                        <a:pt x="109872" y="161561"/>
                      </a:cubicBezTo>
                      <a:lnTo>
                        <a:pt x="109872" y="161544"/>
                      </a:lnTo>
                      <a:cubicBezTo>
                        <a:pt x="109889" y="161444"/>
                        <a:pt x="109923" y="161326"/>
                        <a:pt x="109956" y="161226"/>
                      </a:cubicBezTo>
                      <a:cubicBezTo>
                        <a:pt x="109973" y="161126"/>
                        <a:pt x="109989" y="161025"/>
                        <a:pt x="110006" y="160891"/>
                      </a:cubicBezTo>
                      <a:cubicBezTo>
                        <a:pt x="110040" y="160791"/>
                        <a:pt x="110056" y="160657"/>
                        <a:pt x="110073" y="160556"/>
                      </a:cubicBezTo>
                      <a:cubicBezTo>
                        <a:pt x="110090" y="160456"/>
                        <a:pt x="110090" y="160356"/>
                        <a:pt x="110123" y="160272"/>
                      </a:cubicBezTo>
                      <a:lnTo>
                        <a:pt x="110123" y="160222"/>
                      </a:lnTo>
                      <a:lnTo>
                        <a:pt x="110123" y="160121"/>
                      </a:lnTo>
                      <a:lnTo>
                        <a:pt x="110123" y="160104"/>
                      </a:lnTo>
                      <a:lnTo>
                        <a:pt x="110123" y="160054"/>
                      </a:lnTo>
                      <a:lnTo>
                        <a:pt x="110123" y="160004"/>
                      </a:lnTo>
                      <a:lnTo>
                        <a:pt x="110123" y="159870"/>
                      </a:lnTo>
                      <a:lnTo>
                        <a:pt x="110123" y="159736"/>
                      </a:lnTo>
                      <a:lnTo>
                        <a:pt x="110123" y="159720"/>
                      </a:lnTo>
                      <a:lnTo>
                        <a:pt x="110123" y="159535"/>
                      </a:lnTo>
                      <a:lnTo>
                        <a:pt x="110123" y="7064"/>
                      </a:lnTo>
                      <a:cubicBezTo>
                        <a:pt x="110174" y="6997"/>
                        <a:pt x="110174" y="6947"/>
                        <a:pt x="110174" y="6880"/>
                      </a:cubicBezTo>
                      <a:lnTo>
                        <a:pt x="110174" y="6729"/>
                      </a:lnTo>
                      <a:cubicBezTo>
                        <a:pt x="110174" y="6645"/>
                        <a:pt x="110174" y="6578"/>
                        <a:pt x="110157" y="6495"/>
                      </a:cubicBezTo>
                      <a:lnTo>
                        <a:pt x="110157" y="6378"/>
                      </a:lnTo>
                      <a:lnTo>
                        <a:pt x="110157" y="6327"/>
                      </a:lnTo>
                      <a:cubicBezTo>
                        <a:pt x="110157" y="6311"/>
                        <a:pt x="110157" y="6294"/>
                        <a:pt x="110140" y="6244"/>
                      </a:cubicBezTo>
                      <a:cubicBezTo>
                        <a:pt x="110140" y="6160"/>
                        <a:pt x="110107" y="6110"/>
                        <a:pt x="110107" y="6043"/>
                      </a:cubicBezTo>
                      <a:cubicBezTo>
                        <a:pt x="110090" y="5909"/>
                        <a:pt x="110073" y="5808"/>
                        <a:pt x="110056" y="5708"/>
                      </a:cubicBezTo>
                      <a:cubicBezTo>
                        <a:pt x="110023" y="5608"/>
                        <a:pt x="110006" y="5474"/>
                        <a:pt x="109989" y="5373"/>
                      </a:cubicBezTo>
                      <a:cubicBezTo>
                        <a:pt x="109973" y="5273"/>
                        <a:pt x="109923" y="5156"/>
                        <a:pt x="109906" y="5055"/>
                      </a:cubicBezTo>
                      <a:lnTo>
                        <a:pt x="109906" y="5038"/>
                      </a:lnTo>
                      <a:cubicBezTo>
                        <a:pt x="109872" y="4938"/>
                        <a:pt x="109839" y="4821"/>
                        <a:pt x="109805" y="4720"/>
                      </a:cubicBezTo>
                      <a:lnTo>
                        <a:pt x="109671" y="4402"/>
                      </a:lnTo>
                      <a:lnTo>
                        <a:pt x="109554" y="4101"/>
                      </a:lnTo>
                      <a:lnTo>
                        <a:pt x="109420" y="3850"/>
                      </a:lnTo>
                      <a:cubicBezTo>
                        <a:pt x="109404" y="3817"/>
                        <a:pt x="109404" y="3817"/>
                        <a:pt x="109404" y="3800"/>
                      </a:cubicBezTo>
                      <a:cubicBezTo>
                        <a:pt x="109353" y="3699"/>
                        <a:pt x="109303" y="3616"/>
                        <a:pt x="109236" y="3515"/>
                      </a:cubicBezTo>
                      <a:cubicBezTo>
                        <a:pt x="109069" y="3214"/>
                        <a:pt x="108885" y="2946"/>
                        <a:pt x="108701" y="2695"/>
                      </a:cubicBezTo>
                      <a:lnTo>
                        <a:pt x="108701" y="2678"/>
                      </a:lnTo>
                      <a:cubicBezTo>
                        <a:pt x="108567" y="2511"/>
                        <a:pt x="108416" y="2344"/>
                        <a:pt x="108282" y="2193"/>
                      </a:cubicBezTo>
                      <a:lnTo>
                        <a:pt x="108048" y="1959"/>
                      </a:lnTo>
                      <a:lnTo>
                        <a:pt x="107914" y="1841"/>
                      </a:lnTo>
                      <a:cubicBezTo>
                        <a:pt x="107830" y="1774"/>
                        <a:pt x="107763" y="1691"/>
                        <a:pt x="107680" y="1624"/>
                      </a:cubicBezTo>
                      <a:cubicBezTo>
                        <a:pt x="107646" y="1590"/>
                        <a:pt x="107579" y="1540"/>
                        <a:pt x="107546" y="1507"/>
                      </a:cubicBezTo>
                      <a:cubicBezTo>
                        <a:pt x="107412" y="1389"/>
                        <a:pt x="107295" y="1306"/>
                        <a:pt x="107161" y="1222"/>
                      </a:cubicBezTo>
                      <a:cubicBezTo>
                        <a:pt x="107127" y="1205"/>
                        <a:pt x="107077" y="1172"/>
                        <a:pt x="107010" y="1138"/>
                      </a:cubicBezTo>
                      <a:cubicBezTo>
                        <a:pt x="106977" y="1122"/>
                        <a:pt x="106926" y="1088"/>
                        <a:pt x="106893" y="1055"/>
                      </a:cubicBezTo>
                      <a:cubicBezTo>
                        <a:pt x="106792" y="1004"/>
                        <a:pt x="106709" y="938"/>
                        <a:pt x="106592" y="887"/>
                      </a:cubicBezTo>
                      <a:cubicBezTo>
                        <a:pt x="106558" y="871"/>
                        <a:pt x="106491" y="854"/>
                        <a:pt x="106458" y="804"/>
                      </a:cubicBezTo>
                      <a:cubicBezTo>
                        <a:pt x="105989" y="553"/>
                        <a:pt x="105504" y="368"/>
                        <a:pt x="105001" y="251"/>
                      </a:cubicBezTo>
                      <a:cubicBezTo>
                        <a:pt x="104968" y="218"/>
                        <a:pt x="104918" y="218"/>
                        <a:pt x="104884" y="218"/>
                      </a:cubicBezTo>
                      <a:cubicBezTo>
                        <a:pt x="104817" y="201"/>
                        <a:pt x="104784" y="201"/>
                        <a:pt x="104717" y="184"/>
                      </a:cubicBezTo>
                      <a:cubicBezTo>
                        <a:pt x="104416" y="117"/>
                        <a:pt x="104131" y="84"/>
                        <a:pt x="103830" y="34"/>
                      </a:cubicBezTo>
                      <a:cubicBezTo>
                        <a:pt x="103796" y="34"/>
                        <a:pt x="103729" y="34"/>
                        <a:pt x="103696" y="17"/>
                      </a:cubicBezTo>
                      <a:cubicBezTo>
                        <a:pt x="103528" y="0"/>
                        <a:pt x="103328" y="0"/>
                        <a:pt x="10316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19"/>
                <p:cNvSpPr/>
                <p:nvPr/>
              </p:nvSpPr>
              <p:spPr>
                <a:xfrm>
                  <a:off x="3193013" y="819975"/>
                  <a:ext cx="2758125" cy="4168750"/>
                </a:xfrm>
                <a:custGeom>
                  <a:rect b="b" l="l" r="r" t="t"/>
                  <a:pathLst>
                    <a:path extrusionOk="0" h="166750" w="110325">
                      <a:moveTo>
                        <a:pt x="107926" y="164950"/>
                      </a:moveTo>
                      <a:cubicBezTo>
                        <a:pt x="107878" y="164992"/>
                        <a:pt x="107830" y="165034"/>
                        <a:pt x="107781" y="165075"/>
                      </a:cubicBezTo>
                      <a:lnTo>
                        <a:pt x="107781" y="165075"/>
                      </a:lnTo>
                      <a:cubicBezTo>
                        <a:pt x="107835" y="165043"/>
                        <a:pt x="107882" y="164996"/>
                        <a:pt x="107926" y="164950"/>
                      </a:cubicBezTo>
                      <a:close/>
                      <a:moveTo>
                        <a:pt x="107781" y="165075"/>
                      </a:moveTo>
                      <a:lnTo>
                        <a:pt x="107781" y="165075"/>
                      </a:lnTo>
                      <a:cubicBezTo>
                        <a:pt x="107781" y="165075"/>
                        <a:pt x="107780" y="165076"/>
                        <a:pt x="107780" y="165076"/>
                      </a:cubicBezTo>
                      <a:cubicBezTo>
                        <a:pt x="107779" y="165077"/>
                        <a:pt x="107779" y="165077"/>
                        <a:pt x="107778" y="165078"/>
                      </a:cubicBezTo>
                      <a:lnTo>
                        <a:pt x="107778" y="165078"/>
                      </a:lnTo>
                      <a:cubicBezTo>
                        <a:pt x="107779" y="165077"/>
                        <a:pt x="107780" y="165076"/>
                        <a:pt x="107781" y="165075"/>
                      </a:cubicBezTo>
                      <a:close/>
                      <a:moveTo>
                        <a:pt x="107778" y="165078"/>
                      </a:moveTo>
                      <a:cubicBezTo>
                        <a:pt x="107757" y="165095"/>
                        <a:pt x="107737" y="165112"/>
                        <a:pt x="107716" y="165129"/>
                      </a:cubicBezTo>
                      <a:lnTo>
                        <a:pt x="107716" y="165129"/>
                      </a:lnTo>
                      <a:cubicBezTo>
                        <a:pt x="107737" y="165113"/>
                        <a:pt x="107759" y="165097"/>
                        <a:pt x="107778" y="165078"/>
                      </a:cubicBezTo>
                      <a:close/>
                      <a:moveTo>
                        <a:pt x="107716" y="165129"/>
                      </a:moveTo>
                      <a:cubicBezTo>
                        <a:pt x="107695" y="165145"/>
                        <a:pt x="107675" y="165160"/>
                        <a:pt x="107658" y="165177"/>
                      </a:cubicBezTo>
                      <a:lnTo>
                        <a:pt x="107658" y="165177"/>
                      </a:lnTo>
                      <a:cubicBezTo>
                        <a:pt x="107677" y="165161"/>
                        <a:pt x="107697" y="165145"/>
                        <a:pt x="107716" y="165129"/>
                      </a:cubicBezTo>
                      <a:close/>
                      <a:moveTo>
                        <a:pt x="107658" y="165177"/>
                      </a:moveTo>
                      <a:lnTo>
                        <a:pt x="107658" y="165177"/>
                      </a:lnTo>
                      <a:cubicBezTo>
                        <a:pt x="107620" y="165207"/>
                        <a:pt x="107582" y="165237"/>
                        <a:pt x="107544" y="165266"/>
                      </a:cubicBezTo>
                      <a:lnTo>
                        <a:pt x="107544" y="165266"/>
                      </a:lnTo>
                      <a:cubicBezTo>
                        <a:pt x="107572" y="165247"/>
                        <a:pt x="107600" y="165228"/>
                        <a:pt x="107629" y="165210"/>
                      </a:cubicBezTo>
                      <a:cubicBezTo>
                        <a:pt x="107637" y="165198"/>
                        <a:pt x="107647" y="165187"/>
                        <a:pt x="107658" y="165177"/>
                      </a:cubicBezTo>
                      <a:close/>
                      <a:moveTo>
                        <a:pt x="7131" y="0"/>
                      </a:moveTo>
                      <a:cubicBezTo>
                        <a:pt x="3198" y="0"/>
                        <a:pt x="0" y="3197"/>
                        <a:pt x="0" y="7131"/>
                      </a:cubicBezTo>
                      <a:lnTo>
                        <a:pt x="0" y="159619"/>
                      </a:lnTo>
                      <a:cubicBezTo>
                        <a:pt x="0" y="163553"/>
                        <a:pt x="3198" y="166750"/>
                        <a:pt x="7131" y="166750"/>
                      </a:cubicBezTo>
                      <a:lnTo>
                        <a:pt x="103194" y="166750"/>
                      </a:lnTo>
                      <a:cubicBezTo>
                        <a:pt x="104830" y="166750"/>
                        <a:pt x="106340" y="166196"/>
                        <a:pt x="107544" y="165266"/>
                      </a:cubicBezTo>
                      <a:lnTo>
                        <a:pt x="107544" y="165266"/>
                      </a:lnTo>
                      <a:cubicBezTo>
                        <a:pt x="107444" y="165336"/>
                        <a:pt x="107349" y="165412"/>
                        <a:pt x="107244" y="165478"/>
                      </a:cubicBezTo>
                      <a:cubicBezTo>
                        <a:pt x="107211" y="165494"/>
                        <a:pt x="107161" y="165545"/>
                        <a:pt x="107110" y="165561"/>
                      </a:cubicBezTo>
                      <a:cubicBezTo>
                        <a:pt x="107060" y="165578"/>
                        <a:pt x="107027" y="165628"/>
                        <a:pt x="106977" y="165645"/>
                      </a:cubicBezTo>
                      <a:cubicBezTo>
                        <a:pt x="106876" y="165712"/>
                        <a:pt x="106792" y="165779"/>
                        <a:pt x="106692" y="165812"/>
                      </a:cubicBezTo>
                      <a:lnTo>
                        <a:pt x="106541" y="165896"/>
                      </a:lnTo>
                      <a:cubicBezTo>
                        <a:pt x="106073" y="166130"/>
                        <a:pt x="105604" y="166331"/>
                        <a:pt x="105102" y="166465"/>
                      </a:cubicBezTo>
                      <a:cubicBezTo>
                        <a:pt x="105052" y="166482"/>
                        <a:pt x="105018" y="166482"/>
                        <a:pt x="104968" y="166482"/>
                      </a:cubicBezTo>
                      <a:cubicBezTo>
                        <a:pt x="104901" y="166499"/>
                        <a:pt x="104868" y="166499"/>
                        <a:pt x="104801" y="166532"/>
                      </a:cubicBezTo>
                      <a:cubicBezTo>
                        <a:pt x="104516" y="166582"/>
                        <a:pt x="104215" y="166633"/>
                        <a:pt x="103930" y="166666"/>
                      </a:cubicBezTo>
                      <a:cubicBezTo>
                        <a:pt x="103880" y="166666"/>
                        <a:pt x="103813" y="166700"/>
                        <a:pt x="103780" y="166700"/>
                      </a:cubicBezTo>
                      <a:cubicBezTo>
                        <a:pt x="103612" y="166716"/>
                        <a:pt x="103428" y="166716"/>
                        <a:pt x="103261" y="166716"/>
                      </a:cubicBezTo>
                      <a:lnTo>
                        <a:pt x="7131" y="166716"/>
                      </a:lnTo>
                      <a:cubicBezTo>
                        <a:pt x="6947" y="166716"/>
                        <a:pt x="6780" y="166716"/>
                        <a:pt x="6612" y="166700"/>
                      </a:cubicBezTo>
                      <a:cubicBezTo>
                        <a:pt x="6545" y="166700"/>
                        <a:pt x="6512" y="166666"/>
                        <a:pt x="6445" y="166666"/>
                      </a:cubicBezTo>
                      <a:cubicBezTo>
                        <a:pt x="6160" y="166649"/>
                        <a:pt x="5859" y="166582"/>
                        <a:pt x="5591" y="166532"/>
                      </a:cubicBezTo>
                      <a:cubicBezTo>
                        <a:pt x="5524" y="166499"/>
                        <a:pt x="5474" y="166499"/>
                        <a:pt x="5424" y="166482"/>
                      </a:cubicBezTo>
                      <a:cubicBezTo>
                        <a:pt x="5374" y="166465"/>
                        <a:pt x="5307" y="166465"/>
                        <a:pt x="5273" y="166448"/>
                      </a:cubicBezTo>
                      <a:cubicBezTo>
                        <a:pt x="4771" y="166315"/>
                        <a:pt x="4286" y="166130"/>
                        <a:pt x="3850" y="165879"/>
                      </a:cubicBezTo>
                      <a:lnTo>
                        <a:pt x="3700" y="165796"/>
                      </a:lnTo>
                      <a:cubicBezTo>
                        <a:pt x="3516" y="165695"/>
                        <a:pt x="3331" y="165561"/>
                        <a:pt x="3131" y="165444"/>
                      </a:cubicBezTo>
                      <a:cubicBezTo>
                        <a:pt x="3097" y="165394"/>
                        <a:pt x="3047" y="165377"/>
                        <a:pt x="3013" y="165360"/>
                      </a:cubicBezTo>
                      <a:cubicBezTo>
                        <a:pt x="2930" y="165293"/>
                        <a:pt x="2863" y="165227"/>
                        <a:pt x="2779" y="165193"/>
                      </a:cubicBezTo>
                      <a:cubicBezTo>
                        <a:pt x="2578" y="165026"/>
                        <a:pt x="2411" y="164858"/>
                        <a:pt x="2227" y="164691"/>
                      </a:cubicBezTo>
                      <a:lnTo>
                        <a:pt x="2093" y="164557"/>
                      </a:lnTo>
                      <a:lnTo>
                        <a:pt x="2026" y="164490"/>
                      </a:lnTo>
                      <a:cubicBezTo>
                        <a:pt x="2009" y="164473"/>
                        <a:pt x="1992" y="164457"/>
                        <a:pt x="1992" y="164440"/>
                      </a:cubicBezTo>
                      <a:cubicBezTo>
                        <a:pt x="1925" y="164373"/>
                        <a:pt x="1858" y="164306"/>
                        <a:pt x="1825" y="164239"/>
                      </a:cubicBezTo>
                      <a:cubicBezTo>
                        <a:pt x="1775" y="164189"/>
                        <a:pt x="1725" y="164122"/>
                        <a:pt x="1674" y="164055"/>
                      </a:cubicBezTo>
                      <a:cubicBezTo>
                        <a:pt x="1658" y="164038"/>
                        <a:pt x="1641" y="164021"/>
                        <a:pt x="1607" y="163971"/>
                      </a:cubicBezTo>
                      <a:lnTo>
                        <a:pt x="1574" y="163938"/>
                      </a:lnTo>
                      <a:cubicBezTo>
                        <a:pt x="1524" y="163871"/>
                        <a:pt x="1473" y="163804"/>
                        <a:pt x="1423" y="163720"/>
                      </a:cubicBezTo>
                      <a:cubicBezTo>
                        <a:pt x="1423" y="163720"/>
                        <a:pt x="1423" y="163703"/>
                        <a:pt x="1406" y="163703"/>
                      </a:cubicBezTo>
                      <a:cubicBezTo>
                        <a:pt x="1340" y="163620"/>
                        <a:pt x="1273" y="163536"/>
                        <a:pt x="1239" y="163452"/>
                      </a:cubicBezTo>
                      <a:cubicBezTo>
                        <a:pt x="1239" y="163436"/>
                        <a:pt x="1222" y="163436"/>
                        <a:pt x="1222" y="163436"/>
                      </a:cubicBezTo>
                      <a:cubicBezTo>
                        <a:pt x="1172" y="163352"/>
                        <a:pt x="1105" y="163268"/>
                        <a:pt x="1072" y="163184"/>
                      </a:cubicBezTo>
                      <a:cubicBezTo>
                        <a:pt x="1005" y="163067"/>
                        <a:pt x="971" y="162984"/>
                        <a:pt x="904" y="162883"/>
                      </a:cubicBezTo>
                      <a:cubicBezTo>
                        <a:pt x="888" y="162866"/>
                        <a:pt x="888" y="162866"/>
                        <a:pt x="888" y="162850"/>
                      </a:cubicBezTo>
                      <a:lnTo>
                        <a:pt x="754" y="162599"/>
                      </a:lnTo>
                      <a:lnTo>
                        <a:pt x="637" y="162281"/>
                      </a:lnTo>
                      <a:lnTo>
                        <a:pt x="503" y="161963"/>
                      </a:lnTo>
                      <a:cubicBezTo>
                        <a:pt x="436" y="161812"/>
                        <a:pt x="402" y="161644"/>
                        <a:pt x="352" y="161477"/>
                      </a:cubicBezTo>
                      <a:lnTo>
                        <a:pt x="235" y="160975"/>
                      </a:lnTo>
                      <a:cubicBezTo>
                        <a:pt x="218" y="160875"/>
                        <a:pt x="185" y="160757"/>
                        <a:pt x="168" y="160640"/>
                      </a:cubicBezTo>
                      <a:cubicBezTo>
                        <a:pt x="151" y="160540"/>
                        <a:pt x="151" y="160439"/>
                        <a:pt x="134" y="160356"/>
                      </a:cubicBezTo>
                      <a:lnTo>
                        <a:pt x="134" y="160305"/>
                      </a:lnTo>
                      <a:cubicBezTo>
                        <a:pt x="134" y="160272"/>
                        <a:pt x="101" y="160205"/>
                        <a:pt x="101" y="160171"/>
                      </a:cubicBezTo>
                      <a:cubicBezTo>
                        <a:pt x="101" y="160105"/>
                        <a:pt x="84" y="160038"/>
                        <a:pt x="84" y="159971"/>
                      </a:cubicBezTo>
                      <a:cubicBezTo>
                        <a:pt x="84" y="159870"/>
                        <a:pt x="67" y="159770"/>
                        <a:pt x="67" y="159636"/>
                      </a:cubicBezTo>
                      <a:lnTo>
                        <a:pt x="67" y="7131"/>
                      </a:lnTo>
                      <a:cubicBezTo>
                        <a:pt x="67" y="7030"/>
                        <a:pt x="67" y="6930"/>
                        <a:pt x="84" y="6796"/>
                      </a:cubicBezTo>
                      <a:cubicBezTo>
                        <a:pt x="84" y="6729"/>
                        <a:pt x="84" y="6679"/>
                        <a:pt x="101" y="6612"/>
                      </a:cubicBezTo>
                      <a:cubicBezTo>
                        <a:pt x="101" y="6562"/>
                        <a:pt x="101" y="6512"/>
                        <a:pt x="134" y="6461"/>
                      </a:cubicBezTo>
                      <a:lnTo>
                        <a:pt x="134" y="6428"/>
                      </a:lnTo>
                      <a:cubicBezTo>
                        <a:pt x="151" y="6311"/>
                        <a:pt x="151" y="6210"/>
                        <a:pt x="168" y="6127"/>
                      </a:cubicBezTo>
                      <a:cubicBezTo>
                        <a:pt x="185" y="6009"/>
                        <a:pt x="218" y="5892"/>
                        <a:pt x="235" y="5792"/>
                      </a:cubicBezTo>
                      <a:cubicBezTo>
                        <a:pt x="268" y="5624"/>
                        <a:pt x="302" y="5457"/>
                        <a:pt x="352" y="5290"/>
                      </a:cubicBezTo>
                      <a:cubicBezTo>
                        <a:pt x="402" y="5122"/>
                        <a:pt x="469" y="4972"/>
                        <a:pt x="503" y="4804"/>
                      </a:cubicBezTo>
                      <a:lnTo>
                        <a:pt x="637" y="4503"/>
                      </a:lnTo>
                      <a:lnTo>
                        <a:pt x="754" y="4185"/>
                      </a:lnTo>
                      <a:lnTo>
                        <a:pt x="888" y="3934"/>
                      </a:lnTo>
                      <a:cubicBezTo>
                        <a:pt x="904" y="3917"/>
                        <a:pt x="904" y="3917"/>
                        <a:pt x="904" y="3884"/>
                      </a:cubicBezTo>
                      <a:cubicBezTo>
                        <a:pt x="938" y="3783"/>
                        <a:pt x="1005" y="3699"/>
                        <a:pt x="1072" y="3599"/>
                      </a:cubicBezTo>
                      <a:cubicBezTo>
                        <a:pt x="1105" y="3515"/>
                        <a:pt x="1172" y="3432"/>
                        <a:pt x="1222" y="3348"/>
                      </a:cubicBezTo>
                      <a:lnTo>
                        <a:pt x="1239" y="3331"/>
                      </a:lnTo>
                      <a:cubicBezTo>
                        <a:pt x="1306" y="3248"/>
                        <a:pt x="1356" y="3164"/>
                        <a:pt x="1406" y="3080"/>
                      </a:cubicBezTo>
                      <a:lnTo>
                        <a:pt x="1423" y="3047"/>
                      </a:lnTo>
                      <a:cubicBezTo>
                        <a:pt x="1473" y="2996"/>
                        <a:pt x="1524" y="2913"/>
                        <a:pt x="1574" y="2846"/>
                      </a:cubicBezTo>
                      <a:cubicBezTo>
                        <a:pt x="1591" y="2829"/>
                        <a:pt x="1591" y="2796"/>
                        <a:pt x="1607" y="2796"/>
                      </a:cubicBezTo>
                      <a:cubicBezTo>
                        <a:pt x="1641" y="2779"/>
                        <a:pt x="1658" y="2762"/>
                        <a:pt x="1674" y="2712"/>
                      </a:cubicBezTo>
                      <a:cubicBezTo>
                        <a:pt x="1725" y="2662"/>
                        <a:pt x="1775" y="2595"/>
                        <a:pt x="1825" y="2528"/>
                      </a:cubicBezTo>
                      <a:cubicBezTo>
                        <a:pt x="1892" y="2461"/>
                        <a:pt x="1925" y="2411"/>
                        <a:pt x="1992" y="2344"/>
                      </a:cubicBezTo>
                      <a:cubicBezTo>
                        <a:pt x="2009" y="2327"/>
                        <a:pt x="2026" y="2293"/>
                        <a:pt x="2026" y="2277"/>
                      </a:cubicBezTo>
                      <a:lnTo>
                        <a:pt x="2093" y="2210"/>
                      </a:lnTo>
                      <a:lnTo>
                        <a:pt x="2227" y="2093"/>
                      </a:lnTo>
                      <a:cubicBezTo>
                        <a:pt x="2411" y="1908"/>
                        <a:pt x="2595" y="1741"/>
                        <a:pt x="2779" y="1590"/>
                      </a:cubicBezTo>
                      <a:cubicBezTo>
                        <a:pt x="2863" y="1523"/>
                        <a:pt x="2930" y="1456"/>
                        <a:pt x="3013" y="1390"/>
                      </a:cubicBezTo>
                      <a:cubicBezTo>
                        <a:pt x="3047" y="1373"/>
                        <a:pt x="3097" y="1339"/>
                        <a:pt x="3131" y="1306"/>
                      </a:cubicBezTo>
                      <a:cubicBezTo>
                        <a:pt x="3331" y="1189"/>
                        <a:pt x="3516" y="1055"/>
                        <a:pt x="3700" y="954"/>
                      </a:cubicBezTo>
                      <a:cubicBezTo>
                        <a:pt x="3750" y="938"/>
                        <a:pt x="3800" y="921"/>
                        <a:pt x="3850" y="871"/>
                      </a:cubicBezTo>
                      <a:cubicBezTo>
                        <a:pt x="4286" y="636"/>
                        <a:pt x="4771" y="452"/>
                        <a:pt x="5273" y="302"/>
                      </a:cubicBezTo>
                      <a:cubicBezTo>
                        <a:pt x="5307" y="285"/>
                        <a:pt x="5374" y="285"/>
                        <a:pt x="5424" y="268"/>
                      </a:cubicBezTo>
                      <a:cubicBezTo>
                        <a:pt x="5474" y="251"/>
                        <a:pt x="5524" y="251"/>
                        <a:pt x="5591" y="218"/>
                      </a:cubicBezTo>
                      <a:cubicBezTo>
                        <a:pt x="5859" y="168"/>
                        <a:pt x="6143" y="117"/>
                        <a:pt x="6445" y="101"/>
                      </a:cubicBezTo>
                      <a:cubicBezTo>
                        <a:pt x="6478" y="101"/>
                        <a:pt x="6545" y="84"/>
                        <a:pt x="6612" y="84"/>
                      </a:cubicBezTo>
                      <a:cubicBezTo>
                        <a:pt x="6780" y="50"/>
                        <a:pt x="6964" y="50"/>
                        <a:pt x="7131" y="50"/>
                      </a:cubicBezTo>
                      <a:lnTo>
                        <a:pt x="103194" y="50"/>
                      </a:lnTo>
                      <a:cubicBezTo>
                        <a:pt x="103378" y="50"/>
                        <a:pt x="103545" y="50"/>
                        <a:pt x="103713" y="84"/>
                      </a:cubicBezTo>
                      <a:cubicBezTo>
                        <a:pt x="103763" y="84"/>
                        <a:pt x="103830" y="101"/>
                        <a:pt x="103863" y="101"/>
                      </a:cubicBezTo>
                      <a:cubicBezTo>
                        <a:pt x="104164" y="117"/>
                        <a:pt x="104449" y="184"/>
                        <a:pt x="104750" y="251"/>
                      </a:cubicBezTo>
                      <a:cubicBezTo>
                        <a:pt x="104784" y="268"/>
                        <a:pt x="104851" y="268"/>
                        <a:pt x="104918" y="285"/>
                      </a:cubicBezTo>
                      <a:cubicBezTo>
                        <a:pt x="104951" y="285"/>
                        <a:pt x="105001" y="302"/>
                        <a:pt x="105035" y="302"/>
                      </a:cubicBezTo>
                      <a:cubicBezTo>
                        <a:pt x="105537" y="452"/>
                        <a:pt x="106022" y="636"/>
                        <a:pt x="106474" y="871"/>
                      </a:cubicBezTo>
                      <a:cubicBezTo>
                        <a:pt x="106525" y="887"/>
                        <a:pt x="106592" y="921"/>
                        <a:pt x="106625" y="954"/>
                      </a:cubicBezTo>
                      <a:cubicBezTo>
                        <a:pt x="106725" y="1005"/>
                        <a:pt x="106809" y="1055"/>
                        <a:pt x="106926" y="1122"/>
                      </a:cubicBezTo>
                      <a:cubicBezTo>
                        <a:pt x="106960" y="1138"/>
                        <a:pt x="107010" y="1189"/>
                        <a:pt x="107044" y="1205"/>
                      </a:cubicBezTo>
                      <a:cubicBezTo>
                        <a:pt x="107094" y="1222"/>
                        <a:pt x="107127" y="1272"/>
                        <a:pt x="107194" y="1289"/>
                      </a:cubicBezTo>
                      <a:cubicBezTo>
                        <a:pt x="107311" y="1373"/>
                        <a:pt x="107445" y="1490"/>
                        <a:pt x="107562" y="1557"/>
                      </a:cubicBezTo>
                      <a:cubicBezTo>
                        <a:pt x="107613" y="1607"/>
                        <a:pt x="107680" y="1657"/>
                        <a:pt x="107713" y="1691"/>
                      </a:cubicBezTo>
                      <a:cubicBezTo>
                        <a:pt x="107797" y="1758"/>
                        <a:pt x="107880" y="1808"/>
                        <a:pt x="107947" y="1892"/>
                      </a:cubicBezTo>
                      <a:lnTo>
                        <a:pt x="108065" y="2026"/>
                      </a:lnTo>
                      <a:lnTo>
                        <a:pt x="108299" y="2260"/>
                      </a:lnTo>
                      <a:cubicBezTo>
                        <a:pt x="108450" y="2394"/>
                        <a:pt x="108600" y="2561"/>
                        <a:pt x="108717" y="2729"/>
                      </a:cubicBezTo>
                      <a:lnTo>
                        <a:pt x="108717" y="2762"/>
                      </a:lnTo>
                      <a:cubicBezTo>
                        <a:pt x="108935" y="3013"/>
                        <a:pt x="109102" y="3281"/>
                        <a:pt x="109270" y="3566"/>
                      </a:cubicBezTo>
                      <a:cubicBezTo>
                        <a:pt x="109320" y="3649"/>
                        <a:pt x="109370" y="3766"/>
                        <a:pt x="109437" y="3867"/>
                      </a:cubicBezTo>
                      <a:cubicBezTo>
                        <a:pt x="109437" y="3884"/>
                        <a:pt x="109454" y="3900"/>
                        <a:pt x="109454" y="3900"/>
                      </a:cubicBezTo>
                      <a:lnTo>
                        <a:pt x="109571" y="4151"/>
                      </a:lnTo>
                      <a:lnTo>
                        <a:pt x="109705" y="4469"/>
                      </a:lnTo>
                      <a:lnTo>
                        <a:pt x="109822" y="4787"/>
                      </a:lnTo>
                      <a:cubicBezTo>
                        <a:pt x="109872" y="4888"/>
                        <a:pt x="109889" y="4988"/>
                        <a:pt x="109939" y="5105"/>
                      </a:cubicBezTo>
                      <a:lnTo>
                        <a:pt x="109939" y="5122"/>
                      </a:lnTo>
                      <a:cubicBezTo>
                        <a:pt x="109956" y="5223"/>
                        <a:pt x="109990" y="5323"/>
                        <a:pt x="110023" y="5440"/>
                      </a:cubicBezTo>
                      <a:cubicBezTo>
                        <a:pt x="110040" y="5541"/>
                        <a:pt x="110056" y="5641"/>
                        <a:pt x="110073" y="5775"/>
                      </a:cubicBezTo>
                      <a:cubicBezTo>
                        <a:pt x="110107" y="5892"/>
                        <a:pt x="110123" y="5993"/>
                        <a:pt x="110140" y="6110"/>
                      </a:cubicBezTo>
                      <a:cubicBezTo>
                        <a:pt x="110140" y="6160"/>
                        <a:pt x="110157" y="6244"/>
                        <a:pt x="110157" y="6311"/>
                      </a:cubicBezTo>
                      <a:cubicBezTo>
                        <a:pt x="110157" y="6327"/>
                        <a:pt x="110157" y="6361"/>
                        <a:pt x="110190" y="6394"/>
                      </a:cubicBezTo>
                      <a:lnTo>
                        <a:pt x="110190" y="6445"/>
                      </a:lnTo>
                      <a:lnTo>
                        <a:pt x="110190" y="6562"/>
                      </a:lnTo>
                      <a:cubicBezTo>
                        <a:pt x="110190" y="6645"/>
                        <a:pt x="110207" y="6712"/>
                        <a:pt x="110207" y="6796"/>
                      </a:cubicBezTo>
                      <a:lnTo>
                        <a:pt x="110207" y="6913"/>
                      </a:lnTo>
                      <a:lnTo>
                        <a:pt x="110207" y="6947"/>
                      </a:lnTo>
                      <a:lnTo>
                        <a:pt x="110207" y="7131"/>
                      </a:lnTo>
                      <a:lnTo>
                        <a:pt x="110207" y="159619"/>
                      </a:lnTo>
                      <a:lnTo>
                        <a:pt x="110241" y="159619"/>
                      </a:lnTo>
                      <a:lnTo>
                        <a:pt x="110241" y="159803"/>
                      </a:lnTo>
                      <a:lnTo>
                        <a:pt x="110241" y="159837"/>
                      </a:lnTo>
                      <a:lnTo>
                        <a:pt x="110241" y="159954"/>
                      </a:lnTo>
                      <a:lnTo>
                        <a:pt x="110241" y="160105"/>
                      </a:lnTo>
                      <a:lnTo>
                        <a:pt x="110241" y="160138"/>
                      </a:lnTo>
                      <a:lnTo>
                        <a:pt x="110241" y="160188"/>
                      </a:lnTo>
                      <a:lnTo>
                        <a:pt x="110241" y="160205"/>
                      </a:lnTo>
                      <a:lnTo>
                        <a:pt x="110241" y="160305"/>
                      </a:lnTo>
                      <a:lnTo>
                        <a:pt x="110241" y="160356"/>
                      </a:lnTo>
                      <a:cubicBezTo>
                        <a:pt x="110224" y="160456"/>
                        <a:pt x="110224" y="160556"/>
                        <a:pt x="110207" y="160640"/>
                      </a:cubicBezTo>
                      <a:cubicBezTo>
                        <a:pt x="110174" y="160757"/>
                        <a:pt x="110157" y="160875"/>
                        <a:pt x="110140" y="160975"/>
                      </a:cubicBezTo>
                      <a:cubicBezTo>
                        <a:pt x="110123" y="161092"/>
                        <a:pt x="110090" y="161209"/>
                        <a:pt x="110073" y="161310"/>
                      </a:cubicBezTo>
                      <a:cubicBezTo>
                        <a:pt x="110056" y="161427"/>
                        <a:pt x="110023" y="161527"/>
                        <a:pt x="109990" y="161628"/>
                      </a:cubicBezTo>
                      <a:lnTo>
                        <a:pt x="109990" y="161644"/>
                      </a:lnTo>
                      <a:cubicBezTo>
                        <a:pt x="109973" y="161762"/>
                        <a:pt x="109939" y="161862"/>
                        <a:pt x="109889" y="161963"/>
                      </a:cubicBezTo>
                      <a:lnTo>
                        <a:pt x="109772" y="162281"/>
                      </a:lnTo>
                      <a:lnTo>
                        <a:pt x="109638" y="162599"/>
                      </a:lnTo>
                      <a:lnTo>
                        <a:pt x="109521" y="162850"/>
                      </a:lnTo>
                      <a:cubicBezTo>
                        <a:pt x="109487" y="162866"/>
                        <a:pt x="109487" y="162883"/>
                        <a:pt x="109487" y="162883"/>
                      </a:cubicBezTo>
                      <a:cubicBezTo>
                        <a:pt x="109454" y="162984"/>
                        <a:pt x="109387" y="163067"/>
                        <a:pt x="109320" y="163184"/>
                      </a:cubicBezTo>
                      <a:cubicBezTo>
                        <a:pt x="109153" y="163469"/>
                        <a:pt x="108968" y="163720"/>
                        <a:pt x="108784" y="163988"/>
                      </a:cubicBezTo>
                      <a:lnTo>
                        <a:pt x="108784" y="164021"/>
                      </a:lnTo>
                      <a:cubicBezTo>
                        <a:pt x="108650" y="164189"/>
                        <a:pt x="108517" y="164356"/>
                        <a:pt x="108366" y="164490"/>
                      </a:cubicBezTo>
                      <a:lnTo>
                        <a:pt x="108366" y="164524"/>
                      </a:lnTo>
                      <a:lnTo>
                        <a:pt x="108132" y="164741"/>
                      </a:lnTo>
                      <a:lnTo>
                        <a:pt x="107998" y="164875"/>
                      </a:lnTo>
                      <a:cubicBezTo>
                        <a:pt x="107974" y="164899"/>
                        <a:pt x="107950" y="164924"/>
                        <a:pt x="107926" y="164950"/>
                      </a:cubicBezTo>
                      <a:lnTo>
                        <a:pt x="107926" y="164950"/>
                      </a:lnTo>
                      <a:cubicBezTo>
                        <a:pt x="109397" y="163643"/>
                        <a:pt x="110324" y="161738"/>
                        <a:pt x="110324" y="159619"/>
                      </a:cubicBezTo>
                      <a:lnTo>
                        <a:pt x="110324" y="7131"/>
                      </a:lnTo>
                      <a:cubicBezTo>
                        <a:pt x="110308" y="3197"/>
                        <a:pt x="107110" y="0"/>
                        <a:pt x="1031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19"/>
                <p:cNvSpPr/>
                <p:nvPr/>
              </p:nvSpPr>
              <p:spPr>
                <a:xfrm>
                  <a:off x="3211413" y="838375"/>
                  <a:ext cx="2721725" cy="4132350"/>
                </a:xfrm>
                <a:custGeom>
                  <a:rect b="b" l="l" r="r" t="t"/>
                  <a:pathLst>
                    <a:path extrusionOk="0" h="165294" w="108869">
                      <a:moveTo>
                        <a:pt x="6395" y="1"/>
                      </a:moveTo>
                      <a:cubicBezTo>
                        <a:pt x="2863" y="1"/>
                        <a:pt x="1" y="2863"/>
                        <a:pt x="1" y="6395"/>
                      </a:cubicBezTo>
                      <a:lnTo>
                        <a:pt x="1" y="158883"/>
                      </a:lnTo>
                      <a:cubicBezTo>
                        <a:pt x="1" y="162415"/>
                        <a:pt x="2863" y="165294"/>
                        <a:pt x="6395" y="165294"/>
                      </a:cubicBezTo>
                      <a:lnTo>
                        <a:pt x="102458" y="165294"/>
                      </a:lnTo>
                      <a:cubicBezTo>
                        <a:pt x="105989" y="165294"/>
                        <a:pt x="108869" y="162415"/>
                        <a:pt x="108869" y="158883"/>
                      </a:cubicBezTo>
                      <a:lnTo>
                        <a:pt x="108869" y="6395"/>
                      </a:lnTo>
                      <a:cubicBezTo>
                        <a:pt x="108869" y="2863"/>
                        <a:pt x="105973" y="1"/>
                        <a:pt x="1024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19"/>
                <p:cNvSpPr/>
                <p:nvPr/>
              </p:nvSpPr>
              <p:spPr>
                <a:xfrm>
                  <a:off x="3195513" y="4824250"/>
                  <a:ext cx="2752700" cy="163650"/>
                </a:xfrm>
                <a:custGeom>
                  <a:rect b="b" l="l" r="r" t="t"/>
                  <a:pathLst>
                    <a:path extrusionOk="0" h="6546" w="110108">
                      <a:moveTo>
                        <a:pt x="110107" y="101"/>
                      </a:moveTo>
                      <a:lnTo>
                        <a:pt x="110107" y="34"/>
                      </a:lnTo>
                      <a:lnTo>
                        <a:pt x="110107" y="134"/>
                      </a:lnTo>
                      <a:lnTo>
                        <a:pt x="110107" y="185"/>
                      </a:lnTo>
                      <a:cubicBezTo>
                        <a:pt x="110090" y="285"/>
                        <a:pt x="110090" y="385"/>
                        <a:pt x="110057" y="469"/>
                      </a:cubicBezTo>
                      <a:cubicBezTo>
                        <a:pt x="110040" y="603"/>
                        <a:pt x="110023" y="704"/>
                        <a:pt x="110007" y="804"/>
                      </a:cubicBezTo>
                      <a:cubicBezTo>
                        <a:pt x="109973" y="921"/>
                        <a:pt x="109956" y="1038"/>
                        <a:pt x="109940" y="1139"/>
                      </a:cubicBezTo>
                      <a:cubicBezTo>
                        <a:pt x="109923" y="1256"/>
                        <a:pt x="109873" y="1356"/>
                        <a:pt x="109856" y="1457"/>
                      </a:cubicBezTo>
                      <a:lnTo>
                        <a:pt x="109856" y="1473"/>
                      </a:lnTo>
                      <a:cubicBezTo>
                        <a:pt x="109806" y="1591"/>
                        <a:pt x="109789" y="1691"/>
                        <a:pt x="109756" y="1792"/>
                      </a:cubicBezTo>
                      <a:lnTo>
                        <a:pt x="109622" y="2110"/>
                      </a:lnTo>
                      <a:lnTo>
                        <a:pt x="109505" y="2428"/>
                      </a:lnTo>
                      <a:lnTo>
                        <a:pt x="109371" y="2679"/>
                      </a:lnTo>
                      <a:cubicBezTo>
                        <a:pt x="109354" y="2695"/>
                        <a:pt x="109354" y="2712"/>
                        <a:pt x="109354" y="2712"/>
                      </a:cubicBezTo>
                      <a:cubicBezTo>
                        <a:pt x="109304" y="2813"/>
                        <a:pt x="109253" y="2896"/>
                        <a:pt x="109186" y="3013"/>
                      </a:cubicBezTo>
                      <a:cubicBezTo>
                        <a:pt x="109019" y="3298"/>
                        <a:pt x="108835" y="3549"/>
                        <a:pt x="108634" y="3817"/>
                      </a:cubicBezTo>
                      <a:lnTo>
                        <a:pt x="108634" y="3850"/>
                      </a:lnTo>
                      <a:cubicBezTo>
                        <a:pt x="108517" y="4018"/>
                        <a:pt x="108366" y="4185"/>
                        <a:pt x="108216" y="4319"/>
                      </a:cubicBezTo>
                      <a:lnTo>
                        <a:pt x="108216" y="4353"/>
                      </a:lnTo>
                      <a:lnTo>
                        <a:pt x="107998" y="4570"/>
                      </a:lnTo>
                      <a:lnTo>
                        <a:pt x="107864" y="4704"/>
                      </a:lnTo>
                      <a:cubicBezTo>
                        <a:pt x="107780" y="4771"/>
                        <a:pt x="107713" y="4855"/>
                        <a:pt x="107630" y="4905"/>
                      </a:cubicBezTo>
                      <a:cubicBezTo>
                        <a:pt x="107596" y="4955"/>
                        <a:pt x="107529" y="4989"/>
                        <a:pt x="107479" y="5039"/>
                      </a:cubicBezTo>
                      <a:cubicBezTo>
                        <a:pt x="107362" y="5122"/>
                        <a:pt x="107228" y="5223"/>
                        <a:pt x="107111" y="5307"/>
                      </a:cubicBezTo>
                      <a:cubicBezTo>
                        <a:pt x="107061" y="5323"/>
                        <a:pt x="107027" y="5374"/>
                        <a:pt x="106960" y="5390"/>
                      </a:cubicBezTo>
                      <a:cubicBezTo>
                        <a:pt x="106927" y="5407"/>
                        <a:pt x="106877" y="5457"/>
                        <a:pt x="106843" y="5474"/>
                      </a:cubicBezTo>
                      <a:cubicBezTo>
                        <a:pt x="106726" y="5541"/>
                        <a:pt x="106642" y="5608"/>
                        <a:pt x="106542" y="5641"/>
                      </a:cubicBezTo>
                      <a:lnTo>
                        <a:pt x="106391" y="5725"/>
                      </a:lnTo>
                      <a:cubicBezTo>
                        <a:pt x="105939" y="5959"/>
                        <a:pt x="105454" y="6160"/>
                        <a:pt x="104952" y="6294"/>
                      </a:cubicBezTo>
                      <a:cubicBezTo>
                        <a:pt x="104918" y="6311"/>
                        <a:pt x="104868" y="6311"/>
                        <a:pt x="104834" y="6311"/>
                      </a:cubicBezTo>
                      <a:cubicBezTo>
                        <a:pt x="104768" y="6328"/>
                        <a:pt x="104717" y="6328"/>
                        <a:pt x="104667" y="6361"/>
                      </a:cubicBezTo>
                      <a:cubicBezTo>
                        <a:pt x="104366" y="6411"/>
                        <a:pt x="104081" y="6462"/>
                        <a:pt x="103780" y="6495"/>
                      </a:cubicBezTo>
                      <a:cubicBezTo>
                        <a:pt x="103746" y="6495"/>
                        <a:pt x="103680" y="6529"/>
                        <a:pt x="103629" y="6529"/>
                      </a:cubicBezTo>
                      <a:cubicBezTo>
                        <a:pt x="103462" y="6545"/>
                        <a:pt x="103278" y="6545"/>
                        <a:pt x="103110" y="6545"/>
                      </a:cubicBezTo>
                      <a:lnTo>
                        <a:pt x="7031" y="6545"/>
                      </a:lnTo>
                      <a:cubicBezTo>
                        <a:pt x="6847" y="6545"/>
                        <a:pt x="6680" y="6545"/>
                        <a:pt x="6512" y="6529"/>
                      </a:cubicBezTo>
                      <a:cubicBezTo>
                        <a:pt x="6445" y="6529"/>
                        <a:pt x="6412" y="6495"/>
                        <a:pt x="6345" y="6495"/>
                      </a:cubicBezTo>
                      <a:cubicBezTo>
                        <a:pt x="6060" y="6478"/>
                        <a:pt x="5759" y="6411"/>
                        <a:pt x="5491" y="6361"/>
                      </a:cubicBezTo>
                      <a:cubicBezTo>
                        <a:pt x="5424" y="6328"/>
                        <a:pt x="5374" y="6328"/>
                        <a:pt x="5324" y="6311"/>
                      </a:cubicBezTo>
                      <a:cubicBezTo>
                        <a:pt x="5274" y="6294"/>
                        <a:pt x="5207" y="6294"/>
                        <a:pt x="5173" y="6277"/>
                      </a:cubicBezTo>
                      <a:cubicBezTo>
                        <a:pt x="4671" y="6144"/>
                        <a:pt x="4186" y="5959"/>
                        <a:pt x="3750" y="5708"/>
                      </a:cubicBezTo>
                      <a:lnTo>
                        <a:pt x="3600" y="5625"/>
                      </a:lnTo>
                      <a:cubicBezTo>
                        <a:pt x="3416" y="5524"/>
                        <a:pt x="3231" y="5390"/>
                        <a:pt x="3031" y="5273"/>
                      </a:cubicBezTo>
                      <a:cubicBezTo>
                        <a:pt x="2997" y="5223"/>
                        <a:pt x="2947" y="5206"/>
                        <a:pt x="2913" y="5189"/>
                      </a:cubicBezTo>
                      <a:cubicBezTo>
                        <a:pt x="2830" y="5122"/>
                        <a:pt x="2763" y="5056"/>
                        <a:pt x="2679" y="5022"/>
                      </a:cubicBezTo>
                      <a:cubicBezTo>
                        <a:pt x="2478" y="4855"/>
                        <a:pt x="2311" y="4687"/>
                        <a:pt x="2127" y="4520"/>
                      </a:cubicBezTo>
                      <a:lnTo>
                        <a:pt x="1993" y="4386"/>
                      </a:lnTo>
                      <a:lnTo>
                        <a:pt x="1926" y="4319"/>
                      </a:lnTo>
                      <a:cubicBezTo>
                        <a:pt x="1909" y="4302"/>
                        <a:pt x="1892" y="4286"/>
                        <a:pt x="1892" y="4269"/>
                      </a:cubicBezTo>
                      <a:cubicBezTo>
                        <a:pt x="1825" y="4202"/>
                        <a:pt x="1758" y="4135"/>
                        <a:pt x="1725" y="4068"/>
                      </a:cubicBezTo>
                      <a:cubicBezTo>
                        <a:pt x="1675" y="4018"/>
                        <a:pt x="1625" y="3951"/>
                        <a:pt x="1574" y="3884"/>
                      </a:cubicBezTo>
                      <a:cubicBezTo>
                        <a:pt x="1558" y="3867"/>
                        <a:pt x="1541" y="3850"/>
                        <a:pt x="1507" y="3800"/>
                      </a:cubicBezTo>
                      <a:lnTo>
                        <a:pt x="1474" y="3767"/>
                      </a:lnTo>
                      <a:cubicBezTo>
                        <a:pt x="1424" y="3700"/>
                        <a:pt x="1373" y="3633"/>
                        <a:pt x="1323" y="3549"/>
                      </a:cubicBezTo>
                      <a:cubicBezTo>
                        <a:pt x="1323" y="3549"/>
                        <a:pt x="1323" y="3532"/>
                        <a:pt x="1306" y="3532"/>
                      </a:cubicBezTo>
                      <a:cubicBezTo>
                        <a:pt x="1240" y="3449"/>
                        <a:pt x="1173" y="3365"/>
                        <a:pt x="1139" y="3281"/>
                      </a:cubicBezTo>
                      <a:cubicBezTo>
                        <a:pt x="1139" y="3265"/>
                        <a:pt x="1122" y="3265"/>
                        <a:pt x="1122" y="3265"/>
                      </a:cubicBezTo>
                      <a:cubicBezTo>
                        <a:pt x="1072" y="3181"/>
                        <a:pt x="1005" y="3097"/>
                        <a:pt x="972" y="3013"/>
                      </a:cubicBezTo>
                      <a:cubicBezTo>
                        <a:pt x="905" y="2896"/>
                        <a:pt x="871" y="2813"/>
                        <a:pt x="804" y="2712"/>
                      </a:cubicBezTo>
                      <a:cubicBezTo>
                        <a:pt x="788" y="2695"/>
                        <a:pt x="788" y="2695"/>
                        <a:pt x="788" y="2679"/>
                      </a:cubicBezTo>
                      <a:lnTo>
                        <a:pt x="654" y="2428"/>
                      </a:lnTo>
                      <a:lnTo>
                        <a:pt x="537" y="2110"/>
                      </a:lnTo>
                      <a:lnTo>
                        <a:pt x="403" y="1792"/>
                      </a:lnTo>
                      <a:cubicBezTo>
                        <a:pt x="336" y="1641"/>
                        <a:pt x="302" y="1473"/>
                        <a:pt x="252" y="1306"/>
                      </a:cubicBezTo>
                      <a:lnTo>
                        <a:pt x="135" y="804"/>
                      </a:lnTo>
                      <a:cubicBezTo>
                        <a:pt x="118" y="704"/>
                        <a:pt x="85" y="586"/>
                        <a:pt x="68" y="469"/>
                      </a:cubicBezTo>
                      <a:cubicBezTo>
                        <a:pt x="51" y="369"/>
                        <a:pt x="51" y="268"/>
                        <a:pt x="34" y="185"/>
                      </a:cubicBezTo>
                      <a:lnTo>
                        <a:pt x="34" y="134"/>
                      </a:lnTo>
                      <a:cubicBezTo>
                        <a:pt x="34" y="101"/>
                        <a:pt x="1" y="34"/>
                        <a:pt x="1" y="0"/>
                      </a:cubicBezTo>
                      <a:cubicBezTo>
                        <a:pt x="1" y="34"/>
                        <a:pt x="1" y="84"/>
                        <a:pt x="34" y="118"/>
                      </a:cubicBezTo>
                      <a:cubicBezTo>
                        <a:pt x="51" y="218"/>
                        <a:pt x="51" y="335"/>
                        <a:pt x="68" y="436"/>
                      </a:cubicBezTo>
                      <a:cubicBezTo>
                        <a:pt x="68" y="469"/>
                        <a:pt x="85" y="536"/>
                        <a:pt x="85" y="586"/>
                      </a:cubicBezTo>
                      <a:cubicBezTo>
                        <a:pt x="85" y="637"/>
                        <a:pt x="118" y="704"/>
                        <a:pt x="135" y="770"/>
                      </a:cubicBezTo>
                      <a:cubicBezTo>
                        <a:pt x="152" y="854"/>
                        <a:pt x="168" y="955"/>
                        <a:pt x="202" y="1038"/>
                      </a:cubicBezTo>
                      <a:cubicBezTo>
                        <a:pt x="218" y="1139"/>
                        <a:pt x="252" y="1222"/>
                        <a:pt x="285" y="1340"/>
                      </a:cubicBezTo>
                      <a:cubicBezTo>
                        <a:pt x="302" y="1423"/>
                        <a:pt x="319" y="1507"/>
                        <a:pt x="369" y="1557"/>
                      </a:cubicBezTo>
                      <a:cubicBezTo>
                        <a:pt x="419" y="1725"/>
                        <a:pt x="486" y="1892"/>
                        <a:pt x="553" y="2043"/>
                      </a:cubicBezTo>
                      <a:cubicBezTo>
                        <a:pt x="570" y="2093"/>
                        <a:pt x="587" y="2143"/>
                        <a:pt x="620" y="2193"/>
                      </a:cubicBezTo>
                      <a:cubicBezTo>
                        <a:pt x="654" y="2277"/>
                        <a:pt x="670" y="2344"/>
                        <a:pt x="721" y="2428"/>
                      </a:cubicBezTo>
                      <a:cubicBezTo>
                        <a:pt x="721" y="2428"/>
                        <a:pt x="721" y="2444"/>
                        <a:pt x="737" y="2444"/>
                      </a:cubicBezTo>
                      <a:cubicBezTo>
                        <a:pt x="788" y="2528"/>
                        <a:pt x="821" y="2612"/>
                        <a:pt x="888" y="2695"/>
                      </a:cubicBezTo>
                      <a:lnTo>
                        <a:pt x="888" y="2712"/>
                      </a:lnTo>
                      <a:cubicBezTo>
                        <a:pt x="921" y="2779"/>
                        <a:pt x="955" y="2846"/>
                        <a:pt x="988" y="2880"/>
                      </a:cubicBezTo>
                      <a:cubicBezTo>
                        <a:pt x="1039" y="2930"/>
                        <a:pt x="1055" y="2980"/>
                        <a:pt x="1089" y="3030"/>
                      </a:cubicBezTo>
                      <a:cubicBezTo>
                        <a:pt x="1089" y="3047"/>
                        <a:pt x="1122" y="3047"/>
                        <a:pt x="1122" y="3064"/>
                      </a:cubicBezTo>
                      <a:cubicBezTo>
                        <a:pt x="1156" y="3147"/>
                        <a:pt x="1223" y="3214"/>
                        <a:pt x="1290" y="3298"/>
                      </a:cubicBezTo>
                      <a:cubicBezTo>
                        <a:pt x="1340" y="3382"/>
                        <a:pt x="1407" y="3449"/>
                        <a:pt x="1457" y="3516"/>
                      </a:cubicBezTo>
                      <a:cubicBezTo>
                        <a:pt x="1474" y="3532"/>
                        <a:pt x="1474" y="3549"/>
                        <a:pt x="1491" y="3549"/>
                      </a:cubicBezTo>
                      <a:cubicBezTo>
                        <a:pt x="1558" y="3633"/>
                        <a:pt x="1625" y="3700"/>
                        <a:pt x="1675" y="3767"/>
                      </a:cubicBezTo>
                      <a:cubicBezTo>
                        <a:pt x="1742" y="3850"/>
                        <a:pt x="1825" y="3901"/>
                        <a:pt x="1892" y="3968"/>
                      </a:cubicBezTo>
                      <a:lnTo>
                        <a:pt x="2076" y="4152"/>
                      </a:lnTo>
                      <a:cubicBezTo>
                        <a:pt x="2093" y="4185"/>
                        <a:pt x="2127" y="4185"/>
                        <a:pt x="2143" y="4202"/>
                      </a:cubicBezTo>
                      <a:cubicBezTo>
                        <a:pt x="2210" y="4269"/>
                        <a:pt x="2294" y="4319"/>
                        <a:pt x="2344" y="4386"/>
                      </a:cubicBezTo>
                      <a:lnTo>
                        <a:pt x="2595" y="4570"/>
                      </a:lnTo>
                      <a:cubicBezTo>
                        <a:pt x="2662" y="4620"/>
                        <a:pt x="2729" y="4687"/>
                        <a:pt x="2796" y="4721"/>
                      </a:cubicBezTo>
                      <a:cubicBezTo>
                        <a:pt x="2830" y="4738"/>
                        <a:pt x="2846" y="4771"/>
                        <a:pt x="2897" y="4788"/>
                      </a:cubicBezTo>
                      <a:cubicBezTo>
                        <a:pt x="2930" y="4804"/>
                        <a:pt x="2980" y="4855"/>
                        <a:pt x="3014" y="4871"/>
                      </a:cubicBezTo>
                      <a:cubicBezTo>
                        <a:pt x="3064" y="4888"/>
                        <a:pt x="3098" y="4938"/>
                        <a:pt x="3148" y="4955"/>
                      </a:cubicBezTo>
                      <a:cubicBezTo>
                        <a:pt x="3231" y="4989"/>
                        <a:pt x="3315" y="5056"/>
                        <a:pt x="3399" y="5106"/>
                      </a:cubicBezTo>
                      <a:cubicBezTo>
                        <a:pt x="3432" y="5122"/>
                        <a:pt x="3499" y="5156"/>
                        <a:pt x="3566" y="5189"/>
                      </a:cubicBezTo>
                      <a:cubicBezTo>
                        <a:pt x="3683" y="5240"/>
                        <a:pt x="3817" y="5307"/>
                        <a:pt x="3968" y="5374"/>
                      </a:cubicBezTo>
                      <a:cubicBezTo>
                        <a:pt x="4001" y="5390"/>
                        <a:pt x="4052" y="5407"/>
                        <a:pt x="4085" y="5407"/>
                      </a:cubicBezTo>
                      <a:cubicBezTo>
                        <a:pt x="4152" y="5441"/>
                        <a:pt x="4219" y="5457"/>
                        <a:pt x="4269" y="5491"/>
                      </a:cubicBezTo>
                      <a:cubicBezTo>
                        <a:pt x="4353" y="5524"/>
                        <a:pt x="4437" y="5558"/>
                        <a:pt x="4520" y="5574"/>
                      </a:cubicBezTo>
                      <a:cubicBezTo>
                        <a:pt x="4604" y="5608"/>
                        <a:pt x="4688" y="5625"/>
                        <a:pt x="4805" y="5658"/>
                      </a:cubicBezTo>
                      <a:lnTo>
                        <a:pt x="4822" y="5658"/>
                      </a:lnTo>
                      <a:cubicBezTo>
                        <a:pt x="4922" y="5692"/>
                        <a:pt x="5006" y="5708"/>
                        <a:pt x="5106" y="5725"/>
                      </a:cubicBezTo>
                      <a:lnTo>
                        <a:pt x="5140" y="5725"/>
                      </a:lnTo>
                      <a:cubicBezTo>
                        <a:pt x="5223" y="5742"/>
                        <a:pt x="5274" y="5742"/>
                        <a:pt x="5357" y="5775"/>
                      </a:cubicBezTo>
                      <a:cubicBezTo>
                        <a:pt x="5725" y="5826"/>
                        <a:pt x="6060" y="5859"/>
                        <a:pt x="6428" y="5859"/>
                      </a:cubicBezTo>
                      <a:lnTo>
                        <a:pt x="103780" y="5859"/>
                      </a:lnTo>
                      <a:cubicBezTo>
                        <a:pt x="103914" y="5859"/>
                        <a:pt x="104031" y="5859"/>
                        <a:pt x="104165" y="5826"/>
                      </a:cubicBezTo>
                      <a:cubicBezTo>
                        <a:pt x="104232" y="5826"/>
                        <a:pt x="104282" y="5826"/>
                        <a:pt x="104366" y="5809"/>
                      </a:cubicBezTo>
                      <a:cubicBezTo>
                        <a:pt x="104433" y="5809"/>
                        <a:pt x="104483" y="5792"/>
                        <a:pt x="104533" y="5792"/>
                      </a:cubicBezTo>
                      <a:lnTo>
                        <a:pt x="104617" y="5792"/>
                      </a:lnTo>
                      <a:cubicBezTo>
                        <a:pt x="104701" y="5775"/>
                        <a:pt x="104768" y="5775"/>
                        <a:pt x="104851" y="5742"/>
                      </a:cubicBezTo>
                      <a:lnTo>
                        <a:pt x="104868" y="5742"/>
                      </a:lnTo>
                      <a:cubicBezTo>
                        <a:pt x="104918" y="5742"/>
                        <a:pt x="104952" y="5725"/>
                        <a:pt x="105019" y="5725"/>
                      </a:cubicBezTo>
                      <a:cubicBezTo>
                        <a:pt x="105035" y="5725"/>
                        <a:pt x="105069" y="5708"/>
                        <a:pt x="105086" y="5708"/>
                      </a:cubicBezTo>
                      <a:lnTo>
                        <a:pt x="105102" y="5708"/>
                      </a:lnTo>
                      <a:cubicBezTo>
                        <a:pt x="105169" y="5692"/>
                        <a:pt x="105236" y="5692"/>
                        <a:pt x="105320" y="5658"/>
                      </a:cubicBezTo>
                      <a:cubicBezTo>
                        <a:pt x="105337" y="5658"/>
                        <a:pt x="105370" y="5641"/>
                        <a:pt x="105404" y="5641"/>
                      </a:cubicBezTo>
                      <a:cubicBezTo>
                        <a:pt x="105504" y="5625"/>
                        <a:pt x="105588" y="5591"/>
                        <a:pt x="105671" y="5558"/>
                      </a:cubicBezTo>
                      <a:cubicBezTo>
                        <a:pt x="105755" y="5541"/>
                        <a:pt x="105856" y="5491"/>
                        <a:pt x="105939" y="5474"/>
                      </a:cubicBezTo>
                      <a:lnTo>
                        <a:pt x="105956" y="5474"/>
                      </a:lnTo>
                      <a:cubicBezTo>
                        <a:pt x="106006" y="5457"/>
                        <a:pt x="106040" y="5424"/>
                        <a:pt x="106090" y="5424"/>
                      </a:cubicBezTo>
                      <a:lnTo>
                        <a:pt x="106107" y="5424"/>
                      </a:lnTo>
                      <a:cubicBezTo>
                        <a:pt x="106157" y="5407"/>
                        <a:pt x="106207" y="5390"/>
                        <a:pt x="106257" y="5374"/>
                      </a:cubicBezTo>
                      <a:lnTo>
                        <a:pt x="106274" y="5374"/>
                      </a:lnTo>
                      <a:lnTo>
                        <a:pt x="106659" y="5189"/>
                      </a:lnTo>
                      <a:cubicBezTo>
                        <a:pt x="106709" y="5156"/>
                        <a:pt x="106759" y="5122"/>
                        <a:pt x="106826" y="5106"/>
                      </a:cubicBezTo>
                      <a:cubicBezTo>
                        <a:pt x="106910" y="5056"/>
                        <a:pt x="106994" y="4989"/>
                        <a:pt x="107077" y="4955"/>
                      </a:cubicBezTo>
                      <a:cubicBezTo>
                        <a:pt x="107111" y="4922"/>
                        <a:pt x="107161" y="4905"/>
                        <a:pt x="107195" y="4871"/>
                      </a:cubicBezTo>
                      <a:cubicBezTo>
                        <a:pt x="107245" y="4855"/>
                        <a:pt x="107278" y="4821"/>
                        <a:pt x="107329" y="4788"/>
                      </a:cubicBezTo>
                      <a:cubicBezTo>
                        <a:pt x="107362" y="4771"/>
                        <a:pt x="107379" y="4738"/>
                        <a:pt x="107429" y="4721"/>
                      </a:cubicBezTo>
                      <a:cubicBezTo>
                        <a:pt x="107496" y="4687"/>
                        <a:pt x="107546" y="4637"/>
                        <a:pt x="107613" y="4570"/>
                      </a:cubicBezTo>
                      <a:lnTo>
                        <a:pt x="107864" y="4386"/>
                      </a:lnTo>
                      <a:cubicBezTo>
                        <a:pt x="107931" y="4353"/>
                        <a:pt x="107998" y="4286"/>
                        <a:pt x="108048" y="4235"/>
                      </a:cubicBezTo>
                      <a:lnTo>
                        <a:pt x="108082" y="4219"/>
                      </a:lnTo>
                      <a:cubicBezTo>
                        <a:pt x="108098" y="4202"/>
                        <a:pt x="108115" y="4168"/>
                        <a:pt x="108132" y="4168"/>
                      </a:cubicBezTo>
                      <a:lnTo>
                        <a:pt x="108165" y="4152"/>
                      </a:lnTo>
                      <a:cubicBezTo>
                        <a:pt x="108216" y="4085"/>
                        <a:pt x="108283" y="4051"/>
                        <a:pt x="108333" y="3984"/>
                      </a:cubicBezTo>
                      <a:lnTo>
                        <a:pt x="108417" y="3901"/>
                      </a:lnTo>
                      <a:lnTo>
                        <a:pt x="108500" y="3817"/>
                      </a:lnTo>
                      <a:cubicBezTo>
                        <a:pt x="108500" y="3817"/>
                        <a:pt x="108500" y="3800"/>
                        <a:pt x="108517" y="3800"/>
                      </a:cubicBezTo>
                      <a:cubicBezTo>
                        <a:pt x="108534" y="3783"/>
                        <a:pt x="108550" y="3750"/>
                        <a:pt x="108584" y="3716"/>
                      </a:cubicBezTo>
                      <a:cubicBezTo>
                        <a:pt x="108617" y="3666"/>
                        <a:pt x="108668" y="3616"/>
                        <a:pt x="108718" y="3549"/>
                      </a:cubicBezTo>
                      <a:cubicBezTo>
                        <a:pt x="108751" y="3532"/>
                        <a:pt x="108768" y="3516"/>
                        <a:pt x="108768" y="3482"/>
                      </a:cubicBezTo>
                      <a:cubicBezTo>
                        <a:pt x="108835" y="3432"/>
                        <a:pt x="108885" y="3348"/>
                        <a:pt x="108935" y="3281"/>
                      </a:cubicBezTo>
                      <a:cubicBezTo>
                        <a:pt x="108969" y="3214"/>
                        <a:pt x="109019" y="3181"/>
                        <a:pt x="109053" y="3114"/>
                      </a:cubicBezTo>
                      <a:lnTo>
                        <a:pt x="109086" y="3097"/>
                      </a:lnTo>
                      <a:cubicBezTo>
                        <a:pt x="109103" y="3047"/>
                        <a:pt x="109136" y="3013"/>
                        <a:pt x="109170" y="2963"/>
                      </a:cubicBezTo>
                      <a:cubicBezTo>
                        <a:pt x="109203" y="2896"/>
                        <a:pt x="109270" y="2813"/>
                        <a:pt x="109304" y="2729"/>
                      </a:cubicBezTo>
                      <a:lnTo>
                        <a:pt x="109337" y="2712"/>
                      </a:lnTo>
                      <a:lnTo>
                        <a:pt x="109421" y="2561"/>
                      </a:lnTo>
                      <a:cubicBezTo>
                        <a:pt x="109438" y="2545"/>
                        <a:pt x="109454" y="2511"/>
                        <a:pt x="109454" y="2478"/>
                      </a:cubicBezTo>
                      <a:cubicBezTo>
                        <a:pt x="109505" y="2428"/>
                        <a:pt x="109521" y="2361"/>
                        <a:pt x="109538" y="2310"/>
                      </a:cubicBezTo>
                      <a:cubicBezTo>
                        <a:pt x="109588" y="2227"/>
                        <a:pt x="109622" y="2177"/>
                        <a:pt x="109638" y="2093"/>
                      </a:cubicBezTo>
                      <a:cubicBezTo>
                        <a:pt x="109672" y="2026"/>
                        <a:pt x="109689" y="1959"/>
                        <a:pt x="109722" y="1925"/>
                      </a:cubicBezTo>
                      <a:cubicBezTo>
                        <a:pt x="109722" y="1892"/>
                        <a:pt x="109756" y="1875"/>
                        <a:pt x="109756" y="1858"/>
                      </a:cubicBezTo>
                      <a:lnTo>
                        <a:pt x="109806" y="1674"/>
                      </a:lnTo>
                      <a:cubicBezTo>
                        <a:pt x="109839" y="1624"/>
                        <a:pt x="109839" y="1591"/>
                        <a:pt x="109856" y="1540"/>
                      </a:cubicBezTo>
                      <a:cubicBezTo>
                        <a:pt x="109856" y="1540"/>
                        <a:pt x="109856" y="1524"/>
                        <a:pt x="109873" y="1524"/>
                      </a:cubicBezTo>
                      <a:cubicBezTo>
                        <a:pt x="109890" y="1457"/>
                        <a:pt x="109923" y="1373"/>
                        <a:pt x="109940" y="1306"/>
                      </a:cubicBezTo>
                      <a:cubicBezTo>
                        <a:pt x="109956" y="1222"/>
                        <a:pt x="109973" y="1172"/>
                        <a:pt x="110007" y="1088"/>
                      </a:cubicBezTo>
                      <a:lnTo>
                        <a:pt x="110007" y="1055"/>
                      </a:lnTo>
                      <a:lnTo>
                        <a:pt x="110023" y="971"/>
                      </a:lnTo>
                      <a:cubicBezTo>
                        <a:pt x="110040" y="921"/>
                        <a:pt x="110057" y="837"/>
                        <a:pt x="110057" y="754"/>
                      </a:cubicBezTo>
                      <a:lnTo>
                        <a:pt x="110057" y="720"/>
                      </a:lnTo>
                      <a:cubicBezTo>
                        <a:pt x="110090" y="670"/>
                        <a:pt x="110090" y="603"/>
                        <a:pt x="110090" y="536"/>
                      </a:cubicBezTo>
                      <a:cubicBezTo>
                        <a:pt x="110107" y="503"/>
                        <a:pt x="110107" y="436"/>
                        <a:pt x="110107" y="385"/>
                      </a:cubicBezTo>
                      <a:cubicBezTo>
                        <a:pt x="110090" y="302"/>
                        <a:pt x="110107" y="201"/>
                        <a:pt x="110107" y="10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19"/>
                <p:cNvSpPr/>
                <p:nvPr/>
              </p:nvSpPr>
              <p:spPr>
                <a:xfrm>
                  <a:off x="5949013" y="4810450"/>
                  <a:ext cx="25" cy="8375"/>
                </a:xfrm>
                <a:custGeom>
                  <a:rect b="b" l="l" r="r" t="t"/>
                  <a:pathLst>
                    <a:path extrusionOk="0" h="335" w="1">
                      <a:moveTo>
                        <a:pt x="1" y="0"/>
                      </a:moveTo>
                      <a:lnTo>
                        <a:pt x="1" y="335"/>
                      </a:lnTo>
                      <a:close/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5772013" y="838375"/>
                  <a:ext cx="177025" cy="4132350"/>
                </a:xfrm>
                <a:custGeom>
                  <a:rect b="b" l="l" r="r" t="t"/>
                  <a:pathLst>
                    <a:path extrusionOk="0" h="165294" w="7081">
                      <a:moveTo>
                        <a:pt x="7081" y="6395"/>
                      </a:moveTo>
                      <a:lnTo>
                        <a:pt x="7081" y="158883"/>
                      </a:lnTo>
                      <a:lnTo>
                        <a:pt x="7081" y="159067"/>
                      </a:lnTo>
                      <a:lnTo>
                        <a:pt x="7081" y="159101"/>
                      </a:lnTo>
                      <a:lnTo>
                        <a:pt x="7081" y="159218"/>
                      </a:lnTo>
                      <a:lnTo>
                        <a:pt x="7081" y="159369"/>
                      </a:lnTo>
                      <a:lnTo>
                        <a:pt x="7081" y="159402"/>
                      </a:lnTo>
                      <a:lnTo>
                        <a:pt x="7081" y="159452"/>
                      </a:lnTo>
                      <a:lnTo>
                        <a:pt x="7081" y="159469"/>
                      </a:lnTo>
                      <a:lnTo>
                        <a:pt x="7081" y="159536"/>
                      </a:lnTo>
                      <a:cubicBezTo>
                        <a:pt x="7064" y="159636"/>
                        <a:pt x="7064" y="159737"/>
                        <a:pt x="7047" y="159854"/>
                      </a:cubicBezTo>
                      <a:cubicBezTo>
                        <a:pt x="7047" y="159887"/>
                        <a:pt x="7014" y="159954"/>
                        <a:pt x="7014" y="159988"/>
                      </a:cubicBezTo>
                      <a:cubicBezTo>
                        <a:pt x="7014" y="160055"/>
                        <a:pt x="6997" y="160122"/>
                        <a:pt x="6997" y="160189"/>
                      </a:cubicBezTo>
                      <a:lnTo>
                        <a:pt x="6997" y="160205"/>
                      </a:lnTo>
                      <a:cubicBezTo>
                        <a:pt x="6980" y="160289"/>
                        <a:pt x="6980" y="160356"/>
                        <a:pt x="6963" y="160440"/>
                      </a:cubicBezTo>
                      <a:lnTo>
                        <a:pt x="6930" y="160523"/>
                      </a:lnTo>
                      <a:lnTo>
                        <a:pt x="6930" y="160540"/>
                      </a:lnTo>
                      <a:cubicBezTo>
                        <a:pt x="6913" y="160624"/>
                        <a:pt x="6896" y="160691"/>
                        <a:pt x="6880" y="160775"/>
                      </a:cubicBezTo>
                      <a:cubicBezTo>
                        <a:pt x="6846" y="160825"/>
                        <a:pt x="6830" y="160908"/>
                        <a:pt x="6813" y="160975"/>
                      </a:cubicBezTo>
                      <a:cubicBezTo>
                        <a:pt x="6813" y="160975"/>
                        <a:pt x="6813" y="160992"/>
                        <a:pt x="6796" y="160992"/>
                      </a:cubicBezTo>
                      <a:cubicBezTo>
                        <a:pt x="6763" y="161042"/>
                        <a:pt x="6763" y="161076"/>
                        <a:pt x="6746" y="161126"/>
                      </a:cubicBezTo>
                      <a:lnTo>
                        <a:pt x="6679" y="161310"/>
                      </a:lnTo>
                      <a:cubicBezTo>
                        <a:pt x="6662" y="161327"/>
                        <a:pt x="6662" y="161360"/>
                        <a:pt x="6662" y="161377"/>
                      </a:cubicBezTo>
                      <a:cubicBezTo>
                        <a:pt x="6645" y="161444"/>
                        <a:pt x="6629" y="161494"/>
                        <a:pt x="6578" y="161545"/>
                      </a:cubicBezTo>
                      <a:cubicBezTo>
                        <a:pt x="6545" y="161628"/>
                        <a:pt x="6511" y="161695"/>
                        <a:pt x="6478" y="161779"/>
                      </a:cubicBezTo>
                      <a:cubicBezTo>
                        <a:pt x="6461" y="161829"/>
                        <a:pt x="6411" y="161879"/>
                        <a:pt x="6394" y="161946"/>
                      </a:cubicBezTo>
                      <a:cubicBezTo>
                        <a:pt x="6378" y="161963"/>
                        <a:pt x="6378" y="161996"/>
                        <a:pt x="6344" y="162030"/>
                      </a:cubicBezTo>
                      <a:lnTo>
                        <a:pt x="6193" y="162147"/>
                      </a:lnTo>
                      <a:cubicBezTo>
                        <a:pt x="6193" y="162147"/>
                        <a:pt x="6193" y="162164"/>
                        <a:pt x="6160" y="162164"/>
                      </a:cubicBezTo>
                      <a:cubicBezTo>
                        <a:pt x="6126" y="162248"/>
                        <a:pt x="6076" y="162315"/>
                        <a:pt x="6026" y="162398"/>
                      </a:cubicBezTo>
                      <a:cubicBezTo>
                        <a:pt x="5993" y="162448"/>
                        <a:pt x="5959" y="162482"/>
                        <a:pt x="5942" y="162532"/>
                      </a:cubicBezTo>
                      <a:lnTo>
                        <a:pt x="5909" y="162549"/>
                      </a:lnTo>
                      <a:cubicBezTo>
                        <a:pt x="5875" y="162616"/>
                        <a:pt x="5825" y="162666"/>
                        <a:pt x="5792" y="162716"/>
                      </a:cubicBezTo>
                      <a:cubicBezTo>
                        <a:pt x="5725" y="162800"/>
                        <a:pt x="5675" y="162867"/>
                        <a:pt x="5624" y="162917"/>
                      </a:cubicBezTo>
                      <a:cubicBezTo>
                        <a:pt x="5608" y="162951"/>
                        <a:pt x="5608" y="162967"/>
                        <a:pt x="5574" y="162984"/>
                      </a:cubicBezTo>
                      <a:cubicBezTo>
                        <a:pt x="5541" y="163034"/>
                        <a:pt x="5490" y="163084"/>
                        <a:pt x="5423" y="163151"/>
                      </a:cubicBezTo>
                      <a:cubicBezTo>
                        <a:pt x="5407" y="163168"/>
                        <a:pt x="5390" y="163218"/>
                        <a:pt x="5373" y="163235"/>
                      </a:cubicBezTo>
                      <a:lnTo>
                        <a:pt x="5340" y="163252"/>
                      </a:lnTo>
                      <a:lnTo>
                        <a:pt x="5256" y="163336"/>
                      </a:lnTo>
                      <a:lnTo>
                        <a:pt x="5189" y="163419"/>
                      </a:lnTo>
                      <a:lnTo>
                        <a:pt x="5022" y="163587"/>
                      </a:lnTo>
                      <a:lnTo>
                        <a:pt x="4988" y="163603"/>
                      </a:lnTo>
                      <a:cubicBezTo>
                        <a:pt x="4972" y="163637"/>
                        <a:pt x="4955" y="163637"/>
                        <a:pt x="4938" y="163654"/>
                      </a:cubicBezTo>
                      <a:lnTo>
                        <a:pt x="4905" y="163670"/>
                      </a:lnTo>
                      <a:cubicBezTo>
                        <a:pt x="4854" y="163721"/>
                        <a:pt x="4787" y="163788"/>
                        <a:pt x="4720" y="163821"/>
                      </a:cubicBezTo>
                      <a:cubicBezTo>
                        <a:pt x="4637" y="163888"/>
                        <a:pt x="4570" y="163955"/>
                        <a:pt x="4469" y="164005"/>
                      </a:cubicBezTo>
                      <a:cubicBezTo>
                        <a:pt x="4402" y="164055"/>
                        <a:pt x="4352" y="164122"/>
                        <a:pt x="4285" y="164156"/>
                      </a:cubicBezTo>
                      <a:cubicBezTo>
                        <a:pt x="4235" y="164173"/>
                        <a:pt x="4218" y="164206"/>
                        <a:pt x="4185" y="164223"/>
                      </a:cubicBezTo>
                      <a:cubicBezTo>
                        <a:pt x="4135" y="164239"/>
                        <a:pt x="4101" y="164290"/>
                        <a:pt x="4051" y="164306"/>
                      </a:cubicBezTo>
                      <a:cubicBezTo>
                        <a:pt x="4001" y="164323"/>
                        <a:pt x="3967" y="164357"/>
                        <a:pt x="3934" y="164390"/>
                      </a:cubicBezTo>
                      <a:cubicBezTo>
                        <a:pt x="3850" y="164424"/>
                        <a:pt x="3766" y="164491"/>
                        <a:pt x="3666" y="164541"/>
                      </a:cubicBezTo>
                      <a:cubicBezTo>
                        <a:pt x="3632" y="164557"/>
                        <a:pt x="3565" y="164591"/>
                        <a:pt x="3515" y="164624"/>
                      </a:cubicBezTo>
                      <a:lnTo>
                        <a:pt x="3130" y="164809"/>
                      </a:lnTo>
                      <a:lnTo>
                        <a:pt x="3114" y="164809"/>
                      </a:lnTo>
                      <a:cubicBezTo>
                        <a:pt x="3063" y="164825"/>
                        <a:pt x="3013" y="164842"/>
                        <a:pt x="2963" y="164859"/>
                      </a:cubicBezTo>
                      <a:lnTo>
                        <a:pt x="2946" y="164859"/>
                      </a:lnTo>
                      <a:cubicBezTo>
                        <a:pt x="2896" y="164892"/>
                        <a:pt x="2862" y="164909"/>
                        <a:pt x="2812" y="164909"/>
                      </a:cubicBezTo>
                      <a:lnTo>
                        <a:pt x="2796" y="164909"/>
                      </a:lnTo>
                      <a:cubicBezTo>
                        <a:pt x="2712" y="164926"/>
                        <a:pt x="2611" y="164976"/>
                        <a:pt x="2528" y="164993"/>
                      </a:cubicBezTo>
                      <a:cubicBezTo>
                        <a:pt x="2444" y="165009"/>
                        <a:pt x="2327" y="165043"/>
                        <a:pt x="2260" y="165076"/>
                      </a:cubicBezTo>
                      <a:cubicBezTo>
                        <a:pt x="2226" y="165076"/>
                        <a:pt x="2193" y="165093"/>
                        <a:pt x="2176" y="165093"/>
                      </a:cubicBezTo>
                      <a:cubicBezTo>
                        <a:pt x="2109" y="165127"/>
                        <a:pt x="2042" y="165127"/>
                        <a:pt x="1959" y="165143"/>
                      </a:cubicBezTo>
                      <a:lnTo>
                        <a:pt x="1942" y="165143"/>
                      </a:lnTo>
                      <a:cubicBezTo>
                        <a:pt x="1908" y="165143"/>
                        <a:pt x="1892" y="165143"/>
                        <a:pt x="1875" y="165160"/>
                      </a:cubicBezTo>
                      <a:cubicBezTo>
                        <a:pt x="1841" y="165160"/>
                        <a:pt x="1791" y="165177"/>
                        <a:pt x="1724" y="165177"/>
                      </a:cubicBezTo>
                      <a:lnTo>
                        <a:pt x="1708" y="165177"/>
                      </a:lnTo>
                      <a:cubicBezTo>
                        <a:pt x="1624" y="165210"/>
                        <a:pt x="1557" y="165210"/>
                        <a:pt x="1473" y="165227"/>
                      </a:cubicBezTo>
                      <a:lnTo>
                        <a:pt x="1389" y="165227"/>
                      </a:lnTo>
                      <a:cubicBezTo>
                        <a:pt x="1339" y="165227"/>
                        <a:pt x="1272" y="165244"/>
                        <a:pt x="1222" y="165244"/>
                      </a:cubicBezTo>
                      <a:cubicBezTo>
                        <a:pt x="1172" y="165244"/>
                        <a:pt x="1105" y="165261"/>
                        <a:pt x="1021" y="165261"/>
                      </a:cubicBezTo>
                      <a:cubicBezTo>
                        <a:pt x="887" y="165261"/>
                        <a:pt x="770" y="165294"/>
                        <a:pt x="636" y="165294"/>
                      </a:cubicBezTo>
                      <a:lnTo>
                        <a:pt x="0" y="165294"/>
                      </a:lnTo>
                      <a:cubicBezTo>
                        <a:pt x="3532" y="165294"/>
                        <a:pt x="6394" y="162415"/>
                        <a:pt x="6394" y="158883"/>
                      </a:cubicBezTo>
                      <a:lnTo>
                        <a:pt x="6394" y="6395"/>
                      </a:lnTo>
                      <a:cubicBezTo>
                        <a:pt x="6394" y="2863"/>
                        <a:pt x="3532" y="1"/>
                        <a:pt x="0" y="1"/>
                      </a:cubicBezTo>
                      <a:lnTo>
                        <a:pt x="636" y="1"/>
                      </a:lnTo>
                      <a:cubicBezTo>
                        <a:pt x="1004" y="1"/>
                        <a:pt x="1356" y="17"/>
                        <a:pt x="1708" y="84"/>
                      </a:cubicBezTo>
                      <a:cubicBezTo>
                        <a:pt x="1791" y="101"/>
                        <a:pt x="1858" y="101"/>
                        <a:pt x="1942" y="118"/>
                      </a:cubicBezTo>
                      <a:lnTo>
                        <a:pt x="2260" y="185"/>
                      </a:lnTo>
                      <a:cubicBezTo>
                        <a:pt x="2360" y="202"/>
                        <a:pt x="2444" y="218"/>
                        <a:pt x="2528" y="269"/>
                      </a:cubicBezTo>
                      <a:cubicBezTo>
                        <a:pt x="2611" y="285"/>
                        <a:pt x="2712" y="335"/>
                        <a:pt x="2796" y="352"/>
                      </a:cubicBezTo>
                      <a:cubicBezTo>
                        <a:pt x="2862" y="369"/>
                        <a:pt x="2896" y="386"/>
                        <a:pt x="2963" y="419"/>
                      </a:cubicBezTo>
                      <a:cubicBezTo>
                        <a:pt x="3013" y="436"/>
                        <a:pt x="3063" y="453"/>
                        <a:pt x="3130" y="469"/>
                      </a:cubicBezTo>
                      <a:lnTo>
                        <a:pt x="3499" y="670"/>
                      </a:lnTo>
                      <a:cubicBezTo>
                        <a:pt x="3565" y="687"/>
                        <a:pt x="3616" y="720"/>
                        <a:pt x="3666" y="754"/>
                      </a:cubicBezTo>
                      <a:cubicBezTo>
                        <a:pt x="3750" y="787"/>
                        <a:pt x="3833" y="838"/>
                        <a:pt x="3917" y="888"/>
                      </a:cubicBezTo>
                      <a:cubicBezTo>
                        <a:pt x="3967" y="921"/>
                        <a:pt x="4001" y="938"/>
                        <a:pt x="4051" y="972"/>
                      </a:cubicBezTo>
                      <a:cubicBezTo>
                        <a:pt x="4084" y="1005"/>
                        <a:pt x="4135" y="1039"/>
                        <a:pt x="4168" y="1055"/>
                      </a:cubicBezTo>
                      <a:cubicBezTo>
                        <a:pt x="4218" y="1089"/>
                        <a:pt x="4235" y="1105"/>
                        <a:pt x="4285" y="1139"/>
                      </a:cubicBezTo>
                      <a:cubicBezTo>
                        <a:pt x="4335" y="1189"/>
                        <a:pt x="4402" y="1223"/>
                        <a:pt x="4469" y="1290"/>
                      </a:cubicBezTo>
                      <a:lnTo>
                        <a:pt x="4720" y="1474"/>
                      </a:lnTo>
                      <a:cubicBezTo>
                        <a:pt x="4787" y="1541"/>
                        <a:pt x="4871" y="1608"/>
                        <a:pt x="4921" y="1641"/>
                      </a:cubicBezTo>
                      <a:cubicBezTo>
                        <a:pt x="4955" y="1675"/>
                        <a:pt x="4972" y="1691"/>
                        <a:pt x="4988" y="1691"/>
                      </a:cubicBezTo>
                      <a:lnTo>
                        <a:pt x="5172" y="1875"/>
                      </a:lnTo>
                      <a:cubicBezTo>
                        <a:pt x="5239" y="1942"/>
                        <a:pt x="5306" y="2009"/>
                        <a:pt x="5340" y="2060"/>
                      </a:cubicBezTo>
                      <a:cubicBezTo>
                        <a:pt x="5373" y="2093"/>
                        <a:pt x="5390" y="2110"/>
                        <a:pt x="5407" y="2143"/>
                      </a:cubicBezTo>
                      <a:cubicBezTo>
                        <a:pt x="5457" y="2193"/>
                        <a:pt x="5490" y="2260"/>
                        <a:pt x="5557" y="2311"/>
                      </a:cubicBezTo>
                      <a:lnTo>
                        <a:pt x="5591" y="2361"/>
                      </a:lnTo>
                      <a:cubicBezTo>
                        <a:pt x="5658" y="2445"/>
                        <a:pt x="5725" y="2512"/>
                        <a:pt x="5758" y="2562"/>
                      </a:cubicBezTo>
                      <a:lnTo>
                        <a:pt x="5892" y="2763"/>
                      </a:lnTo>
                      <a:cubicBezTo>
                        <a:pt x="5909" y="2796"/>
                        <a:pt x="5959" y="2846"/>
                        <a:pt x="5976" y="2880"/>
                      </a:cubicBezTo>
                      <a:cubicBezTo>
                        <a:pt x="6009" y="2963"/>
                        <a:pt x="6076" y="3030"/>
                        <a:pt x="6126" y="3114"/>
                      </a:cubicBezTo>
                      <a:cubicBezTo>
                        <a:pt x="6160" y="3181"/>
                        <a:pt x="6177" y="3231"/>
                        <a:pt x="6227" y="3281"/>
                      </a:cubicBezTo>
                      <a:cubicBezTo>
                        <a:pt x="6244" y="3298"/>
                        <a:pt x="6260" y="3348"/>
                        <a:pt x="6260" y="3365"/>
                      </a:cubicBezTo>
                      <a:cubicBezTo>
                        <a:pt x="6311" y="3432"/>
                        <a:pt x="6327" y="3466"/>
                        <a:pt x="6344" y="3533"/>
                      </a:cubicBezTo>
                      <a:cubicBezTo>
                        <a:pt x="6394" y="3616"/>
                        <a:pt x="6428" y="3683"/>
                        <a:pt x="6461" y="3767"/>
                      </a:cubicBezTo>
                      <a:cubicBezTo>
                        <a:pt x="6478" y="3817"/>
                        <a:pt x="6495" y="3884"/>
                        <a:pt x="6545" y="3934"/>
                      </a:cubicBezTo>
                      <a:cubicBezTo>
                        <a:pt x="6578" y="4051"/>
                        <a:pt x="6645" y="4185"/>
                        <a:pt x="6679" y="4303"/>
                      </a:cubicBezTo>
                      <a:cubicBezTo>
                        <a:pt x="6712" y="4369"/>
                        <a:pt x="6729" y="4453"/>
                        <a:pt x="6746" y="4520"/>
                      </a:cubicBezTo>
                      <a:lnTo>
                        <a:pt x="6813" y="4771"/>
                      </a:lnTo>
                      <a:cubicBezTo>
                        <a:pt x="6830" y="4872"/>
                        <a:pt x="6846" y="4972"/>
                        <a:pt x="6896" y="5073"/>
                      </a:cubicBezTo>
                      <a:cubicBezTo>
                        <a:pt x="6913" y="5139"/>
                        <a:pt x="6913" y="5206"/>
                        <a:pt x="6913" y="5273"/>
                      </a:cubicBezTo>
                      <a:cubicBezTo>
                        <a:pt x="6930" y="5307"/>
                        <a:pt x="6930" y="5374"/>
                        <a:pt x="6930" y="5407"/>
                      </a:cubicBezTo>
                      <a:cubicBezTo>
                        <a:pt x="6963" y="5524"/>
                        <a:pt x="6963" y="5625"/>
                        <a:pt x="6980" y="5725"/>
                      </a:cubicBezTo>
                      <a:lnTo>
                        <a:pt x="6980" y="5809"/>
                      </a:lnTo>
                      <a:cubicBezTo>
                        <a:pt x="6980" y="5893"/>
                        <a:pt x="6997" y="5960"/>
                        <a:pt x="6997" y="6043"/>
                      </a:cubicBezTo>
                      <a:lnTo>
                        <a:pt x="6997" y="6161"/>
                      </a:lnTo>
                      <a:lnTo>
                        <a:pt x="6997" y="6194"/>
                      </a:lnTo>
                      <a:cubicBezTo>
                        <a:pt x="7081" y="6278"/>
                        <a:pt x="7081" y="6328"/>
                        <a:pt x="7081" y="639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19"/>
                <p:cNvSpPr/>
                <p:nvPr/>
              </p:nvSpPr>
              <p:spPr>
                <a:xfrm>
                  <a:off x="3341138" y="1245550"/>
                  <a:ext cx="2461450" cy="3277000"/>
                </a:xfrm>
                <a:custGeom>
                  <a:rect b="b" l="l" r="r" t="t"/>
                  <a:pathLst>
                    <a:path extrusionOk="0" h="131080" w="98458">
                      <a:moveTo>
                        <a:pt x="1" y="0"/>
                      </a:moveTo>
                      <a:lnTo>
                        <a:pt x="98457" y="0"/>
                      </a:lnTo>
                      <a:lnTo>
                        <a:pt x="98457" y="131080"/>
                      </a:lnTo>
                      <a:lnTo>
                        <a:pt x="1" y="13108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19"/>
                <p:cNvSpPr/>
                <p:nvPr/>
              </p:nvSpPr>
              <p:spPr>
                <a:xfrm>
                  <a:off x="3329013" y="1233000"/>
                  <a:ext cx="2485700" cy="3300850"/>
                </a:xfrm>
                <a:custGeom>
                  <a:rect b="b" l="l" r="r" t="t"/>
                  <a:pathLst>
                    <a:path extrusionOk="0" h="132034" w="99428">
                      <a:moveTo>
                        <a:pt x="99109" y="0"/>
                      </a:moveTo>
                      <a:lnTo>
                        <a:pt x="319" y="0"/>
                      </a:lnTo>
                      <a:cubicBezTo>
                        <a:pt x="151" y="0"/>
                        <a:pt x="0" y="151"/>
                        <a:pt x="0" y="318"/>
                      </a:cubicBezTo>
                      <a:lnTo>
                        <a:pt x="0" y="131716"/>
                      </a:lnTo>
                      <a:cubicBezTo>
                        <a:pt x="0" y="131883"/>
                        <a:pt x="151" y="132034"/>
                        <a:pt x="319" y="132034"/>
                      </a:cubicBezTo>
                      <a:lnTo>
                        <a:pt x="99109" y="132034"/>
                      </a:lnTo>
                      <a:cubicBezTo>
                        <a:pt x="99277" y="132034"/>
                        <a:pt x="99428" y="131883"/>
                        <a:pt x="99428" y="131716"/>
                      </a:cubicBezTo>
                      <a:lnTo>
                        <a:pt x="99428" y="318"/>
                      </a:lnTo>
                      <a:cubicBezTo>
                        <a:pt x="99428" y="151"/>
                        <a:pt x="99310" y="0"/>
                        <a:pt x="99109" y="0"/>
                      </a:cubicBezTo>
                      <a:close/>
                      <a:moveTo>
                        <a:pt x="98942" y="131565"/>
                      </a:moveTo>
                      <a:lnTo>
                        <a:pt x="486" y="131565"/>
                      </a:lnTo>
                      <a:lnTo>
                        <a:pt x="486" y="502"/>
                      </a:lnTo>
                      <a:lnTo>
                        <a:pt x="98942" y="502"/>
                      </a:lnTo>
                      <a:close/>
                    </a:path>
                  </a:pathLst>
                </a:custGeom>
                <a:solidFill>
                  <a:srgbClr val="EAEA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4464713" y="4686575"/>
                  <a:ext cx="214300" cy="214275"/>
                </a:xfrm>
                <a:custGeom>
                  <a:rect b="b" l="l" r="r" t="t"/>
                  <a:pathLst>
                    <a:path extrusionOk="0" h="8571" w="8572">
                      <a:moveTo>
                        <a:pt x="8571" y="4286"/>
                      </a:moveTo>
                      <a:cubicBezTo>
                        <a:pt x="8571" y="6662"/>
                        <a:pt x="6663" y="8571"/>
                        <a:pt x="4286" y="8571"/>
                      </a:cubicBezTo>
                      <a:cubicBezTo>
                        <a:pt x="1909" y="8571"/>
                        <a:pt x="1" y="6662"/>
                        <a:pt x="1" y="4286"/>
                      </a:cubicBezTo>
                      <a:cubicBezTo>
                        <a:pt x="1" y="1909"/>
                        <a:pt x="1909" y="1"/>
                        <a:pt x="4286" y="1"/>
                      </a:cubicBezTo>
                      <a:cubicBezTo>
                        <a:pt x="6663" y="1"/>
                        <a:pt x="8571" y="1909"/>
                        <a:pt x="8571" y="4286"/>
                      </a:cubicBezTo>
                      <a:close/>
                    </a:path>
                  </a:pathLst>
                </a:custGeom>
                <a:solidFill>
                  <a:srgbClr val="C6C6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19"/>
                <p:cNvSpPr/>
                <p:nvPr/>
              </p:nvSpPr>
              <p:spPr>
                <a:xfrm>
                  <a:off x="4464713" y="4686575"/>
                  <a:ext cx="212200" cy="212175"/>
                </a:xfrm>
                <a:custGeom>
                  <a:rect b="b" l="l" r="r" t="t"/>
                  <a:pathLst>
                    <a:path extrusionOk="0" h="8487" w="8488">
                      <a:moveTo>
                        <a:pt x="8487" y="4252"/>
                      </a:moveTo>
                      <a:cubicBezTo>
                        <a:pt x="8487" y="6595"/>
                        <a:pt x="6596" y="8487"/>
                        <a:pt x="4236" y="8487"/>
                      </a:cubicBezTo>
                      <a:cubicBezTo>
                        <a:pt x="1892" y="8487"/>
                        <a:pt x="1" y="6595"/>
                        <a:pt x="1" y="4252"/>
                      </a:cubicBezTo>
                      <a:cubicBezTo>
                        <a:pt x="1" y="1892"/>
                        <a:pt x="1892" y="1"/>
                        <a:pt x="4236" y="1"/>
                      </a:cubicBezTo>
                      <a:cubicBezTo>
                        <a:pt x="6596" y="1"/>
                        <a:pt x="8487" y="1892"/>
                        <a:pt x="8487" y="425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19"/>
                <p:cNvSpPr/>
                <p:nvPr/>
              </p:nvSpPr>
              <p:spPr>
                <a:xfrm>
                  <a:off x="4470988" y="4700250"/>
                  <a:ext cx="200075" cy="185275"/>
                </a:xfrm>
                <a:custGeom>
                  <a:rect b="b" l="l" r="r" t="t"/>
                  <a:pathLst>
                    <a:path extrusionOk="0" h="7411" w="8003">
                      <a:moveTo>
                        <a:pt x="3995" y="0"/>
                      </a:moveTo>
                      <a:cubicBezTo>
                        <a:pt x="2234" y="0"/>
                        <a:pt x="666" y="1261"/>
                        <a:pt x="353" y="3069"/>
                      </a:cubicBezTo>
                      <a:cubicBezTo>
                        <a:pt x="1" y="5078"/>
                        <a:pt x="1340" y="7003"/>
                        <a:pt x="3349" y="7354"/>
                      </a:cubicBezTo>
                      <a:cubicBezTo>
                        <a:pt x="3566" y="7392"/>
                        <a:pt x="3782" y="7410"/>
                        <a:pt x="3995" y="7410"/>
                      </a:cubicBezTo>
                      <a:cubicBezTo>
                        <a:pt x="5766" y="7410"/>
                        <a:pt x="7322" y="6149"/>
                        <a:pt x="7651" y="4341"/>
                      </a:cubicBezTo>
                      <a:cubicBezTo>
                        <a:pt x="8002" y="2333"/>
                        <a:pt x="6663" y="408"/>
                        <a:pt x="4638" y="56"/>
                      </a:cubicBezTo>
                      <a:cubicBezTo>
                        <a:pt x="4422" y="18"/>
                        <a:pt x="4207" y="0"/>
                        <a:pt x="3995" y="0"/>
                      </a:cubicBezTo>
                      <a:close/>
                    </a:path>
                  </a:pathLst>
                </a:custGeom>
                <a:solidFill>
                  <a:srgbClr val="B6B6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19"/>
                <p:cNvSpPr/>
                <p:nvPr/>
              </p:nvSpPr>
              <p:spPr>
                <a:xfrm>
                  <a:off x="4473513" y="4702850"/>
                  <a:ext cx="194600" cy="180075"/>
                </a:xfrm>
                <a:custGeom>
                  <a:rect b="b" l="l" r="r" t="t"/>
                  <a:pathLst>
                    <a:path extrusionOk="0" h="7203" w="7784">
                      <a:moveTo>
                        <a:pt x="3906" y="0"/>
                      </a:moveTo>
                      <a:cubicBezTo>
                        <a:pt x="2187" y="0"/>
                        <a:pt x="666" y="1230"/>
                        <a:pt x="352" y="2982"/>
                      </a:cubicBezTo>
                      <a:cubicBezTo>
                        <a:pt x="0" y="4940"/>
                        <a:pt x="1306" y="6798"/>
                        <a:pt x="3264" y="7150"/>
                      </a:cubicBezTo>
                      <a:cubicBezTo>
                        <a:pt x="3471" y="7185"/>
                        <a:pt x="3676" y="7202"/>
                        <a:pt x="3879" y="7202"/>
                      </a:cubicBezTo>
                      <a:cubicBezTo>
                        <a:pt x="5601" y="7202"/>
                        <a:pt x="7133" y="5972"/>
                        <a:pt x="7432" y="4220"/>
                      </a:cubicBezTo>
                      <a:cubicBezTo>
                        <a:pt x="7784" y="2262"/>
                        <a:pt x="6478" y="404"/>
                        <a:pt x="4520" y="53"/>
                      </a:cubicBezTo>
                      <a:cubicBezTo>
                        <a:pt x="4313" y="17"/>
                        <a:pt x="4108" y="0"/>
                        <a:pt x="39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19"/>
                <p:cNvSpPr/>
                <p:nvPr/>
              </p:nvSpPr>
              <p:spPr>
                <a:xfrm>
                  <a:off x="3193438" y="838800"/>
                  <a:ext cx="177875" cy="4131925"/>
                </a:xfrm>
                <a:custGeom>
                  <a:rect b="b" l="l" r="r" t="t"/>
                  <a:pathLst>
                    <a:path extrusionOk="0" h="165277" w="7115">
                      <a:moveTo>
                        <a:pt x="7114" y="165277"/>
                      </a:moveTo>
                      <a:lnTo>
                        <a:pt x="6461" y="165277"/>
                      </a:lnTo>
                      <a:cubicBezTo>
                        <a:pt x="6110" y="165277"/>
                        <a:pt x="5758" y="165244"/>
                        <a:pt x="5407" y="165193"/>
                      </a:cubicBezTo>
                      <a:cubicBezTo>
                        <a:pt x="5323" y="165160"/>
                        <a:pt x="5256" y="165160"/>
                        <a:pt x="5172" y="165143"/>
                      </a:cubicBezTo>
                      <a:lnTo>
                        <a:pt x="5156" y="165143"/>
                      </a:lnTo>
                      <a:cubicBezTo>
                        <a:pt x="5038" y="165126"/>
                        <a:pt x="4955" y="165110"/>
                        <a:pt x="4854" y="165076"/>
                      </a:cubicBezTo>
                      <a:lnTo>
                        <a:pt x="4838" y="165076"/>
                      </a:lnTo>
                      <a:cubicBezTo>
                        <a:pt x="4754" y="165059"/>
                        <a:pt x="4653" y="165043"/>
                        <a:pt x="4570" y="164992"/>
                      </a:cubicBezTo>
                      <a:cubicBezTo>
                        <a:pt x="4486" y="164976"/>
                        <a:pt x="4402" y="164942"/>
                        <a:pt x="4319" y="164909"/>
                      </a:cubicBezTo>
                      <a:cubicBezTo>
                        <a:pt x="4252" y="164892"/>
                        <a:pt x="4185" y="164875"/>
                        <a:pt x="4118" y="164825"/>
                      </a:cubicBezTo>
                      <a:cubicBezTo>
                        <a:pt x="4084" y="164808"/>
                        <a:pt x="4034" y="164792"/>
                        <a:pt x="4001" y="164792"/>
                      </a:cubicBezTo>
                      <a:cubicBezTo>
                        <a:pt x="3867" y="164725"/>
                        <a:pt x="3733" y="164658"/>
                        <a:pt x="3599" y="164607"/>
                      </a:cubicBezTo>
                      <a:cubicBezTo>
                        <a:pt x="3565" y="164574"/>
                        <a:pt x="3499" y="164540"/>
                        <a:pt x="3432" y="164524"/>
                      </a:cubicBezTo>
                      <a:cubicBezTo>
                        <a:pt x="3348" y="164474"/>
                        <a:pt x="3264" y="164407"/>
                        <a:pt x="3181" y="164373"/>
                      </a:cubicBezTo>
                      <a:cubicBezTo>
                        <a:pt x="3147" y="164356"/>
                        <a:pt x="3097" y="164323"/>
                        <a:pt x="3063" y="164289"/>
                      </a:cubicBezTo>
                      <a:cubicBezTo>
                        <a:pt x="3013" y="164273"/>
                        <a:pt x="2980" y="164239"/>
                        <a:pt x="2929" y="164206"/>
                      </a:cubicBezTo>
                      <a:cubicBezTo>
                        <a:pt x="2896" y="164189"/>
                        <a:pt x="2862" y="164156"/>
                        <a:pt x="2829" y="164139"/>
                      </a:cubicBezTo>
                      <a:cubicBezTo>
                        <a:pt x="2762" y="164105"/>
                        <a:pt x="2695" y="164055"/>
                        <a:pt x="2645" y="163988"/>
                      </a:cubicBezTo>
                      <a:lnTo>
                        <a:pt x="2394" y="163804"/>
                      </a:lnTo>
                      <a:cubicBezTo>
                        <a:pt x="2327" y="163737"/>
                        <a:pt x="2243" y="163687"/>
                        <a:pt x="2176" y="163620"/>
                      </a:cubicBezTo>
                      <a:cubicBezTo>
                        <a:pt x="2159" y="163603"/>
                        <a:pt x="2143" y="163570"/>
                        <a:pt x="2109" y="163570"/>
                      </a:cubicBezTo>
                      <a:lnTo>
                        <a:pt x="1925" y="163386"/>
                      </a:lnTo>
                      <a:lnTo>
                        <a:pt x="1724" y="163185"/>
                      </a:lnTo>
                      <a:cubicBezTo>
                        <a:pt x="1657" y="163118"/>
                        <a:pt x="1590" y="163034"/>
                        <a:pt x="1523" y="162967"/>
                      </a:cubicBezTo>
                      <a:lnTo>
                        <a:pt x="1490" y="162934"/>
                      </a:lnTo>
                      <a:cubicBezTo>
                        <a:pt x="1423" y="162867"/>
                        <a:pt x="1356" y="162783"/>
                        <a:pt x="1323" y="162716"/>
                      </a:cubicBezTo>
                      <a:cubicBezTo>
                        <a:pt x="1256" y="162632"/>
                        <a:pt x="1222" y="162565"/>
                        <a:pt x="1155" y="162482"/>
                      </a:cubicBezTo>
                      <a:cubicBezTo>
                        <a:pt x="1138" y="162465"/>
                        <a:pt x="1138" y="162465"/>
                        <a:pt x="1138" y="162448"/>
                      </a:cubicBezTo>
                      <a:cubicBezTo>
                        <a:pt x="1088" y="162398"/>
                        <a:pt x="1071" y="162348"/>
                        <a:pt x="1021" y="162298"/>
                      </a:cubicBezTo>
                      <a:cubicBezTo>
                        <a:pt x="988" y="162231"/>
                        <a:pt x="971" y="162180"/>
                        <a:pt x="921" y="162130"/>
                      </a:cubicBezTo>
                      <a:lnTo>
                        <a:pt x="921" y="162113"/>
                      </a:lnTo>
                      <a:cubicBezTo>
                        <a:pt x="887" y="162030"/>
                        <a:pt x="837" y="161946"/>
                        <a:pt x="770" y="161862"/>
                      </a:cubicBezTo>
                      <a:cubicBezTo>
                        <a:pt x="770" y="161862"/>
                        <a:pt x="770" y="161829"/>
                        <a:pt x="753" y="161829"/>
                      </a:cubicBezTo>
                      <a:cubicBezTo>
                        <a:pt x="720" y="161762"/>
                        <a:pt x="670" y="161695"/>
                        <a:pt x="653" y="161611"/>
                      </a:cubicBezTo>
                      <a:cubicBezTo>
                        <a:pt x="636" y="161561"/>
                        <a:pt x="603" y="161494"/>
                        <a:pt x="586" y="161461"/>
                      </a:cubicBezTo>
                      <a:cubicBezTo>
                        <a:pt x="502" y="161310"/>
                        <a:pt x="435" y="161143"/>
                        <a:pt x="402" y="160975"/>
                      </a:cubicBezTo>
                      <a:cubicBezTo>
                        <a:pt x="385" y="160891"/>
                        <a:pt x="352" y="160825"/>
                        <a:pt x="318" y="160741"/>
                      </a:cubicBezTo>
                      <a:cubicBezTo>
                        <a:pt x="301" y="160640"/>
                        <a:pt x="251" y="160557"/>
                        <a:pt x="235" y="160456"/>
                      </a:cubicBezTo>
                      <a:cubicBezTo>
                        <a:pt x="218" y="160373"/>
                        <a:pt x="184" y="160272"/>
                        <a:pt x="168" y="160188"/>
                      </a:cubicBezTo>
                      <a:cubicBezTo>
                        <a:pt x="151" y="160122"/>
                        <a:pt x="151" y="160055"/>
                        <a:pt x="134" y="160004"/>
                      </a:cubicBezTo>
                      <a:cubicBezTo>
                        <a:pt x="101" y="159954"/>
                        <a:pt x="101" y="159887"/>
                        <a:pt x="101" y="159854"/>
                      </a:cubicBezTo>
                      <a:cubicBezTo>
                        <a:pt x="84" y="159737"/>
                        <a:pt x="84" y="159636"/>
                        <a:pt x="67" y="159536"/>
                      </a:cubicBezTo>
                      <a:cubicBezTo>
                        <a:pt x="67" y="159485"/>
                        <a:pt x="67" y="159452"/>
                        <a:pt x="50" y="159402"/>
                      </a:cubicBezTo>
                      <a:cubicBezTo>
                        <a:pt x="50" y="159352"/>
                        <a:pt x="17" y="159285"/>
                        <a:pt x="17" y="159218"/>
                      </a:cubicBezTo>
                      <a:cubicBezTo>
                        <a:pt x="17" y="159117"/>
                        <a:pt x="0" y="159017"/>
                        <a:pt x="0" y="158883"/>
                      </a:cubicBezTo>
                      <a:lnTo>
                        <a:pt x="0" y="6378"/>
                      </a:lnTo>
                      <a:cubicBezTo>
                        <a:pt x="0" y="6277"/>
                        <a:pt x="0" y="6177"/>
                        <a:pt x="17" y="6043"/>
                      </a:cubicBezTo>
                      <a:cubicBezTo>
                        <a:pt x="17" y="5976"/>
                        <a:pt x="17" y="5926"/>
                        <a:pt x="50" y="5859"/>
                      </a:cubicBezTo>
                      <a:cubicBezTo>
                        <a:pt x="50" y="5809"/>
                        <a:pt x="50" y="5775"/>
                        <a:pt x="67" y="5725"/>
                      </a:cubicBezTo>
                      <a:cubicBezTo>
                        <a:pt x="84" y="5625"/>
                        <a:pt x="84" y="5524"/>
                        <a:pt x="101" y="5424"/>
                      </a:cubicBezTo>
                      <a:cubicBezTo>
                        <a:pt x="101" y="5374"/>
                        <a:pt x="134" y="5307"/>
                        <a:pt x="134" y="5273"/>
                      </a:cubicBezTo>
                      <a:cubicBezTo>
                        <a:pt x="134" y="5206"/>
                        <a:pt x="151" y="5139"/>
                        <a:pt x="168" y="5089"/>
                      </a:cubicBezTo>
                      <a:cubicBezTo>
                        <a:pt x="184" y="5005"/>
                        <a:pt x="218" y="4888"/>
                        <a:pt x="235" y="4804"/>
                      </a:cubicBezTo>
                      <a:cubicBezTo>
                        <a:pt x="251" y="4704"/>
                        <a:pt x="301" y="4620"/>
                        <a:pt x="318" y="4520"/>
                      </a:cubicBezTo>
                      <a:cubicBezTo>
                        <a:pt x="335" y="4436"/>
                        <a:pt x="352" y="4352"/>
                        <a:pt x="402" y="4286"/>
                      </a:cubicBezTo>
                      <a:cubicBezTo>
                        <a:pt x="469" y="4118"/>
                        <a:pt x="519" y="3951"/>
                        <a:pt x="586" y="3800"/>
                      </a:cubicBezTo>
                      <a:cubicBezTo>
                        <a:pt x="603" y="3767"/>
                        <a:pt x="636" y="3700"/>
                        <a:pt x="653" y="3666"/>
                      </a:cubicBezTo>
                      <a:cubicBezTo>
                        <a:pt x="686" y="3566"/>
                        <a:pt x="720" y="3516"/>
                        <a:pt x="753" y="3432"/>
                      </a:cubicBezTo>
                      <a:cubicBezTo>
                        <a:pt x="753" y="3432"/>
                        <a:pt x="753" y="3415"/>
                        <a:pt x="770" y="3415"/>
                      </a:cubicBezTo>
                      <a:cubicBezTo>
                        <a:pt x="820" y="3331"/>
                        <a:pt x="854" y="3248"/>
                        <a:pt x="921" y="3164"/>
                      </a:cubicBezTo>
                      <a:lnTo>
                        <a:pt x="921" y="3164"/>
                      </a:lnTo>
                      <a:cubicBezTo>
                        <a:pt x="971" y="3097"/>
                        <a:pt x="988" y="3030"/>
                        <a:pt x="1021" y="2997"/>
                      </a:cubicBezTo>
                      <a:cubicBezTo>
                        <a:pt x="1071" y="2946"/>
                        <a:pt x="1088" y="2879"/>
                        <a:pt x="1138" y="2846"/>
                      </a:cubicBezTo>
                      <a:cubicBezTo>
                        <a:pt x="1138" y="2829"/>
                        <a:pt x="1155" y="2829"/>
                        <a:pt x="1155" y="2796"/>
                      </a:cubicBezTo>
                      <a:cubicBezTo>
                        <a:pt x="1189" y="2712"/>
                        <a:pt x="1256" y="2662"/>
                        <a:pt x="1323" y="2578"/>
                      </a:cubicBezTo>
                      <a:cubicBezTo>
                        <a:pt x="1389" y="2495"/>
                        <a:pt x="1440" y="2428"/>
                        <a:pt x="1490" y="2361"/>
                      </a:cubicBezTo>
                      <a:cubicBezTo>
                        <a:pt x="1507" y="2344"/>
                        <a:pt x="1507" y="2327"/>
                        <a:pt x="1523" y="2327"/>
                      </a:cubicBezTo>
                      <a:cubicBezTo>
                        <a:pt x="1590" y="2260"/>
                        <a:pt x="1657" y="2176"/>
                        <a:pt x="1724" y="2110"/>
                      </a:cubicBezTo>
                      <a:cubicBezTo>
                        <a:pt x="1774" y="2026"/>
                        <a:pt x="1858" y="1959"/>
                        <a:pt x="1925" y="1875"/>
                      </a:cubicBezTo>
                      <a:lnTo>
                        <a:pt x="2109" y="1691"/>
                      </a:lnTo>
                      <a:cubicBezTo>
                        <a:pt x="2143" y="1674"/>
                        <a:pt x="2159" y="1658"/>
                        <a:pt x="2176" y="1658"/>
                      </a:cubicBezTo>
                      <a:cubicBezTo>
                        <a:pt x="2243" y="1591"/>
                        <a:pt x="2327" y="1524"/>
                        <a:pt x="2394" y="1490"/>
                      </a:cubicBezTo>
                      <a:lnTo>
                        <a:pt x="2645" y="1289"/>
                      </a:lnTo>
                      <a:cubicBezTo>
                        <a:pt x="2695" y="1256"/>
                        <a:pt x="2762" y="1189"/>
                        <a:pt x="2829" y="1155"/>
                      </a:cubicBezTo>
                      <a:cubicBezTo>
                        <a:pt x="2862" y="1122"/>
                        <a:pt x="2896" y="1105"/>
                        <a:pt x="2929" y="1055"/>
                      </a:cubicBezTo>
                      <a:cubicBezTo>
                        <a:pt x="2980" y="1038"/>
                        <a:pt x="3013" y="1005"/>
                        <a:pt x="3063" y="971"/>
                      </a:cubicBezTo>
                      <a:cubicBezTo>
                        <a:pt x="3097" y="955"/>
                        <a:pt x="3147" y="921"/>
                        <a:pt x="3181" y="888"/>
                      </a:cubicBezTo>
                      <a:cubicBezTo>
                        <a:pt x="3264" y="854"/>
                        <a:pt x="3348" y="787"/>
                        <a:pt x="3432" y="754"/>
                      </a:cubicBezTo>
                      <a:cubicBezTo>
                        <a:pt x="3482" y="720"/>
                        <a:pt x="3532" y="687"/>
                        <a:pt x="3599" y="670"/>
                      </a:cubicBezTo>
                      <a:cubicBezTo>
                        <a:pt x="3733" y="603"/>
                        <a:pt x="3850" y="536"/>
                        <a:pt x="4001" y="469"/>
                      </a:cubicBezTo>
                      <a:cubicBezTo>
                        <a:pt x="4034" y="452"/>
                        <a:pt x="4084" y="436"/>
                        <a:pt x="4118" y="436"/>
                      </a:cubicBezTo>
                      <a:cubicBezTo>
                        <a:pt x="4185" y="419"/>
                        <a:pt x="4252" y="385"/>
                        <a:pt x="4319" y="352"/>
                      </a:cubicBezTo>
                      <a:cubicBezTo>
                        <a:pt x="4402" y="335"/>
                        <a:pt x="4486" y="285"/>
                        <a:pt x="4570" y="268"/>
                      </a:cubicBezTo>
                      <a:cubicBezTo>
                        <a:pt x="4653" y="252"/>
                        <a:pt x="4737" y="218"/>
                        <a:pt x="4838" y="185"/>
                      </a:cubicBezTo>
                      <a:lnTo>
                        <a:pt x="4854" y="185"/>
                      </a:lnTo>
                      <a:cubicBezTo>
                        <a:pt x="4955" y="168"/>
                        <a:pt x="5038" y="134"/>
                        <a:pt x="5156" y="118"/>
                      </a:cubicBezTo>
                      <a:lnTo>
                        <a:pt x="5172" y="118"/>
                      </a:lnTo>
                      <a:cubicBezTo>
                        <a:pt x="5256" y="101"/>
                        <a:pt x="5323" y="101"/>
                        <a:pt x="5407" y="84"/>
                      </a:cubicBezTo>
                      <a:cubicBezTo>
                        <a:pt x="5758" y="17"/>
                        <a:pt x="6093" y="0"/>
                        <a:pt x="6461" y="0"/>
                      </a:cubicBezTo>
                      <a:lnTo>
                        <a:pt x="7114" y="0"/>
                      </a:lnTo>
                      <a:cubicBezTo>
                        <a:pt x="3582" y="0"/>
                        <a:pt x="720" y="2863"/>
                        <a:pt x="720" y="6395"/>
                      </a:cubicBezTo>
                      <a:lnTo>
                        <a:pt x="720" y="158883"/>
                      </a:lnTo>
                      <a:cubicBezTo>
                        <a:pt x="703" y="162398"/>
                        <a:pt x="3582" y="165277"/>
                        <a:pt x="7114" y="165277"/>
                      </a:cubicBezTo>
                      <a:close/>
                    </a:path>
                  </a:pathLst>
                </a:custGeom>
                <a:solidFill>
                  <a:srgbClr val="04142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4" name="Google Shape;394;p19"/>
              <p:cNvSpPr/>
              <p:nvPr/>
            </p:nvSpPr>
            <p:spPr>
              <a:xfrm>
                <a:off x="3193838" y="821225"/>
                <a:ext cx="2753950" cy="164050"/>
              </a:xfrm>
              <a:custGeom>
                <a:rect b="b" l="l" r="r" t="t"/>
                <a:pathLst>
                  <a:path extrusionOk="0" h="6562" w="110158">
                    <a:moveTo>
                      <a:pt x="110124" y="6060"/>
                    </a:moveTo>
                    <a:cubicBezTo>
                      <a:pt x="110124" y="6127"/>
                      <a:pt x="110157" y="6194"/>
                      <a:pt x="110157" y="6261"/>
                    </a:cubicBezTo>
                    <a:cubicBezTo>
                      <a:pt x="110157" y="6227"/>
                      <a:pt x="110124" y="6160"/>
                      <a:pt x="110124" y="6127"/>
                    </a:cubicBezTo>
                    <a:cubicBezTo>
                      <a:pt x="110124" y="6077"/>
                      <a:pt x="110107" y="6010"/>
                      <a:pt x="110107" y="5976"/>
                    </a:cubicBezTo>
                    <a:cubicBezTo>
                      <a:pt x="110107" y="5909"/>
                      <a:pt x="110090" y="5842"/>
                      <a:pt x="110090" y="5792"/>
                    </a:cubicBezTo>
                    <a:cubicBezTo>
                      <a:pt x="110057" y="5675"/>
                      <a:pt x="110040" y="5574"/>
                      <a:pt x="110007" y="5474"/>
                    </a:cubicBezTo>
                    <a:lnTo>
                      <a:pt x="109940" y="5223"/>
                    </a:lnTo>
                    <a:cubicBezTo>
                      <a:pt x="109923" y="5156"/>
                      <a:pt x="109906" y="5072"/>
                      <a:pt x="109873" y="5005"/>
                    </a:cubicBezTo>
                    <a:cubicBezTo>
                      <a:pt x="109839" y="4888"/>
                      <a:pt x="109789" y="4754"/>
                      <a:pt x="109739" y="4637"/>
                    </a:cubicBezTo>
                    <a:cubicBezTo>
                      <a:pt x="109705" y="4570"/>
                      <a:pt x="109689" y="4537"/>
                      <a:pt x="109655" y="4470"/>
                    </a:cubicBezTo>
                    <a:cubicBezTo>
                      <a:pt x="109605" y="4386"/>
                      <a:pt x="109588" y="4319"/>
                      <a:pt x="109538" y="4235"/>
                    </a:cubicBezTo>
                    <a:cubicBezTo>
                      <a:pt x="109521" y="4168"/>
                      <a:pt x="109488" y="4135"/>
                      <a:pt x="109454" y="4068"/>
                    </a:cubicBezTo>
                    <a:cubicBezTo>
                      <a:pt x="109438" y="4034"/>
                      <a:pt x="109438" y="4001"/>
                      <a:pt x="109421" y="3984"/>
                    </a:cubicBezTo>
                    <a:cubicBezTo>
                      <a:pt x="109404" y="3917"/>
                      <a:pt x="109354" y="3867"/>
                      <a:pt x="109320" y="3817"/>
                    </a:cubicBezTo>
                    <a:cubicBezTo>
                      <a:pt x="109270" y="3733"/>
                      <a:pt x="109237" y="3666"/>
                      <a:pt x="109170" y="3582"/>
                    </a:cubicBezTo>
                    <a:cubicBezTo>
                      <a:pt x="109153" y="3549"/>
                      <a:pt x="109103" y="3499"/>
                      <a:pt x="109086" y="3465"/>
                    </a:cubicBezTo>
                    <a:lnTo>
                      <a:pt x="108952" y="3281"/>
                    </a:lnTo>
                    <a:cubicBezTo>
                      <a:pt x="108902" y="3198"/>
                      <a:pt x="108852" y="3131"/>
                      <a:pt x="108785" y="3064"/>
                    </a:cubicBezTo>
                    <a:cubicBezTo>
                      <a:pt x="108768" y="3047"/>
                      <a:pt x="108768" y="3030"/>
                      <a:pt x="108751" y="3030"/>
                    </a:cubicBezTo>
                    <a:cubicBezTo>
                      <a:pt x="108701" y="2963"/>
                      <a:pt x="108668" y="2913"/>
                      <a:pt x="108601" y="2863"/>
                    </a:cubicBezTo>
                    <a:cubicBezTo>
                      <a:pt x="108584" y="2829"/>
                      <a:pt x="108550" y="2813"/>
                      <a:pt x="108534" y="2779"/>
                    </a:cubicBezTo>
                    <a:cubicBezTo>
                      <a:pt x="108484" y="2712"/>
                      <a:pt x="108433" y="2645"/>
                      <a:pt x="108366" y="2578"/>
                    </a:cubicBezTo>
                    <a:lnTo>
                      <a:pt x="108182" y="2394"/>
                    </a:lnTo>
                    <a:cubicBezTo>
                      <a:pt x="108165" y="2377"/>
                      <a:pt x="108149" y="2361"/>
                      <a:pt x="108115" y="2361"/>
                    </a:cubicBezTo>
                    <a:cubicBezTo>
                      <a:pt x="108065" y="2294"/>
                      <a:pt x="107981" y="2227"/>
                      <a:pt x="107914" y="2193"/>
                    </a:cubicBezTo>
                    <a:cubicBezTo>
                      <a:pt x="107831" y="2126"/>
                      <a:pt x="107764" y="2059"/>
                      <a:pt x="107663" y="1992"/>
                    </a:cubicBezTo>
                    <a:cubicBezTo>
                      <a:pt x="107596" y="1959"/>
                      <a:pt x="107529" y="1892"/>
                      <a:pt x="107479" y="1858"/>
                    </a:cubicBezTo>
                    <a:cubicBezTo>
                      <a:pt x="107429" y="1825"/>
                      <a:pt x="107412" y="1808"/>
                      <a:pt x="107362" y="1758"/>
                    </a:cubicBezTo>
                    <a:cubicBezTo>
                      <a:pt x="107329" y="1741"/>
                      <a:pt x="107278" y="1708"/>
                      <a:pt x="107245" y="1674"/>
                    </a:cubicBezTo>
                    <a:cubicBezTo>
                      <a:pt x="107195" y="1658"/>
                      <a:pt x="107161" y="1624"/>
                      <a:pt x="107111" y="1591"/>
                    </a:cubicBezTo>
                    <a:cubicBezTo>
                      <a:pt x="107027" y="1557"/>
                      <a:pt x="106944" y="1490"/>
                      <a:pt x="106860" y="1457"/>
                    </a:cubicBezTo>
                    <a:cubicBezTo>
                      <a:pt x="106826" y="1423"/>
                      <a:pt x="106759" y="1390"/>
                      <a:pt x="106692" y="1373"/>
                    </a:cubicBezTo>
                    <a:lnTo>
                      <a:pt x="106324" y="1172"/>
                    </a:lnTo>
                    <a:cubicBezTo>
                      <a:pt x="106274" y="1155"/>
                      <a:pt x="106224" y="1139"/>
                      <a:pt x="106157" y="1122"/>
                    </a:cubicBezTo>
                    <a:cubicBezTo>
                      <a:pt x="106107" y="1088"/>
                      <a:pt x="106056" y="1072"/>
                      <a:pt x="105989" y="1055"/>
                    </a:cubicBezTo>
                    <a:cubicBezTo>
                      <a:pt x="105906" y="1005"/>
                      <a:pt x="105805" y="988"/>
                      <a:pt x="105722" y="971"/>
                    </a:cubicBezTo>
                    <a:cubicBezTo>
                      <a:pt x="105638" y="955"/>
                      <a:pt x="105521" y="921"/>
                      <a:pt x="105437" y="888"/>
                    </a:cubicBezTo>
                    <a:lnTo>
                      <a:pt x="105136" y="821"/>
                    </a:lnTo>
                    <a:cubicBezTo>
                      <a:pt x="105052" y="804"/>
                      <a:pt x="104985" y="804"/>
                      <a:pt x="104901" y="787"/>
                    </a:cubicBezTo>
                    <a:cubicBezTo>
                      <a:pt x="104567" y="720"/>
                      <a:pt x="104215" y="703"/>
                      <a:pt x="103830" y="703"/>
                    </a:cubicBezTo>
                    <a:lnTo>
                      <a:pt x="6429" y="703"/>
                    </a:lnTo>
                    <a:cubicBezTo>
                      <a:pt x="6077" y="703"/>
                      <a:pt x="5726" y="720"/>
                      <a:pt x="5374" y="787"/>
                    </a:cubicBezTo>
                    <a:cubicBezTo>
                      <a:pt x="5290" y="787"/>
                      <a:pt x="5223" y="804"/>
                      <a:pt x="5140" y="821"/>
                    </a:cubicBezTo>
                    <a:lnTo>
                      <a:pt x="5106" y="821"/>
                    </a:lnTo>
                    <a:cubicBezTo>
                      <a:pt x="5006" y="837"/>
                      <a:pt x="4922" y="871"/>
                      <a:pt x="4822" y="888"/>
                    </a:cubicBezTo>
                    <a:lnTo>
                      <a:pt x="4805" y="888"/>
                    </a:lnTo>
                    <a:cubicBezTo>
                      <a:pt x="4721" y="904"/>
                      <a:pt x="4604" y="921"/>
                      <a:pt x="4520" y="971"/>
                    </a:cubicBezTo>
                    <a:cubicBezTo>
                      <a:pt x="4437" y="988"/>
                      <a:pt x="4353" y="1038"/>
                      <a:pt x="4269" y="1055"/>
                    </a:cubicBezTo>
                    <a:cubicBezTo>
                      <a:pt x="4219" y="1072"/>
                      <a:pt x="4152" y="1088"/>
                      <a:pt x="4085" y="1139"/>
                    </a:cubicBezTo>
                    <a:cubicBezTo>
                      <a:pt x="4052" y="1155"/>
                      <a:pt x="4001" y="1172"/>
                      <a:pt x="3968" y="1172"/>
                    </a:cubicBezTo>
                    <a:cubicBezTo>
                      <a:pt x="3834" y="1239"/>
                      <a:pt x="3683" y="1306"/>
                      <a:pt x="3566" y="1373"/>
                    </a:cubicBezTo>
                    <a:cubicBezTo>
                      <a:pt x="3516" y="1390"/>
                      <a:pt x="3466" y="1423"/>
                      <a:pt x="3399" y="1457"/>
                    </a:cubicBezTo>
                    <a:cubicBezTo>
                      <a:pt x="3315" y="1490"/>
                      <a:pt x="3231" y="1540"/>
                      <a:pt x="3148" y="1607"/>
                    </a:cubicBezTo>
                    <a:cubicBezTo>
                      <a:pt x="3098" y="1624"/>
                      <a:pt x="3064" y="1641"/>
                      <a:pt x="3014" y="1691"/>
                    </a:cubicBezTo>
                    <a:cubicBezTo>
                      <a:pt x="2980" y="1708"/>
                      <a:pt x="2930" y="1741"/>
                      <a:pt x="2897" y="1775"/>
                    </a:cubicBezTo>
                    <a:cubicBezTo>
                      <a:pt x="2863" y="1791"/>
                      <a:pt x="2830" y="1808"/>
                      <a:pt x="2796" y="1858"/>
                    </a:cubicBezTo>
                    <a:cubicBezTo>
                      <a:pt x="2729" y="1892"/>
                      <a:pt x="2662" y="1942"/>
                      <a:pt x="2595" y="1992"/>
                    </a:cubicBezTo>
                    <a:lnTo>
                      <a:pt x="2361" y="2193"/>
                    </a:lnTo>
                    <a:cubicBezTo>
                      <a:pt x="2294" y="2243"/>
                      <a:pt x="2210" y="2310"/>
                      <a:pt x="2143" y="2361"/>
                    </a:cubicBezTo>
                    <a:cubicBezTo>
                      <a:pt x="2127" y="2377"/>
                      <a:pt x="2110" y="2394"/>
                      <a:pt x="2076" y="2394"/>
                    </a:cubicBezTo>
                    <a:lnTo>
                      <a:pt x="1892" y="2578"/>
                    </a:lnTo>
                    <a:cubicBezTo>
                      <a:pt x="1825" y="2645"/>
                      <a:pt x="1742" y="2729"/>
                      <a:pt x="1675" y="2813"/>
                    </a:cubicBezTo>
                    <a:cubicBezTo>
                      <a:pt x="1625" y="2879"/>
                      <a:pt x="1558" y="2963"/>
                      <a:pt x="1491" y="3030"/>
                    </a:cubicBezTo>
                    <a:lnTo>
                      <a:pt x="1457" y="3064"/>
                    </a:lnTo>
                    <a:cubicBezTo>
                      <a:pt x="1390" y="3147"/>
                      <a:pt x="1323" y="3214"/>
                      <a:pt x="1290" y="3281"/>
                    </a:cubicBezTo>
                    <a:cubicBezTo>
                      <a:pt x="1223" y="3365"/>
                      <a:pt x="1173" y="3415"/>
                      <a:pt x="1122" y="3499"/>
                    </a:cubicBezTo>
                    <a:cubicBezTo>
                      <a:pt x="1089" y="3532"/>
                      <a:pt x="1089" y="3532"/>
                      <a:pt x="1089" y="3549"/>
                    </a:cubicBezTo>
                    <a:cubicBezTo>
                      <a:pt x="1055" y="3582"/>
                      <a:pt x="1039" y="3649"/>
                      <a:pt x="988" y="3700"/>
                    </a:cubicBezTo>
                    <a:cubicBezTo>
                      <a:pt x="955" y="3750"/>
                      <a:pt x="922" y="3817"/>
                      <a:pt x="888" y="3867"/>
                    </a:cubicBezTo>
                    <a:lnTo>
                      <a:pt x="888" y="3867"/>
                    </a:lnTo>
                    <a:cubicBezTo>
                      <a:pt x="838" y="3951"/>
                      <a:pt x="804" y="4034"/>
                      <a:pt x="737" y="4118"/>
                    </a:cubicBezTo>
                    <a:cubicBezTo>
                      <a:pt x="737" y="4118"/>
                      <a:pt x="737" y="4135"/>
                      <a:pt x="721" y="4135"/>
                    </a:cubicBezTo>
                    <a:cubicBezTo>
                      <a:pt x="687" y="4219"/>
                      <a:pt x="637" y="4286"/>
                      <a:pt x="620" y="4369"/>
                    </a:cubicBezTo>
                    <a:cubicBezTo>
                      <a:pt x="587" y="4403"/>
                      <a:pt x="570" y="4470"/>
                      <a:pt x="553" y="4503"/>
                    </a:cubicBezTo>
                    <a:cubicBezTo>
                      <a:pt x="470" y="4671"/>
                      <a:pt x="403" y="4821"/>
                      <a:pt x="369" y="4989"/>
                    </a:cubicBezTo>
                    <a:cubicBezTo>
                      <a:pt x="336" y="5072"/>
                      <a:pt x="319" y="5139"/>
                      <a:pt x="285" y="5223"/>
                    </a:cubicBezTo>
                    <a:cubicBezTo>
                      <a:pt x="252" y="5323"/>
                      <a:pt x="219" y="5407"/>
                      <a:pt x="202" y="5507"/>
                    </a:cubicBezTo>
                    <a:cubicBezTo>
                      <a:pt x="168" y="5591"/>
                      <a:pt x="152" y="5708"/>
                      <a:pt x="135" y="5792"/>
                    </a:cubicBezTo>
                    <a:cubicBezTo>
                      <a:pt x="118" y="5842"/>
                      <a:pt x="118" y="5909"/>
                      <a:pt x="85" y="5976"/>
                    </a:cubicBezTo>
                    <a:cubicBezTo>
                      <a:pt x="68" y="6010"/>
                      <a:pt x="68" y="6077"/>
                      <a:pt x="68" y="6127"/>
                    </a:cubicBezTo>
                    <a:cubicBezTo>
                      <a:pt x="51" y="6227"/>
                      <a:pt x="51" y="6328"/>
                      <a:pt x="34" y="6428"/>
                    </a:cubicBezTo>
                    <a:cubicBezTo>
                      <a:pt x="34" y="6478"/>
                      <a:pt x="34" y="6512"/>
                      <a:pt x="1" y="6562"/>
                    </a:cubicBezTo>
                    <a:cubicBezTo>
                      <a:pt x="1" y="6512"/>
                      <a:pt x="1" y="6462"/>
                      <a:pt x="34" y="6411"/>
                    </a:cubicBezTo>
                    <a:lnTo>
                      <a:pt x="34" y="6378"/>
                    </a:lnTo>
                    <a:cubicBezTo>
                      <a:pt x="51" y="6261"/>
                      <a:pt x="51" y="6160"/>
                      <a:pt x="68" y="6077"/>
                    </a:cubicBezTo>
                    <a:cubicBezTo>
                      <a:pt x="85" y="5959"/>
                      <a:pt x="118" y="5842"/>
                      <a:pt x="135" y="5742"/>
                    </a:cubicBezTo>
                    <a:cubicBezTo>
                      <a:pt x="168" y="5574"/>
                      <a:pt x="202" y="5407"/>
                      <a:pt x="252" y="5240"/>
                    </a:cubicBezTo>
                    <a:cubicBezTo>
                      <a:pt x="302" y="5072"/>
                      <a:pt x="369" y="4922"/>
                      <a:pt x="403" y="4754"/>
                    </a:cubicBezTo>
                    <a:lnTo>
                      <a:pt x="537" y="4453"/>
                    </a:lnTo>
                    <a:lnTo>
                      <a:pt x="654" y="4135"/>
                    </a:lnTo>
                    <a:lnTo>
                      <a:pt x="788" y="3884"/>
                    </a:lnTo>
                    <a:cubicBezTo>
                      <a:pt x="804" y="3867"/>
                      <a:pt x="804" y="3867"/>
                      <a:pt x="804" y="3834"/>
                    </a:cubicBezTo>
                    <a:cubicBezTo>
                      <a:pt x="838" y="3733"/>
                      <a:pt x="905" y="3649"/>
                      <a:pt x="972" y="3549"/>
                    </a:cubicBezTo>
                    <a:cubicBezTo>
                      <a:pt x="1005" y="3465"/>
                      <a:pt x="1072" y="3382"/>
                      <a:pt x="1122" y="3298"/>
                    </a:cubicBezTo>
                    <a:lnTo>
                      <a:pt x="1139" y="3281"/>
                    </a:lnTo>
                    <a:cubicBezTo>
                      <a:pt x="1206" y="3198"/>
                      <a:pt x="1256" y="3114"/>
                      <a:pt x="1307" y="3030"/>
                    </a:cubicBezTo>
                    <a:lnTo>
                      <a:pt x="1323" y="2997"/>
                    </a:lnTo>
                    <a:cubicBezTo>
                      <a:pt x="1373" y="2946"/>
                      <a:pt x="1424" y="2863"/>
                      <a:pt x="1474" y="2796"/>
                    </a:cubicBezTo>
                    <a:cubicBezTo>
                      <a:pt x="1491" y="2779"/>
                      <a:pt x="1491" y="2746"/>
                      <a:pt x="1507" y="2746"/>
                    </a:cubicBezTo>
                    <a:cubicBezTo>
                      <a:pt x="1541" y="2729"/>
                      <a:pt x="1558" y="2712"/>
                      <a:pt x="1574" y="2662"/>
                    </a:cubicBezTo>
                    <a:cubicBezTo>
                      <a:pt x="1625" y="2612"/>
                      <a:pt x="1675" y="2545"/>
                      <a:pt x="1725" y="2478"/>
                    </a:cubicBezTo>
                    <a:cubicBezTo>
                      <a:pt x="1792" y="2411"/>
                      <a:pt x="1825" y="2361"/>
                      <a:pt x="1892" y="2294"/>
                    </a:cubicBezTo>
                    <a:cubicBezTo>
                      <a:pt x="1909" y="2277"/>
                      <a:pt x="1926" y="2243"/>
                      <a:pt x="1926" y="2227"/>
                    </a:cubicBezTo>
                    <a:lnTo>
                      <a:pt x="1993" y="2160"/>
                    </a:lnTo>
                    <a:lnTo>
                      <a:pt x="2127" y="2043"/>
                    </a:lnTo>
                    <a:cubicBezTo>
                      <a:pt x="2311" y="1858"/>
                      <a:pt x="2495" y="1691"/>
                      <a:pt x="2679" y="1540"/>
                    </a:cubicBezTo>
                    <a:cubicBezTo>
                      <a:pt x="2763" y="1473"/>
                      <a:pt x="2830" y="1406"/>
                      <a:pt x="2913" y="1340"/>
                    </a:cubicBezTo>
                    <a:cubicBezTo>
                      <a:pt x="2964" y="1323"/>
                      <a:pt x="2997" y="1289"/>
                      <a:pt x="3047" y="1256"/>
                    </a:cubicBezTo>
                    <a:cubicBezTo>
                      <a:pt x="3231" y="1139"/>
                      <a:pt x="3416" y="1005"/>
                      <a:pt x="3600" y="904"/>
                    </a:cubicBezTo>
                    <a:cubicBezTo>
                      <a:pt x="3650" y="888"/>
                      <a:pt x="3717" y="871"/>
                      <a:pt x="3750" y="821"/>
                    </a:cubicBezTo>
                    <a:cubicBezTo>
                      <a:pt x="4186" y="586"/>
                      <a:pt x="4671" y="402"/>
                      <a:pt x="5173" y="252"/>
                    </a:cubicBezTo>
                    <a:cubicBezTo>
                      <a:pt x="5223" y="235"/>
                      <a:pt x="5274" y="235"/>
                      <a:pt x="5324" y="218"/>
                    </a:cubicBezTo>
                    <a:cubicBezTo>
                      <a:pt x="5391" y="201"/>
                      <a:pt x="5424" y="201"/>
                      <a:pt x="5491" y="168"/>
                    </a:cubicBezTo>
                    <a:cubicBezTo>
                      <a:pt x="5759" y="118"/>
                      <a:pt x="6060" y="67"/>
                      <a:pt x="6345" y="51"/>
                    </a:cubicBezTo>
                    <a:cubicBezTo>
                      <a:pt x="6395" y="51"/>
                      <a:pt x="6445" y="34"/>
                      <a:pt x="6512" y="34"/>
                    </a:cubicBezTo>
                    <a:cubicBezTo>
                      <a:pt x="6680" y="0"/>
                      <a:pt x="6864" y="0"/>
                      <a:pt x="7031" y="0"/>
                    </a:cubicBezTo>
                    <a:lnTo>
                      <a:pt x="103094" y="0"/>
                    </a:lnTo>
                    <a:cubicBezTo>
                      <a:pt x="103295" y="0"/>
                      <a:pt x="103462" y="0"/>
                      <a:pt x="103629" y="34"/>
                    </a:cubicBezTo>
                    <a:cubicBezTo>
                      <a:pt x="103663" y="34"/>
                      <a:pt x="103730" y="51"/>
                      <a:pt x="103763" y="51"/>
                    </a:cubicBezTo>
                    <a:cubicBezTo>
                      <a:pt x="104065" y="67"/>
                      <a:pt x="104349" y="134"/>
                      <a:pt x="104650" y="201"/>
                    </a:cubicBezTo>
                    <a:cubicBezTo>
                      <a:pt x="104684" y="218"/>
                      <a:pt x="104751" y="218"/>
                      <a:pt x="104818" y="235"/>
                    </a:cubicBezTo>
                    <a:cubicBezTo>
                      <a:pt x="104851" y="235"/>
                      <a:pt x="104901" y="252"/>
                      <a:pt x="104935" y="252"/>
                    </a:cubicBezTo>
                    <a:cubicBezTo>
                      <a:pt x="105437" y="402"/>
                      <a:pt x="105923" y="586"/>
                      <a:pt x="106391" y="821"/>
                    </a:cubicBezTo>
                    <a:cubicBezTo>
                      <a:pt x="106425" y="837"/>
                      <a:pt x="106492" y="871"/>
                      <a:pt x="106525" y="904"/>
                    </a:cubicBezTo>
                    <a:cubicBezTo>
                      <a:pt x="106642" y="955"/>
                      <a:pt x="106726" y="1005"/>
                      <a:pt x="106826" y="1072"/>
                    </a:cubicBezTo>
                    <a:cubicBezTo>
                      <a:pt x="106860" y="1088"/>
                      <a:pt x="106910" y="1139"/>
                      <a:pt x="106944" y="1155"/>
                    </a:cubicBezTo>
                    <a:cubicBezTo>
                      <a:pt x="106994" y="1172"/>
                      <a:pt x="107027" y="1222"/>
                      <a:pt x="107094" y="1239"/>
                    </a:cubicBezTo>
                    <a:cubicBezTo>
                      <a:pt x="107228" y="1323"/>
                      <a:pt x="107345" y="1440"/>
                      <a:pt x="107479" y="1507"/>
                    </a:cubicBezTo>
                    <a:cubicBezTo>
                      <a:pt x="107513" y="1557"/>
                      <a:pt x="107580" y="1607"/>
                      <a:pt x="107613" y="1641"/>
                    </a:cubicBezTo>
                    <a:cubicBezTo>
                      <a:pt x="107697" y="1708"/>
                      <a:pt x="107780" y="1758"/>
                      <a:pt x="107847" y="1842"/>
                    </a:cubicBezTo>
                    <a:lnTo>
                      <a:pt x="107981" y="1976"/>
                    </a:lnTo>
                    <a:lnTo>
                      <a:pt x="108199" y="2210"/>
                    </a:lnTo>
                    <a:lnTo>
                      <a:pt x="108199" y="2210"/>
                    </a:lnTo>
                    <a:cubicBezTo>
                      <a:pt x="108350" y="2344"/>
                      <a:pt x="108500" y="2511"/>
                      <a:pt x="108617" y="2679"/>
                    </a:cubicBezTo>
                    <a:lnTo>
                      <a:pt x="108617" y="2712"/>
                    </a:lnTo>
                    <a:cubicBezTo>
                      <a:pt x="108835" y="2963"/>
                      <a:pt x="109002" y="3231"/>
                      <a:pt x="109170" y="3516"/>
                    </a:cubicBezTo>
                    <a:cubicBezTo>
                      <a:pt x="109237" y="3599"/>
                      <a:pt x="109270" y="3716"/>
                      <a:pt x="109337" y="3817"/>
                    </a:cubicBezTo>
                    <a:cubicBezTo>
                      <a:pt x="109337" y="3834"/>
                      <a:pt x="109354" y="3850"/>
                      <a:pt x="109354" y="3850"/>
                    </a:cubicBezTo>
                    <a:lnTo>
                      <a:pt x="109488" y="4101"/>
                    </a:lnTo>
                    <a:lnTo>
                      <a:pt x="109605" y="4419"/>
                    </a:lnTo>
                    <a:lnTo>
                      <a:pt x="109739" y="4737"/>
                    </a:lnTo>
                    <a:cubicBezTo>
                      <a:pt x="109772" y="4838"/>
                      <a:pt x="109789" y="4938"/>
                      <a:pt x="109839" y="5055"/>
                    </a:cubicBezTo>
                    <a:lnTo>
                      <a:pt x="109839" y="5072"/>
                    </a:lnTo>
                    <a:cubicBezTo>
                      <a:pt x="109856" y="5173"/>
                      <a:pt x="109906" y="5273"/>
                      <a:pt x="109923" y="5390"/>
                    </a:cubicBezTo>
                    <a:cubicBezTo>
                      <a:pt x="109940" y="5491"/>
                      <a:pt x="109957" y="5591"/>
                      <a:pt x="109990" y="5725"/>
                    </a:cubicBezTo>
                    <a:cubicBezTo>
                      <a:pt x="110107" y="5825"/>
                      <a:pt x="110107" y="5926"/>
                      <a:pt x="110124" y="60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5947763" y="978575"/>
                <a:ext cx="450" cy="3375"/>
              </a:xfrm>
              <a:custGeom>
                <a:rect b="b" l="l" r="r" t="t"/>
                <a:pathLst>
                  <a:path extrusionOk="0" h="135" w="18">
                    <a:moveTo>
                      <a:pt x="17" y="117"/>
                    </a:moveTo>
                    <a:lnTo>
                      <a:pt x="17" y="134"/>
                    </a:lnTo>
                    <a:cubicBezTo>
                      <a:pt x="17" y="101"/>
                      <a:pt x="0" y="34"/>
                      <a:pt x="0" y="0"/>
                    </a:cubicBezTo>
                    <a:cubicBezTo>
                      <a:pt x="0" y="17"/>
                      <a:pt x="0" y="34"/>
                      <a:pt x="17" y="84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5949013" y="989875"/>
                <a:ext cx="25" cy="8375"/>
              </a:xfrm>
              <a:custGeom>
                <a:rect b="b" l="l" r="r" t="t"/>
                <a:pathLst>
                  <a:path extrusionOk="0" h="335" w="1">
                    <a:moveTo>
                      <a:pt x="1" y="33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7" name="Google Shape;397;p19"/>
            <p:cNvGrpSpPr/>
            <p:nvPr/>
          </p:nvGrpSpPr>
          <p:grpSpPr>
            <a:xfrm>
              <a:off x="2710700" y="1324085"/>
              <a:ext cx="346500" cy="73201"/>
              <a:chOff x="5108250" y="972753"/>
              <a:chExt cx="276492" cy="58411"/>
            </a:xfrm>
          </p:grpSpPr>
          <p:sp>
            <p:nvSpPr>
              <p:cNvPr id="398" name="Google Shape;398;p19"/>
              <p:cNvSpPr/>
              <p:nvPr/>
            </p:nvSpPr>
            <p:spPr>
              <a:xfrm>
                <a:off x="5191915" y="972753"/>
                <a:ext cx="75250" cy="58411"/>
              </a:xfrm>
              <a:custGeom>
                <a:rect b="b" l="l" r="r" t="t"/>
                <a:pathLst>
                  <a:path extrusionOk="0" h="236" w="304">
                    <a:moveTo>
                      <a:pt x="152" y="1"/>
                    </a:moveTo>
                    <a:cubicBezTo>
                      <a:pt x="93" y="1"/>
                      <a:pt x="39" y="25"/>
                      <a:pt x="0" y="59"/>
                    </a:cubicBezTo>
                    <a:lnTo>
                      <a:pt x="25" y="84"/>
                    </a:lnTo>
                    <a:cubicBezTo>
                      <a:pt x="54" y="50"/>
                      <a:pt x="103" y="30"/>
                      <a:pt x="152" y="30"/>
                    </a:cubicBezTo>
                    <a:cubicBezTo>
                      <a:pt x="201" y="30"/>
                      <a:pt x="245" y="50"/>
                      <a:pt x="279" y="84"/>
                    </a:cubicBezTo>
                    <a:lnTo>
                      <a:pt x="304" y="59"/>
                    </a:lnTo>
                    <a:cubicBezTo>
                      <a:pt x="265" y="25"/>
                      <a:pt x="211" y="1"/>
                      <a:pt x="152" y="1"/>
                    </a:cubicBezTo>
                    <a:close/>
                    <a:moveTo>
                      <a:pt x="152" y="59"/>
                    </a:moveTo>
                    <a:cubicBezTo>
                      <a:pt x="108" y="59"/>
                      <a:pt x="74" y="79"/>
                      <a:pt x="44" y="104"/>
                    </a:cubicBezTo>
                    <a:lnTo>
                      <a:pt x="69" y="128"/>
                    </a:lnTo>
                    <a:cubicBezTo>
                      <a:pt x="88" y="104"/>
                      <a:pt x="118" y="94"/>
                      <a:pt x="152" y="94"/>
                    </a:cubicBezTo>
                    <a:cubicBezTo>
                      <a:pt x="186" y="94"/>
                      <a:pt x="216" y="104"/>
                      <a:pt x="235" y="128"/>
                    </a:cubicBezTo>
                    <a:lnTo>
                      <a:pt x="260" y="104"/>
                    </a:lnTo>
                    <a:cubicBezTo>
                      <a:pt x="230" y="79"/>
                      <a:pt x="191" y="59"/>
                      <a:pt x="152" y="59"/>
                    </a:cubicBezTo>
                    <a:close/>
                    <a:moveTo>
                      <a:pt x="152" y="128"/>
                    </a:moveTo>
                    <a:cubicBezTo>
                      <a:pt x="128" y="128"/>
                      <a:pt x="108" y="138"/>
                      <a:pt x="93" y="152"/>
                    </a:cubicBezTo>
                    <a:lnTo>
                      <a:pt x="118" y="177"/>
                    </a:lnTo>
                    <a:cubicBezTo>
                      <a:pt x="123" y="167"/>
                      <a:pt x="137" y="162"/>
                      <a:pt x="152" y="162"/>
                    </a:cubicBezTo>
                    <a:cubicBezTo>
                      <a:pt x="167" y="162"/>
                      <a:pt x="177" y="167"/>
                      <a:pt x="186" y="177"/>
                    </a:cubicBezTo>
                    <a:lnTo>
                      <a:pt x="211" y="152"/>
                    </a:lnTo>
                    <a:cubicBezTo>
                      <a:pt x="196" y="138"/>
                      <a:pt x="172" y="128"/>
                      <a:pt x="152" y="128"/>
                    </a:cubicBezTo>
                    <a:close/>
                    <a:moveTo>
                      <a:pt x="152" y="187"/>
                    </a:moveTo>
                    <a:cubicBezTo>
                      <a:pt x="137" y="187"/>
                      <a:pt x="128" y="197"/>
                      <a:pt x="128" y="211"/>
                    </a:cubicBezTo>
                    <a:cubicBezTo>
                      <a:pt x="128" y="226"/>
                      <a:pt x="137" y="236"/>
                      <a:pt x="152" y="236"/>
                    </a:cubicBezTo>
                    <a:cubicBezTo>
                      <a:pt x="167" y="236"/>
                      <a:pt x="177" y="226"/>
                      <a:pt x="177" y="211"/>
                    </a:cubicBezTo>
                    <a:cubicBezTo>
                      <a:pt x="177" y="197"/>
                      <a:pt x="167" y="187"/>
                      <a:pt x="152" y="18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5108250" y="981168"/>
                <a:ext cx="65596" cy="48758"/>
              </a:xfrm>
              <a:custGeom>
                <a:rect b="b" l="l" r="r" t="t"/>
                <a:pathLst>
                  <a:path extrusionOk="0" h="197" w="265">
                    <a:moveTo>
                      <a:pt x="0" y="143"/>
                    </a:moveTo>
                    <a:lnTo>
                      <a:pt x="0" y="192"/>
                    </a:lnTo>
                    <a:lnTo>
                      <a:pt x="30" y="192"/>
                    </a:lnTo>
                    <a:lnTo>
                      <a:pt x="30" y="143"/>
                    </a:lnTo>
                    <a:close/>
                    <a:moveTo>
                      <a:pt x="59" y="109"/>
                    </a:moveTo>
                    <a:lnTo>
                      <a:pt x="59" y="192"/>
                    </a:lnTo>
                    <a:lnTo>
                      <a:pt x="88" y="192"/>
                    </a:lnTo>
                    <a:lnTo>
                      <a:pt x="88" y="109"/>
                    </a:lnTo>
                    <a:close/>
                    <a:moveTo>
                      <a:pt x="118" y="70"/>
                    </a:moveTo>
                    <a:lnTo>
                      <a:pt x="118" y="192"/>
                    </a:lnTo>
                    <a:lnTo>
                      <a:pt x="147" y="192"/>
                    </a:lnTo>
                    <a:lnTo>
                      <a:pt x="147" y="70"/>
                    </a:lnTo>
                    <a:close/>
                    <a:moveTo>
                      <a:pt x="177" y="35"/>
                    </a:moveTo>
                    <a:lnTo>
                      <a:pt x="177" y="192"/>
                    </a:lnTo>
                    <a:lnTo>
                      <a:pt x="206" y="192"/>
                    </a:lnTo>
                    <a:lnTo>
                      <a:pt x="206" y="35"/>
                    </a:lnTo>
                    <a:close/>
                    <a:moveTo>
                      <a:pt x="235" y="1"/>
                    </a:moveTo>
                    <a:lnTo>
                      <a:pt x="235" y="197"/>
                    </a:lnTo>
                    <a:lnTo>
                      <a:pt x="265" y="197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5286472" y="982405"/>
                <a:ext cx="98270" cy="47521"/>
              </a:xfrm>
              <a:custGeom>
                <a:rect b="b" l="l" r="r" t="t"/>
                <a:pathLst>
                  <a:path extrusionOk="0" h="192" w="397">
                    <a:moveTo>
                      <a:pt x="44" y="20"/>
                    </a:moveTo>
                    <a:cubicBezTo>
                      <a:pt x="30" y="20"/>
                      <a:pt x="20" y="35"/>
                      <a:pt x="20" y="50"/>
                    </a:cubicBezTo>
                    <a:lnTo>
                      <a:pt x="20" y="148"/>
                    </a:lnTo>
                    <a:cubicBezTo>
                      <a:pt x="20" y="162"/>
                      <a:pt x="30" y="172"/>
                      <a:pt x="44" y="172"/>
                    </a:cubicBezTo>
                    <a:lnTo>
                      <a:pt x="274" y="172"/>
                    </a:lnTo>
                    <a:lnTo>
                      <a:pt x="274" y="20"/>
                    </a:lnTo>
                    <a:close/>
                    <a:moveTo>
                      <a:pt x="338" y="11"/>
                    </a:moveTo>
                    <a:cubicBezTo>
                      <a:pt x="358" y="11"/>
                      <a:pt x="372" y="25"/>
                      <a:pt x="372" y="45"/>
                    </a:cubicBezTo>
                    <a:lnTo>
                      <a:pt x="372" y="153"/>
                    </a:lnTo>
                    <a:cubicBezTo>
                      <a:pt x="372" y="172"/>
                      <a:pt x="358" y="187"/>
                      <a:pt x="338" y="187"/>
                    </a:cubicBezTo>
                    <a:lnTo>
                      <a:pt x="39" y="187"/>
                    </a:lnTo>
                    <a:cubicBezTo>
                      <a:pt x="25" y="187"/>
                      <a:pt x="5" y="172"/>
                      <a:pt x="5" y="153"/>
                    </a:cubicBezTo>
                    <a:lnTo>
                      <a:pt x="5" y="45"/>
                    </a:lnTo>
                    <a:cubicBezTo>
                      <a:pt x="5" y="25"/>
                      <a:pt x="25" y="11"/>
                      <a:pt x="39" y="11"/>
                    </a:cubicBezTo>
                    <a:close/>
                    <a:moveTo>
                      <a:pt x="39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153"/>
                    </a:lnTo>
                    <a:cubicBezTo>
                      <a:pt x="0" y="172"/>
                      <a:pt x="20" y="192"/>
                      <a:pt x="39" y="192"/>
                    </a:cubicBezTo>
                    <a:lnTo>
                      <a:pt x="338" y="192"/>
                    </a:lnTo>
                    <a:cubicBezTo>
                      <a:pt x="363" y="192"/>
                      <a:pt x="377" y="172"/>
                      <a:pt x="377" y="153"/>
                    </a:cubicBezTo>
                    <a:lnTo>
                      <a:pt x="377" y="123"/>
                    </a:lnTo>
                    <a:lnTo>
                      <a:pt x="397" y="123"/>
                    </a:lnTo>
                    <a:lnTo>
                      <a:pt x="397" y="74"/>
                    </a:lnTo>
                    <a:lnTo>
                      <a:pt x="377" y="74"/>
                    </a:lnTo>
                    <a:lnTo>
                      <a:pt x="377" y="45"/>
                    </a:lnTo>
                    <a:cubicBezTo>
                      <a:pt x="377" y="20"/>
                      <a:pt x="363" y="1"/>
                      <a:pt x="3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1" name="Google Shape;401;p19"/>
          <p:cNvSpPr txBox="1"/>
          <p:nvPr>
            <p:ph type="title"/>
          </p:nvPr>
        </p:nvSpPr>
        <p:spPr>
          <a:xfrm>
            <a:off x="504825" y="476175"/>
            <a:ext cx="8134500" cy="1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principale și proprietăți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02" name="Google Shape;402;p19"/>
          <p:cNvGrpSpPr/>
          <p:nvPr/>
        </p:nvGrpSpPr>
        <p:grpSpPr>
          <a:xfrm>
            <a:off x="728434" y="2130863"/>
            <a:ext cx="2295212" cy="1509271"/>
            <a:chOff x="235800" y="830650"/>
            <a:chExt cx="6978450" cy="4588844"/>
          </a:xfrm>
        </p:grpSpPr>
        <p:sp>
          <p:nvSpPr>
            <p:cNvPr id="403" name="Google Shape;403;p19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09" name="Google Shape;409;p19"/>
          <p:cNvGrpSpPr/>
          <p:nvPr/>
        </p:nvGrpSpPr>
        <p:grpSpPr>
          <a:xfrm>
            <a:off x="1337908" y="3381225"/>
            <a:ext cx="5290500" cy="1135500"/>
            <a:chOff x="1337908" y="3381225"/>
            <a:chExt cx="5290500" cy="1135500"/>
          </a:xfrm>
        </p:grpSpPr>
        <p:cxnSp>
          <p:nvCxnSpPr>
            <p:cNvPr id="410" name="Google Shape;410;p19"/>
            <p:cNvCxnSpPr>
              <a:stCxn id="411" idx="1"/>
            </p:cNvCxnSpPr>
            <p:nvPr/>
          </p:nvCxnSpPr>
          <p:spPr>
            <a:xfrm rot="10800000">
              <a:off x="1337908" y="3381225"/>
              <a:ext cx="4592400" cy="871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412" name="Google Shape;412;p19"/>
            <p:cNvSpPr/>
            <p:nvPr/>
          </p:nvSpPr>
          <p:spPr>
            <a:xfrm>
              <a:off x="6099808" y="3988125"/>
              <a:ext cx="528600" cy="528600"/>
            </a:xfrm>
            <a:prstGeom prst="ellipse">
              <a:avLst/>
            </a:pr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19"/>
          <p:cNvSpPr txBox="1"/>
          <p:nvPr/>
        </p:nvSpPr>
        <p:spPr>
          <a:xfrm>
            <a:off x="5930308" y="4134225"/>
            <a:ext cx="8676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13" name="Google Shape;413;p19"/>
          <p:cNvGrpSpPr/>
          <p:nvPr/>
        </p:nvGrpSpPr>
        <p:grpSpPr>
          <a:xfrm>
            <a:off x="6780813" y="3887012"/>
            <a:ext cx="1749600" cy="730825"/>
            <a:chOff x="9916394" y="3971125"/>
            <a:chExt cx="1749600" cy="730825"/>
          </a:xfrm>
        </p:grpSpPr>
        <p:sp>
          <p:nvSpPr>
            <p:cNvPr id="414" name="Google Shape;414;p19"/>
            <p:cNvSpPr txBox="1"/>
            <p:nvPr/>
          </p:nvSpPr>
          <p:spPr>
            <a:xfrm flipH="1">
              <a:off x="9916394" y="4327850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(versiuni Android/iOS)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19"/>
            <p:cNvSpPr txBox="1"/>
            <p:nvPr/>
          </p:nvSpPr>
          <p:spPr>
            <a:xfrm flipH="1">
              <a:off x="10540394" y="3971125"/>
              <a:ext cx="11256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Software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16" name="Google Shape;416;p19"/>
          <p:cNvGrpSpPr/>
          <p:nvPr/>
        </p:nvGrpSpPr>
        <p:grpSpPr>
          <a:xfrm>
            <a:off x="1957108" y="2966513"/>
            <a:ext cx="4671300" cy="565200"/>
            <a:chOff x="1957108" y="2966513"/>
            <a:chExt cx="4671300" cy="565200"/>
          </a:xfrm>
        </p:grpSpPr>
        <p:cxnSp>
          <p:nvCxnSpPr>
            <p:cNvPr id="417" name="Google Shape;417;p19"/>
            <p:cNvCxnSpPr>
              <a:stCxn id="418" idx="1"/>
            </p:cNvCxnSpPr>
            <p:nvPr/>
          </p:nvCxnSpPr>
          <p:spPr>
            <a:xfrm rot="10800000">
              <a:off x="1957108" y="2966513"/>
              <a:ext cx="3973200" cy="300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419" name="Google Shape;419;p19"/>
            <p:cNvSpPr/>
            <p:nvPr/>
          </p:nvSpPr>
          <p:spPr>
            <a:xfrm>
              <a:off x="6099808" y="3003113"/>
              <a:ext cx="528600" cy="5286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19"/>
          <p:cNvSpPr txBox="1"/>
          <p:nvPr/>
        </p:nvSpPr>
        <p:spPr>
          <a:xfrm>
            <a:off x="5930308" y="3149213"/>
            <a:ext cx="8676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20" name="Google Shape;420;p19"/>
          <p:cNvGrpSpPr/>
          <p:nvPr/>
        </p:nvGrpSpPr>
        <p:grpSpPr>
          <a:xfrm>
            <a:off x="6780813" y="2902000"/>
            <a:ext cx="1749615" cy="730826"/>
            <a:chOff x="9916394" y="3023200"/>
            <a:chExt cx="1749615" cy="730826"/>
          </a:xfrm>
        </p:grpSpPr>
        <p:sp>
          <p:nvSpPr>
            <p:cNvPr id="421" name="Google Shape;421;p19"/>
            <p:cNvSpPr txBox="1"/>
            <p:nvPr/>
          </p:nvSpPr>
          <p:spPr>
            <a:xfrm flipH="1">
              <a:off x="9916394" y="3379926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(capacitate, tehnologie)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2" name="Google Shape;422;p19"/>
            <p:cNvSpPr txBox="1"/>
            <p:nvPr/>
          </p:nvSpPr>
          <p:spPr>
            <a:xfrm flipH="1">
              <a:off x="10235908" y="3023200"/>
              <a:ext cx="1430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Battery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23" name="Google Shape;423;p19"/>
          <p:cNvGrpSpPr/>
          <p:nvPr/>
        </p:nvGrpSpPr>
        <p:grpSpPr>
          <a:xfrm>
            <a:off x="2099908" y="2018100"/>
            <a:ext cx="4528500" cy="638400"/>
            <a:chOff x="2099908" y="2018100"/>
            <a:chExt cx="4528500" cy="638400"/>
          </a:xfrm>
        </p:grpSpPr>
        <p:cxnSp>
          <p:nvCxnSpPr>
            <p:cNvPr id="424" name="Google Shape;424;p19"/>
            <p:cNvCxnSpPr>
              <a:stCxn id="425" idx="1"/>
            </p:cNvCxnSpPr>
            <p:nvPr/>
          </p:nvCxnSpPr>
          <p:spPr>
            <a:xfrm flipH="1">
              <a:off x="2099908" y="2282400"/>
              <a:ext cx="3830400" cy="374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426" name="Google Shape;426;p19"/>
            <p:cNvSpPr/>
            <p:nvPr/>
          </p:nvSpPr>
          <p:spPr>
            <a:xfrm>
              <a:off x="6099808" y="2018100"/>
              <a:ext cx="528600" cy="5286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19"/>
          <p:cNvSpPr txBox="1"/>
          <p:nvPr/>
        </p:nvSpPr>
        <p:spPr>
          <a:xfrm>
            <a:off x="5930308" y="2164200"/>
            <a:ext cx="8676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27" name="Google Shape;427;p19"/>
          <p:cNvGrpSpPr/>
          <p:nvPr/>
        </p:nvGrpSpPr>
        <p:grpSpPr>
          <a:xfrm>
            <a:off x="6824488" y="1917000"/>
            <a:ext cx="1779011" cy="730813"/>
            <a:chOff x="9886994" y="2075288"/>
            <a:chExt cx="1779011" cy="730813"/>
          </a:xfrm>
        </p:grpSpPr>
        <p:sp>
          <p:nvSpPr>
            <p:cNvPr id="428" name="Google Shape;428;p19"/>
            <p:cNvSpPr txBox="1"/>
            <p:nvPr/>
          </p:nvSpPr>
          <p:spPr>
            <a:xfrm flipH="1">
              <a:off x="9886994" y="2432000"/>
              <a:ext cx="17790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(specificații camera)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9" name="Google Shape;429;p19"/>
            <p:cNvSpPr txBox="1"/>
            <p:nvPr/>
          </p:nvSpPr>
          <p:spPr>
            <a:xfrm flipH="1">
              <a:off x="10173805" y="2075288"/>
              <a:ext cx="14922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Camera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30" name="Google Shape;430;p19"/>
          <p:cNvGrpSpPr/>
          <p:nvPr/>
        </p:nvGrpSpPr>
        <p:grpSpPr>
          <a:xfrm>
            <a:off x="1547608" y="1033088"/>
            <a:ext cx="5080800" cy="1224300"/>
            <a:chOff x="1547608" y="1033088"/>
            <a:chExt cx="5080800" cy="1224300"/>
          </a:xfrm>
        </p:grpSpPr>
        <p:cxnSp>
          <p:nvCxnSpPr>
            <p:cNvPr id="431" name="Google Shape;431;p19"/>
            <p:cNvCxnSpPr>
              <a:stCxn id="432" idx="1"/>
            </p:cNvCxnSpPr>
            <p:nvPr/>
          </p:nvCxnSpPr>
          <p:spPr>
            <a:xfrm flipH="1">
              <a:off x="1547608" y="1297388"/>
              <a:ext cx="4382700" cy="960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433" name="Google Shape;433;p19"/>
            <p:cNvSpPr/>
            <p:nvPr/>
          </p:nvSpPr>
          <p:spPr>
            <a:xfrm>
              <a:off x="6099808" y="1033088"/>
              <a:ext cx="528600" cy="5286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19"/>
          <p:cNvSpPr txBox="1"/>
          <p:nvPr/>
        </p:nvSpPr>
        <p:spPr>
          <a:xfrm>
            <a:off x="5930308" y="1179188"/>
            <a:ext cx="8676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34" name="Google Shape;434;p19"/>
          <p:cNvGrpSpPr/>
          <p:nvPr/>
        </p:nvGrpSpPr>
        <p:grpSpPr>
          <a:xfrm>
            <a:off x="6780813" y="931975"/>
            <a:ext cx="1749615" cy="730826"/>
            <a:chOff x="9916394" y="1127350"/>
            <a:chExt cx="1749615" cy="730826"/>
          </a:xfrm>
        </p:grpSpPr>
        <p:sp>
          <p:nvSpPr>
            <p:cNvPr id="435" name="Google Shape;435;p19"/>
            <p:cNvSpPr txBox="1"/>
            <p:nvPr/>
          </p:nvSpPr>
          <p:spPr>
            <a:xfrm flipH="1">
              <a:off x="9916394" y="1484076"/>
              <a:ext cx="17496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(tehnologii de afișare)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6" name="Google Shape;436;p19"/>
            <p:cNvSpPr txBox="1"/>
            <p:nvPr/>
          </p:nvSpPr>
          <p:spPr>
            <a:xfrm flipH="1">
              <a:off x="10170509" y="1127350"/>
              <a:ext cx="14955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Display</a:t>
              </a:r>
              <a:endParaRPr b="1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7" name="Google Shape;437;p19"/>
          <p:cNvSpPr/>
          <p:nvPr/>
        </p:nvSpPr>
        <p:spPr>
          <a:xfrm>
            <a:off x="1206257" y="3938025"/>
            <a:ext cx="238200" cy="238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1570311" y="3938025"/>
            <a:ext cx="238200" cy="2382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9"/>
          <p:cNvSpPr/>
          <p:nvPr/>
        </p:nvSpPr>
        <p:spPr>
          <a:xfrm>
            <a:off x="1934366" y="3938025"/>
            <a:ext cx="238200" cy="2382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9"/>
          <p:cNvSpPr/>
          <p:nvPr/>
        </p:nvSpPr>
        <p:spPr>
          <a:xfrm>
            <a:off x="2298420" y="3938025"/>
            <a:ext cx="238200" cy="2382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19"/>
          <p:cNvGrpSpPr/>
          <p:nvPr/>
        </p:nvGrpSpPr>
        <p:grpSpPr>
          <a:xfrm>
            <a:off x="1452176" y="1543257"/>
            <a:ext cx="320036" cy="320036"/>
            <a:chOff x="-4573475" y="2045850"/>
            <a:chExt cx="293800" cy="293800"/>
          </a:xfrm>
        </p:grpSpPr>
        <p:sp>
          <p:nvSpPr>
            <p:cNvPr id="442" name="Google Shape;442;p19"/>
            <p:cNvSpPr/>
            <p:nvPr/>
          </p:nvSpPr>
          <p:spPr>
            <a:xfrm>
              <a:off x="-4573475" y="2045850"/>
              <a:ext cx="293800" cy="293800"/>
            </a:xfrm>
            <a:custGeom>
              <a:rect b="b" l="l" r="r" t="t"/>
              <a:pathLst>
                <a:path extrusionOk="0" h="11752" w="11752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-4521500" y="2099400"/>
              <a:ext cx="189050" cy="188275"/>
            </a:xfrm>
            <a:custGeom>
              <a:rect b="b" l="l" r="r" t="t"/>
              <a:pathLst>
                <a:path extrusionOk="0" h="7531" w="7562">
                  <a:moveTo>
                    <a:pt x="3750" y="662"/>
                  </a:moveTo>
                  <a:cubicBezTo>
                    <a:pt x="5451" y="662"/>
                    <a:pt x="6837" y="2017"/>
                    <a:pt x="6837" y="3718"/>
                  </a:cubicBezTo>
                  <a:cubicBezTo>
                    <a:pt x="6869" y="5104"/>
                    <a:pt x="6049" y="6239"/>
                    <a:pt x="4821" y="6648"/>
                  </a:cubicBezTo>
                  <a:lnTo>
                    <a:pt x="4821" y="5892"/>
                  </a:lnTo>
                  <a:cubicBezTo>
                    <a:pt x="5640" y="5514"/>
                    <a:pt x="6207" y="4663"/>
                    <a:pt x="6207" y="3718"/>
                  </a:cubicBezTo>
                  <a:cubicBezTo>
                    <a:pt x="6207" y="2710"/>
                    <a:pt x="5577" y="1796"/>
                    <a:pt x="4569" y="1481"/>
                  </a:cubicBezTo>
                  <a:cubicBezTo>
                    <a:pt x="4535" y="1472"/>
                    <a:pt x="4501" y="1467"/>
                    <a:pt x="4468" y="1467"/>
                  </a:cubicBezTo>
                  <a:cubicBezTo>
                    <a:pt x="4278" y="1467"/>
                    <a:pt x="4096" y="1609"/>
                    <a:pt x="4096" y="1796"/>
                  </a:cubicBezTo>
                  <a:lnTo>
                    <a:pt x="4096" y="3372"/>
                  </a:lnTo>
                  <a:lnTo>
                    <a:pt x="3435" y="3372"/>
                  </a:lnTo>
                  <a:lnTo>
                    <a:pt x="3435" y="1796"/>
                  </a:lnTo>
                  <a:cubicBezTo>
                    <a:pt x="3435" y="1609"/>
                    <a:pt x="3276" y="1467"/>
                    <a:pt x="3073" y="1467"/>
                  </a:cubicBezTo>
                  <a:cubicBezTo>
                    <a:pt x="3037" y="1467"/>
                    <a:pt x="3000" y="1472"/>
                    <a:pt x="2962" y="1481"/>
                  </a:cubicBezTo>
                  <a:cubicBezTo>
                    <a:pt x="2017" y="1828"/>
                    <a:pt x="1355" y="2742"/>
                    <a:pt x="1355" y="3718"/>
                  </a:cubicBezTo>
                  <a:cubicBezTo>
                    <a:pt x="1355" y="4663"/>
                    <a:pt x="1891" y="5514"/>
                    <a:pt x="2741" y="5892"/>
                  </a:cubicBezTo>
                  <a:lnTo>
                    <a:pt x="2741" y="6648"/>
                  </a:lnTo>
                  <a:cubicBezTo>
                    <a:pt x="1544" y="6207"/>
                    <a:pt x="694" y="5073"/>
                    <a:pt x="694" y="3718"/>
                  </a:cubicBezTo>
                  <a:cubicBezTo>
                    <a:pt x="694" y="2017"/>
                    <a:pt x="2048" y="662"/>
                    <a:pt x="3750" y="662"/>
                  </a:cubicBezTo>
                  <a:close/>
                  <a:moveTo>
                    <a:pt x="4852" y="2363"/>
                  </a:moveTo>
                  <a:cubicBezTo>
                    <a:pt x="5293" y="2679"/>
                    <a:pt x="5514" y="3183"/>
                    <a:pt x="5514" y="3718"/>
                  </a:cubicBezTo>
                  <a:cubicBezTo>
                    <a:pt x="5514" y="4443"/>
                    <a:pt x="5041" y="5104"/>
                    <a:pt x="4380" y="5356"/>
                  </a:cubicBezTo>
                  <a:cubicBezTo>
                    <a:pt x="4254" y="5388"/>
                    <a:pt x="4159" y="5545"/>
                    <a:pt x="4159" y="5671"/>
                  </a:cubicBezTo>
                  <a:lnTo>
                    <a:pt x="4159" y="6806"/>
                  </a:lnTo>
                  <a:lnTo>
                    <a:pt x="3781" y="6806"/>
                  </a:lnTo>
                  <a:cubicBezTo>
                    <a:pt x="3734" y="6821"/>
                    <a:pt x="3679" y="6829"/>
                    <a:pt x="3624" y="6829"/>
                  </a:cubicBezTo>
                  <a:cubicBezTo>
                    <a:pt x="3568" y="6829"/>
                    <a:pt x="3513" y="6821"/>
                    <a:pt x="3466" y="6806"/>
                  </a:cubicBezTo>
                  <a:lnTo>
                    <a:pt x="3466" y="5671"/>
                  </a:lnTo>
                  <a:cubicBezTo>
                    <a:pt x="3466" y="5514"/>
                    <a:pt x="3403" y="5388"/>
                    <a:pt x="3246" y="5356"/>
                  </a:cubicBezTo>
                  <a:cubicBezTo>
                    <a:pt x="2584" y="5104"/>
                    <a:pt x="2111" y="4443"/>
                    <a:pt x="2111" y="3718"/>
                  </a:cubicBezTo>
                  <a:cubicBezTo>
                    <a:pt x="2111" y="3183"/>
                    <a:pt x="2363" y="2679"/>
                    <a:pt x="2773" y="2363"/>
                  </a:cubicBezTo>
                  <a:lnTo>
                    <a:pt x="2773" y="3718"/>
                  </a:lnTo>
                  <a:cubicBezTo>
                    <a:pt x="2773" y="3939"/>
                    <a:pt x="2930" y="4096"/>
                    <a:pt x="3120" y="4096"/>
                  </a:cubicBezTo>
                  <a:lnTo>
                    <a:pt x="4506" y="4096"/>
                  </a:lnTo>
                  <a:cubicBezTo>
                    <a:pt x="4695" y="4096"/>
                    <a:pt x="4852" y="3939"/>
                    <a:pt x="4852" y="3718"/>
                  </a:cubicBezTo>
                  <a:lnTo>
                    <a:pt x="4852" y="2363"/>
                  </a:lnTo>
                  <a:close/>
                  <a:moveTo>
                    <a:pt x="3781" y="1"/>
                  </a:moveTo>
                  <a:cubicBezTo>
                    <a:pt x="1702" y="1"/>
                    <a:pt x="1" y="1670"/>
                    <a:pt x="1" y="3781"/>
                  </a:cubicBezTo>
                  <a:cubicBezTo>
                    <a:pt x="1" y="5861"/>
                    <a:pt x="1702" y="7530"/>
                    <a:pt x="3781" y="7530"/>
                  </a:cubicBezTo>
                  <a:cubicBezTo>
                    <a:pt x="5892" y="7530"/>
                    <a:pt x="7562" y="5861"/>
                    <a:pt x="7562" y="3781"/>
                  </a:cubicBezTo>
                  <a:cubicBezTo>
                    <a:pt x="7562" y="1670"/>
                    <a:pt x="5892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19"/>
          <p:cNvGrpSpPr/>
          <p:nvPr/>
        </p:nvGrpSpPr>
        <p:grpSpPr>
          <a:xfrm>
            <a:off x="1965382" y="1541921"/>
            <a:ext cx="324456" cy="322707"/>
            <a:chOff x="-4211975" y="2046625"/>
            <a:chExt cx="292250" cy="290675"/>
          </a:xfrm>
        </p:grpSpPr>
        <p:sp>
          <p:nvSpPr>
            <p:cNvPr id="445" name="Google Shape;445;p19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9"/>
          <p:cNvGrpSpPr/>
          <p:nvPr/>
        </p:nvGrpSpPr>
        <p:grpSpPr>
          <a:xfrm>
            <a:off x="2483007" y="1541491"/>
            <a:ext cx="325316" cy="323568"/>
            <a:chOff x="-3854375" y="2046625"/>
            <a:chExt cx="293025" cy="291450"/>
          </a:xfrm>
        </p:grpSpPr>
        <p:sp>
          <p:nvSpPr>
            <p:cNvPr id="448" name="Google Shape;448;p19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9"/>
          <p:cNvGrpSpPr/>
          <p:nvPr/>
        </p:nvGrpSpPr>
        <p:grpSpPr>
          <a:xfrm>
            <a:off x="934550" y="1541061"/>
            <a:ext cx="324456" cy="324428"/>
            <a:chOff x="-5276050" y="2037975"/>
            <a:chExt cx="292250" cy="292225"/>
          </a:xfrm>
        </p:grpSpPr>
        <p:sp>
          <p:nvSpPr>
            <p:cNvPr id="451" name="Google Shape;451;p19"/>
            <p:cNvSpPr/>
            <p:nvPr/>
          </p:nvSpPr>
          <p:spPr>
            <a:xfrm>
              <a:off x="-5102775" y="2211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0"/>
                  </a:moveTo>
                  <a:cubicBezTo>
                    <a:pt x="253" y="0"/>
                    <a:pt x="158" y="32"/>
                    <a:pt x="95" y="95"/>
                  </a:cubicBezTo>
                  <a:cubicBezTo>
                    <a:pt x="1" y="189"/>
                    <a:pt x="1" y="441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1" y="1544"/>
                    <a:pt x="1" y="1765"/>
                    <a:pt x="95" y="1891"/>
                  </a:cubicBezTo>
                  <a:cubicBezTo>
                    <a:pt x="158" y="1954"/>
                    <a:pt x="253" y="1985"/>
                    <a:pt x="343" y="1985"/>
                  </a:cubicBezTo>
                  <a:cubicBezTo>
                    <a:pt x="434" y="1985"/>
                    <a:pt x="521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600" y="1985"/>
                    <a:pt x="1686" y="1985"/>
                  </a:cubicBezTo>
                  <a:cubicBezTo>
                    <a:pt x="1773" y="1985"/>
                    <a:pt x="1860" y="1954"/>
                    <a:pt x="1923" y="1891"/>
                  </a:cubicBezTo>
                  <a:cubicBezTo>
                    <a:pt x="2049" y="1765"/>
                    <a:pt x="2049" y="1544"/>
                    <a:pt x="1923" y="1418"/>
                  </a:cubicBezTo>
                  <a:lnTo>
                    <a:pt x="1482" y="977"/>
                  </a:lnTo>
                  <a:lnTo>
                    <a:pt x="1923" y="536"/>
                  </a:lnTo>
                  <a:cubicBezTo>
                    <a:pt x="2049" y="441"/>
                    <a:pt x="2049" y="189"/>
                    <a:pt x="1923" y="95"/>
                  </a:cubicBezTo>
                  <a:cubicBezTo>
                    <a:pt x="1860" y="32"/>
                    <a:pt x="1773" y="0"/>
                    <a:pt x="1686" y="0"/>
                  </a:cubicBezTo>
                  <a:cubicBezTo>
                    <a:pt x="1600" y="0"/>
                    <a:pt x="1513" y="32"/>
                    <a:pt x="1450" y="95"/>
                  </a:cubicBezTo>
                  <a:lnTo>
                    <a:pt x="1009" y="504"/>
                  </a:lnTo>
                  <a:lnTo>
                    <a:pt x="568" y="95"/>
                  </a:lnTo>
                  <a:cubicBezTo>
                    <a:pt x="521" y="32"/>
                    <a:pt x="434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-5224050" y="2107875"/>
              <a:ext cx="51200" cy="49825"/>
            </a:xfrm>
            <a:custGeom>
              <a:rect b="b" l="l" r="r" t="t"/>
              <a:pathLst>
                <a:path extrusionOk="0" h="1993" w="2048">
                  <a:moveTo>
                    <a:pt x="351" y="0"/>
                  </a:moveTo>
                  <a:cubicBezTo>
                    <a:pt x="260" y="0"/>
                    <a:pt x="173" y="24"/>
                    <a:pt x="126" y="71"/>
                  </a:cubicBezTo>
                  <a:cubicBezTo>
                    <a:pt x="0" y="197"/>
                    <a:pt x="0" y="449"/>
                    <a:pt x="126" y="544"/>
                  </a:cubicBezTo>
                  <a:lnTo>
                    <a:pt x="536" y="985"/>
                  </a:lnTo>
                  <a:lnTo>
                    <a:pt x="126" y="1426"/>
                  </a:lnTo>
                  <a:cubicBezTo>
                    <a:pt x="0" y="1552"/>
                    <a:pt x="0" y="1772"/>
                    <a:pt x="126" y="1898"/>
                  </a:cubicBezTo>
                  <a:cubicBezTo>
                    <a:pt x="173" y="1961"/>
                    <a:pt x="260" y="1993"/>
                    <a:pt x="351" y="1993"/>
                  </a:cubicBezTo>
                  <a:cubicBezTo>
                    <a:pt x="441" y="1993"/>
                    <a:pt x="536" y="1961"/>
                    <a:pt x="599" y="1898"/>
                  </a:cubicBezTo>
                  <a:lnTo>
                    <a:pt x="1008" y="1457"/>
                  </a:lnTo>
                  <a:lnTo>
                    <a:pt x="1449" y="1898"/>
                  </a:lnTo>
                  <a:cubicBezTo>
                    <a:pt x="1512" y="1961"/>
                    <a:pt x="1599" y="1993"/>
                    <a:pt x="1686" y="1993"/>
                  </a:cubicBezTo>
                  <a:cubicBezTo>
                    <a:pt x="1772" y="1993"/>
                    <a:pt x="1859" y="1961"/>
                    <a:pt x="1922" y="1898"/>
                  </a:cubicBezTo>
                  <a:cubicBezTo>
                    <a:pt x="2048" y="1772"/>
                    <a:pt x="2048" y="1520"/>
                    <a:pt x="1922" y="1426"/>
                  </a:cubicBezTo>
                  <a:lnTo>
                    <a:pt x="1481" y="985"/>
                  </a:lnTo>
                  <a:lnTo>
                    <a:pt x="1922" y="544"/>
                  </a:lnTo>
                  <a:cubicBezTo>
                    <a:pt x="2048" y="449"/>
                    <a:pt x="2048" y="197"/>
                    <a:pt x="1922" y="71"/>
                  </a:cubicBezTo>
                  <a:cubicBezTo>
                    <a:pt x="1875" y="24"/>
                    <a:pt x="1788" y="0"/>
                    <a:pt x="1697" y="0"/>
                  </a:cubicBezTo>
                  <a:cubicBezTo>
                    <a:pt x="1607" y="0"/>
                    <a:pt x="1512" y="24"/>
                    <a:pt x="1449" y="71"/>
                  </a:cubicBezTo>
                  <a:lnTo>
                    <a:pt x="1008" y="512"/>
                  </a:lnTo>
                  <a:lnTo>
                    <a:pt x="599" y="71"/>
                  </a:lnTo>
                  <a:cubicBezTo>
                    <a:pt x="536" y="24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-5276050" y="2037975"/>
              <a:ext cx="292250" cy="292225"/>
            </a:xfrm>
            <a:custGeom>
              <a:rect b="b" l="l" r="r" t="t"/>
              <a:pathLst>
                <a:path extrusionOk="0" h="11689" w="11690">
                  <a:moveTo>
                    <a:pt x="10334" y="3119"/>
                  </a:moveTo>
                  <a:cubicBezTo>
                    <a:pt x="10712" y="3119"/>
                    <a:pt x="11028" y="3403"/>
                    <a:pt x="11028" y="3781"/>
                  </a:cubicBezTo>
                  <a:cubicBezTo>
                    <a:pt x="11028" y="4190"/>
                    <a:pt x="10712" y="4442"/>
                    <a:pt x="10334" y="4442"/>
                  </a:cubicBezTo>
                  <a:cubicBezTo>
                    <a:pt x="9956" y="4442"/>
                    <a:pt x="9673" y="4127"/>
                    <a:pt x="9673" y="3781"/>
                  </a:cubicBezTo>
                  <a:cubicBezTo>
                    <a:pt x="9673" y="3403"/>
                    <a:pt x="9988" y="3119"/>
                    <a:pt x="10334" y="3119"/>
                  </a:cubicBezTo>
                  <a:close/>
                  <a:moveTo>
                    <a:pt x="4443" y="7593"/>
                  </a:moveTo>
                  <a:cubicBezTo>
                    <a:pt x="4853" y="7593"/>
                    <a:pt x="5105" y="7908"/>
                    <a:pt x="5105" y="8255"/>
                  </a:cubicBezTo>
                  <a:cubicBezTo>
                    <a:pt x="5105" y="8664"/>
                    <a:pt x="4790" y="8948"/>
                    <a:pt x="4443" y="8948"/>
                  </a:cubicBezTo>
                  <a:cubicBezTo>
                    <a:pt x="4065" y="8948"/>
                    <a:pt x="3781" y="8633"/>
                    <a:pt x="3781" y="8255"/>
                  </a:cubicBezTo>
                  <a:cubicBezTo>
                    <a:pt x="3781" y="7876"/>
                    <a:pt x="4096" y="7593"/>
                    <a:pt x="4443" y="7593"/>
                  </a:cubicBezTo>
                  <a:close/>
                  <a:moveTo>
                    <a:pt x="5829" y="725"/>
                  </a:moveTo>
                  <a:cubicBezTo>
                    <a:pt x="7341" y="725"/>
                    <a:pt x="8822" y="1386"/>
                    <a:pt x="9799" y="2521"/>
                  </a:cubicBezTo>
                  <a:cubicBezTo>
                    <a:pt x="9326" y="2710"/>
                    <a:pt x="8980" y="3245"/>
                    <a:pt x="8980" y="3781"/>
                  </a:cubicBezTo>
                  <a:cubicBezTo>
                    <a:pt x="8980" y="3718"/>
                    <a:pt x="8917" y="3623"/>
                    <a:pt x="8885" y="3560"/>
                  </a:cubicBezTo>
                  <a:lnTo>
                    <a:pt x="8854" y="3497"/>
                  </a:lnTo>
                  <a:lnTo>
                    <a:pt x="8192" y="2836"/>
                  </a:lnTo>
                  <a:cubicBezTo>
                    <a:pt x="8129" y="2773"/>
                    <a:pt x="8035" y="2741"/>
                    <a:pt x="7944" y="2741"/>
                  </a:cubicBezTo>
                  <a:cubicBezTo>
                    <a:pt x="7853" y="2741"/>
                    <a:pt x="7767" y="2773"/>
                    <a:pt x="7719" y="2836"/>
                  </a:cubicBezTo>
                  <a:cubicBezTo>
                    <a:pt x="7593" y="2962"/>
                    <a:pt x="7593" y="3182"/>
                    <a:pt x="7719" y="3308"/>
                  </a:cubicBezTo>
                  <a:lnTo>
                    <a:pt x="7814" y="3434"/>
                  </a:lnTo>
                  <a:cubicBezTo>
                    <a:pt x="6869" y="3466"/>
                    <a:pt x="5987" y="3875"/>
                    <a:pt x="5262" y="4568"/>
                  </a:cubicBezTo>
                  <a:cubicBezTo>
                    <a:pt x="4600" y="5230"/>
                    <a:pt x="4254" y="6081"/>
                    <a:pt x="4159" y="6963"/>
                  </a:cubicBezTo>
                  <a:cubicBezTo>
                    <a:pt x="3561" y="7120"/>
                    <a:pt x="3151" y="7656"/>
                    <a:pt x="3151" y="8318"/>
                  </a:cubicBezTo>
                  <a:cubicBezTo>
                    <a:pt x="3151" y="9074"/>
                    <a:pt x="3781" y="9704"/>
                    <a:pt x="4506" y="9704"/>
                  </a:cubicBezTo>
                  <a:cubicBezTo>
                    <a:pt x="5262" y="9704"/>
                    <a:pt x="5892" y="9074"/>
                    <a:pt x="5892" y="8318"/>
                  </a:cubicBezTo>
                  <a:cubicBezTo>
                    <a:pt x="5892" y="7687"/>
                    <a:pt x="5451" y="7120"/>
                    <a:pt x="4884" y="6963"/>
                  </a:cubicBezTo>
                  <a:cubicBezTo>
                    <a:pt x="5042" y="5482"/>
                    <a:pt x="6302" y="4222"/>
                    <a:pt x="7814" y="4127"/>
                  </a:cubicBezTo>
                  <a:lnTo>
                    <a:pt x="7814" y="4127"/>
                  </a:lnTo>
                  <a:lnTo>
                    <a:pt x="7751" y="4222"/>
                  </a:lnTo>
                  <a:cubicBezTo>
                    <a:pt x="7625" y="4348"/>
                    <a:pt x="7625" y="4568"/>
                    <a:pt x="7751" y="4694"/>
                  </a:cubicBezTo>
                  <a:cubicBezTo>
                    <a:pt x="7814" y="4757"/>
                    <a:pt x="7901" y="4789"/>
                    <a:pt x="7987" y="4789"/>
                  </a:cubicBezTo>
                  <a:cubicBezTo>
                    <a:pt x="8074" y="4789"/>
                    <a:pt x="8161" y="4757"/>
                    <a:pt x="8224" y="4694"/>
                  </a:cubicBezTo>
                  <a:lnTo>
                    <a:pt x="8885" y="4033"/>
                  </a:lnTo>
                  <a:cubicBezTo>
                    <a:pt x="8980" y="3938"/>
                    <a:pt x="9011" y="3875"/>
                    <a:pt x="9011" y="3781"/>
                  </a:cubicBezTo>
                  <a:cubicBezTo>
                    <a:pt x="9011" y="4537"/>
                    <a:pt x="9641" y="5167"/>
                    <a:pt x="10397" y="5167"/>
                  </a:cubicBezTo>
                  <a:cubicBezTo>
                    <a:pt x="10618" y="5167"/>
                    <a:pt x="10807" y="5136"/>
                    <a:pt x="11028" y="5010"/>
                  </a:cubicBezTo>
                  <a:cubicBezTo>
                    <a:pt x="11059" y="5293"/>
                    <a:pt x="11091" y="5545"/>
                    <a:pt x="11091" y="5829"/>
                  </a:cubicBezTo>
                  <a:cubicBezTo>
                    <a:pt x="11028" y="8696"/>
                    <a:pt x="8696" y="11027"/>
                    <a:pt x="5829" y="11027"/>
                  </a:cubicBezTo>
                  <a:cubicBezTo>
                    <a:pt x="2994" y="11027"/>
                    <a:pt x="694" y="8696"/>
                    <a:pt x="694" y="5829"/>
                  </a:cubicBezTo>
                  <a:cubicBezTo>
                    <a:pt x="694" y="2993"/>
                    <a:pt x="2994" y="725"/>
                    <a:pt x="5829" y="725"/>
                  </a:cubicBezTo>
                  <a:close/>
                  <a:moveTo>
                    <a:pt x="5829" y="0"/>
                  </a:moveTo>
                  <a:cubicBezTo>
                    <a:pt x="2584" y="0"/>
                    <a:pt x="1" y="2615"/>
                    <a:pt x="1" y="5829"/>
                  </a:cubicBezTo>
                  <a:cubicBezTo>
                    <a:pt x="1" y="7404"/>
                    <a:pt x="599" y="8853"/>
                    <a:pt x="1702" y="9956"/>
                  </a:cubicBezTo>
                  <a:cubicBezTo>
                    <a:pt x="2773" y="11058"/>
                    <a:pt x="4254" y="11689"/>
                    <a:pt x="5829" y="11689"/>
                  </a:cubicBezTo>
                  <a:cubicBezTo>
                    <a:pt x="6617" y="11689"/>
                    <a:pt x="7341" y="11531"/>
                    <a:pt x="8098" y="11216"/>
                  </a:cubicBezTo>
                  <a:cubicBezTo>
                    <a:pt x="8822" y="10901"/>
                    <a:pt x="9452" y="10523"/>
                    <a:pt x="9956" y="9956"/>
                  </a:cubicBezTo>
                  <a:cubicBezTo>
                    <a:pt x="10492" y="9420"/>
                    <a:pt x="10901" y="8790"/>
                    <a:pt x="11217" y="8128"/>
                  </a:cubicBezTo>
                  <a:cubicBezTo>
                    <a:pt x="11532" y="7404"/>
                    <a:pt x="11689" y="6616"/>
                    <a:pt x="11689" y="5829"/>
                  </a:cubicBezTo>
                  <a:cubicBezTo>
                    <a:pt x="11689" y="5356"/>
                    <a:pt x="11658" y="4884"/>
                    <a:pt x="11532" y="4442"/>
                  </a:cubicBezTo>
                  <a:cubicBezTo>
                    <a:pt x="11595" y="4253"/>
                    <a:pt x="11689" y="4033"/>
                    <a:pt x="11689" y="3781"/>
                  </a:cubicBezTo>
                  <a:cubicBezTo>
                    <a:pt x="11689" y="3119"/>
                    <a:pt x="11217" y="2552"/>
                    <a:pt x="10586" y="2458"/>
                  </a:cubicBezTo>
                  <a:cubicBezTo>
                    <a:pt x="9484" y="945"/>
                    <a:pt x="7719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0"/>
          <p:cNvGrpSpPr/>
          <p:nvPr/>
        </p:nvGrpSpPr>
        <p:grpSpPr>
          <a:xfrm>
            <a:off x="3241137" y="931745"/>
            <a:ext cx="2661866" cy="4023261"/>
            <a:chOff x="574067" y="877145"/>
            <a:chExt cx="2661866" cy="4023261"/>
          </a:xfrm>
        </p:grpSpPr>
        <p:grpSp>
          <p:nvGrpSpPr>
            <p:cNvPr id="459" name="Google Shape;459;p20"/>
            <p:cNvGrpSpPr/>
            <p:nvPr/>
          </p:nvGrpSpPr>
          <p:grpSpPr>
            <a:xfrm>
              <a:off x="574067" y="877145"/>
              <a:ext cx="2661866" cy="4023261"/>
              <a:chOff x="3193013" y="819975"/>
              <a:chExt cx="2758125" cy="4168750"/>
            </a:xfrm>
          </p:grpSpPr>
          <p:grpSp>
            <p:nvGrpSpPr>
              <p:cNvPr id="460" name="Google Shape;460;p20"/>
              <p:cNvGrpSpPr/>
              <p:nvPr/>
            </p:nvGrpSpPr>
            <p:grpSpPr>
              <a:xfrm>
                <a:off x="3193013" y="819975"/>
                <a:ext cx="2758125" cy="4168750"/>
                <a:chOff x="3193013" y="819975"/>
                <a:chExt cx="2758125" cy="4168750"/>
              </a:xfrm>
            </p:grpSpPr>
            <p:sp>
              <p:nvSpPr>
                <p:cNvPr id="461" name="Google Shape;461;p20"/>
                <p:cNvSpPr/>
                <p:nvPr/>
              </p:nvSpPr>
              <p:spPr>
                <a:xfrm>
                  <a:off x="3194688" y="821650"/>
                  <a:ext cx="2754350" cy="4165825"/>
                </a:xfrm>
                <a:custGeom>
                  <a:rect b="b" l="l" r="r" t="t"/>
                  <a:pathLst>
                    <a:path extrusionOk="0" h="166633" w="110174">
                      <a:moveTo>
                        <a:pt x="103127" y="670"/>
                      </a:moveTo>
                      <a:cubicBezTo>
                        <a:pt x="106658" y="670"/>
                        <a:pt x="109538" y="3532"/>
                        <a:pt x="109538" y="7064"/>
                      </a:cubicBezTo>
                      <a:lnTo>
                        <a:pt x="109538" y="159552"/>
                      </a:lnTo>
                      <a:cubicBezTo>
                        <a:pt x="109538" y="163084"/>
                        <a:pt x="106658" y="165963"/>
                        <a:pt x="103127" y="165963"/>
                      </a:cubicBezTo>
                      <a:lnTo>
                        <a:pt x="7064" y="165963"/>
                      </a:lnTo>
                      <a:cubicBezTo>
                        <a:pt x="3532" y="165963"/>
                        <a:pt x="670" y="163084"/>
                        <a:pt x="670" y="159552"/>
                      </a:cubicBezTo>
                      <a:lnTo>
                        <a:pt x="670" y="7064"/>
                      </a:lnTo>
                      <a:cubicBezTo>
                        <a:pt x="670" y="3532"/>
                        <a:pt x="3532" y="670"/>
                        <a:pt x="7064" y="670"/>
                      </a:cubicBezTo>
                      <a:close/>
                      <a:moveTo>
                        <a:pt x="7064" y="0"/>
                      </a:moveTo>
                      <a:cubicBezTo>
                        <a:pt x="6880" y="0"/>
                        <a:pt x="6713" y="0"/>
                        <a:pt x="6545" y="17"/>
                      </a:cubicBezTo>
                      <a:cubicBezTo>
                        <a:pt x="6478" y="17"/>
                        <a:pt x="6445" y="34"/>
                        <a:pt x="6378" y="34"/>
                      </a:cubicBezTo>
                      <a:cubicBezTo>
                        <a:pt x="6093" y="50"/>
                        <a:pt x="5792" y="101"/>
                        <a:pt x="5524" y="168"/>
                      </a:cubicBezTo>
                      <a:cubicBezTo>
                        <a:pt x="5457" y="184"/>
                        <a:pt x="5407" y="184"/>
                        <a:pt x="5357" y="201"/>
                      </a:cubicBezTo>
                      <a:cubicBezTo>
                        <a:pt x="5307" y="218"/>
                        <a:pt x="5240" y="218"/>
                        <a:pt x="5206" y="251"/>
                      </a:cubicBezTo>
                      <a:cubicBezTo>
                        <a:pt x="4704" y="368"/>
                        <a:pt x="4219" y="553"/>
                        <a:pt x="3783" y="804"/>
                      </a:cubicBezTo>
                      <a:cubicBezTo>
                        <a:pt x="3733" y="837"/>
                        <a:pt x="3683" y="854"/>
                        <a:pt x="3633" y="887"/>
                      </a:cubicBezTo>
                      <a:cubicBezTo>
                        <a:pt x="3449" y="1004"/>
                        <a:pt x="3264" y="1122"/>
                        <a:pt x="3064" y="1256"/>
                      </a:cubicBezTo>
                      <a:cubicBezTo>
                        <a:pt x="3030" y="1272"/>
                        <a:pt x="2980" y="1306"/>
                        <a:pt x="2946" y="1339"/>
                      </a:cubicBezTo>
                      <a:cubicBezTo>
                        <a:pt x="2863" y="1389"/>
                        <a:pt x="2796" y="1456"/>
                        <a:pt x="2712" y="1523"/>
                      </a:cubicBezTo>
                      <a:cubicBezTo>
                        <a:pt x="2511" y="1674"/>
                        <a:pt x="2344" y="1841"/>
                        <a:pt x="2160" y="2026"/>
                      </a:cubicBezTo>
                      <a:lnTo>
                        <a:pt x="2026" y="2143"/>
                      </a:lnTo>
                      <a:lnTo>
                        <a:pt x="1959" y="2210"/>
                      </a:lnTo>
                      <a:cubicBezTo>
                        <a:pt x="1942" y="2226"/>
                        <a:pt x="1925" y="2260"/>
                        <a:pt x="1925" y="2277"/>
                      </a:cubicBezTo>
                      <a:cubicBezTo>
                        <a:pt x="1858" y="2344"/>
                        <a:pt x="1791" y="2394"/>
                        <a:pt x="1758" y="2461"/>
                      </a:cubicBezTo>
                      <a:cubicBezTo>
                        <a:pt x="1708" y="2528"/>
                        <a:pt x="1658" y="2595"/>
                        <a:pt x="1607" y="2645"/>
                      </a:cubicBezTo>
                      <a:cubicBezTo>
                        <a:pt x="1591" y="2678"/>
                        <a:pt x="1574" y="2695"/>
                        <a:pt x="1540" y="2729"/>
                      </a:cubicBezTo>
                      <a:lnTo>
                        <a:pt x="1507" y="2779"/>
                      </a:lnTo>
                      <a:cubicBezTo>
                        <a:pt x="1457" y="2846"/>
                        <a:pt x="1406" y="2896"/>
                        <a:pt x="1356" y="2980"/>
                      </a:cubicBezTo>
                      <a:cubicBezTo>
                        <a:pt x="1356" y="2980"/>
                        <a:pt x="1356" y="3013"/>
                        <a:pt x="1339" y="3013"/>
                      </a:cubicBezTo>
                      <a:cubicBezTo>
                        <a:pt x="1273" y="3097"/>
                        <a:pt x="1206" y="3181"/>
                        <a:pt x="1172" y="3264"/>
                      </a:cubicBezTo>
                      <a:cubicBezTo>
                        <a:pt x="1172" y="3281"/>
                        <a:pt x="1155" y="3281"/>
                        <a:pt x="1155" y="3281"/>
                      </a:cubicBezTo>
                      <a:cubicBezTo>
                        <a:pt x="1105" y="3365"/>
                        <a:pt x="1038" y="3448"/>
                        <a:pt x="1005" y="3532"/>
                      </a:cubicBezTo>
                      <a:cubicBezTo>
                        <a:pt x="938" y="3616"/>
                        <a:pt x="904" y="3716"/>
                        <a:pt x="837" y="3817"/>
                      </a:cubicBezTo>
                      <a:cubicBezTo>
                        <a:pt x="821" y="3850"/>
                        <a:pt x="821" y="3867"/>
                        <a:pt x="821" y="3867"/>
                      </a:cubicBezTo>
                      <a:lnTo>
                        <a:pt x="687" y="4118"/>
                      </a:lnTo>
                      <a:lnTo>
                        <a:pt x="570" y="4436"/>
                      </a:lnTo>
                      <a:lnTo>
                        <a:pt x="436" y="4737"/>
                      </a:lnTo>
                      <a:cubicBezTo>
                        <a:pt x="369" y="4905"/>
                        <a:pt x="335" y="5055"/>
                        <a:pt x="285" y="5223"/>
                      </a:cubicBezTo>
                      <a:lnTo>
                        <a:pt x="168" y="5725"/>
                      </a:lnTo>
                      <a:cubicBezTo>
                        <a:pt x="151" y="5859"/>
                        <a:pt x="118" y="5959"/>
                        <a:pt x="101" y="6060"/>
                      </a:cubicBezTo>
                      <a:cubicBezTo>
                        <a:pt x="84" y="6160"/>
                        <a:pt x="84" y="6244"/>
                        <a:pt x="67" y="6361"/>
                      </a:cubicBezTo>
                      <a:lnTo>
                        <a:pt x="67" y="6394"/>
                      </a:lnTo>
                      <a:cubicBezTo>
                        <a:pt x="67" y="6445"/>
                        <a:pt x="34" y="6495"/>
                        <a:pt x="34" y="6545"/>
                      </a:cubicBezTo>
                      <a:cubicBezTo>
                        <a:pt x="34" y="6612"/>
                        <a:pt x="17" y="6662"/>
                        <a:pt x="17" y="6729"/>
                      </a:cubicBezTo>
                      <a:cubicBezTo>
                        <a:pt x="17" y="6830"/>
                        <a:pt x="0" y="6947"/>
                        <a:pt x="0" y="7064"/>
                      </a:cubicBezTo>
                      <a:lnTo>
                        <a:pt x="0" y="159552"/>
                      </a:lnTo>
                      <a:cubicBezTo>
                        <a:pt x="0" y="159653"/>
                        <a:pt x="0" y="159770"/>
                        <a:pt x="17" y="159887"/>
                      </a:cubicBezTo>
                      <a:cubicBezTo>
                        <a:pt x="17" y="159954"/>
                        <a:pt x="17" y="160021"/>
                        <a:pt x="34" y="160071"/>
                      </a:cubicBezTo>
                      <a:cubicBezTo>
                        <a:pt x="34" y="160121"/>
                        <a:pt x="34" y="160188"/>
                        <a:pt x="67" y="160222"/>
                      </a:cubicBezTo>
                      <a:lnTo>
                        <a:pt x="67" y="160272"/>
                      </a:lnTo>
                      <a:cubicBezTo>
                        <a:pt x="84" y="160372"/>
                        <a:pt x="84" y="160473"/>
                        <a:pt x="101" y="160556"/>
                      </a:cubicBezTo>
                      <a:cubicBezTo>
                        <a:pt x="118" y="160690"/>
                        <a:pt x="151" y="160791"/>
                        <a:pt x="168" y="160891"/>
                      </a:cubicBezTo>
                      <a:cubicBezTo>
                        <a:pt x="201" y="161059"/>
                        <a:pt x="235" y="161226"/>
                        <a:pt x="285" y="161393"/>
                      </a:cubicBezTo>
                      <a:cubicBezTo>
                        <a:pt x="335" y="161561"/>
                        <a:pt x="402" y="161728"/>
                        <a:pt x="436" y="161879"/>
                      </a:cubicBezTo>
                      <a:lnTo>
                        <a:pt x="570" y="162197"/>
                      </a:lnTo>
                      <a:lnTo>
                        <a:pt x="687" y="162498"/>
                      </a:lnTo>
                      <a:lnTo>
                        <a:pt x="821" y="162749"/>
                      </a:lnTo>
                      <a:cubicBezTo>
                        <a:pt x="837" y="162783"/>
                        <a:pt x="837" y="162799"/>
                        <a:pt x="837" y="162799"/>
                      </a:cubicBezTo>
                      <a:cubicBezTo>
                        <a:pt x="871" y="162900"/>
                        <a:pt x="938" y="162984"/>
                        <a:pt x="1005" y="163084"/>
                      </a:cubicBezTo>
                      <a:cubicBezTo>
                        <a:pt x="1038" y="163168"/>
                        <a:pt x="1105" y="163251"/>
                        <a:pt x="1155" y="163335"/>
                      </a:cubicBezTo>
                      <a:lnTo>
                        <a:pt x="1172" y="163369"/>
                      </a:lnTo>
                      <a:cubicBezTo>
                        <a:pt x="1239" y="163452"/>
                        <a:pt x="1289" y="163536"/>
                        <a:pt x="1339" y="163620"/>
                      </a:cubicBezTo>
                      <a:lnTo>
                        <a:pt x="1356" y="163636"/>
                      </a:lnTo>
                      <a:cubicBezTo>
                        <a:pt x="1406" y="163703"/>
                        <a:pt x="1457" y="163787"/>
                        <a:pt x="1507" y="163837"/>
                      </a:cubicBezTo>
                      <a:cubicBezTo>
                        <a:pt x="1524" y="163871"/>
                        <a:pt x="1524" y="163887"/>
                        <a:pt x="1540" y="163887"/>
                      </a:cubicBezTo>
                      <a:cubicBezTo>
                        <a:pt x="1574" y="163904"/>
                        <a:pt x="1591" y="163921"/>
                        <a:pt x="1607" y="163971"/>
                      </a:cubicBezTo>
                      <a:cubicBezTo>
                        <a:pt x="1658" y="164038"/>
                        <a:pt x="1708" y="164088"/>
                        <a:pt x="1758" y="164155"/>
                      </a:cubicBezTo>
                      <a:cubicBezTo>
                        <a:pt x="1825" y="164222"/>
                        <a:pt x="1858" y="164289"/>
                        <a:pt x="1925" y="164339"/>
                      </a:cubicBezTo>
                      <a:cubicBezTo>
                        <a:pt x="1942" y="164373"/>
                        <a:pt x="1959" y="164390"/>
                        <a:pt x="1959" y="164406"/>
                      </a:cubicBezTo>
                      <a:lnTo>
                        <a:pt x="2026" y="164473"/>
                      </a:lnTo>
                      <a:lnTo>
                        <a:pt x="2160" y="164590"/>
                      </a:lnTo>
                      <a:cubicBezTo>
                        <a:pt x="2344" y="164791"/>
                        <a:pt x="2528" y="164959"/>
                        <a:pt x="2712" y="165093"/>
                      </a:cubicBezTo>
                      <a:cubicBezTo>
                        <a:pt x="2796" y="165160"/>
                        <a:pt x="2863" y="165226"/>
                        <a:pt x="2946" y="165260"/>
                      </a:cubicBezTo>
                      <a:cubicBezTo>
                        <a:pt x="2980" y="165293"/>
                        <a:pt x="3030" y="165327"/>
                        <a:pt x="3064" y="165344"/>
                      </a:cubicBezTo>
                      <a:cubicBezTo>
                        <a:pt x="3264" y="165478"/>
                        <a:pt x="3449" y="165595"/>
                        <a:pt x="3633" y="165712"/>
                      </a:cubicBezTo>
                      <a:lnTo>
                        <a:pt x="3783" y="165796"/>
                      </a:lnTo>
                      <a:cubicBezTo>
                        <a:pt x="4219" y="166013"/>
                        <a:pt x="4704" y="166214"/>
                        <a:pt x="5206" y="166348"/>
                      </a:cubicBezTo>
                      <a:cubicBezTo>
                        <a:pt x="5240" y="166381"/>
                        <a:pt x="5307" y="166381"/>
                        <a:pt x="5357" y="166398"/>
                      </a:cubicBezTo>
                      <a:cubicBezTo>
                        <a:pt x="5407" y="166415"/>
                        <a:pt x="5457" y="166415"/>
                        <a:pt x="5524" y="166432"/>
                      </a:cubicBezTo>
                      <a:cubicBezTo>
                        <a:pt x="5792" y="166499"/>
                        <a:pt x="6076" y="166549"/>
                        <a:pt x="6378" y="166582"/>
                      </a:cubicBezTo>
                      <a:cubicBezTo>
                        <a:pt x="6411" y="166582"/>
                        <a:pt x="6478" y="166599"/>
                        <a:pt x="6545" y="166599"/>
                      </a:cubicBezTo>
                      <a:cubicBezTo>
                        <a:pt x="6713" y="166633"/>
                        <a:pt x="6897" y="166633"/>
                        <a:pt x="7064" y="166633"/>
                      </a:cubicBezTo>
                      <a:lnTo>
                        <a:pt x="103127" y="166633"/>
                      </a:lnTo>
                      <a:cubicBezTo>
                        <a:pt x="103311" y="166633"/>
                        <a:pt x="103478" y="166633"/>
                        <a:pt x="103646" y="166599"/>
                      </a:cubicBezTo>
                      <a:cubicBezTo>
                        <a:pt x="103696" y="166599"/>
                        <a:pt x="103763" y="166582"/>
                        <a:pt x="103796" y="166582"/>
                      </a:cubicBezTo>
                      <a:cubicBezTo>
                        <a:pt x="104097" y="166566"/>
                        <a:pt x="104382" y="166499"/>
                        <a:pt x="104683" y="166432"/>
                      </a:cubicBezTo>
                      <a:cubicBezTo>
                        <a:pt x="104717" y="166415"/>
                        <a:pt x="104784" y="166415"/>
                        <a:pt x="104851" y="166398"/>
                      </a:cubicBezTo>
                      <a:cubicBezTo>
                        <a:pt x="104884" y="166398"/>
                        <a:pt x="104934" y="166381"/>
                        <a:pt x="104968" y="166381"/>
                      </a:cubicBezTo>
                      <a:cubicBezTo>
                        <a:pt x="105470" y="166248"/>
                        <a:pt x="105955" y="166047"/>
                        <a:pt x="106407" y="165812"/>
                      </a:cubicBezTo>
                      <a:lnTo>
                        <a:pt x="106558" y="165729"/>
                      </a:lnTo>
                      <a:cubicBezTo>
                        <a:pt x="106658" y="165662"/>
                        <a:pt x="106742" y="165628"/>
                        <a:pt x="106859" y="165561"/>
                      </a:cubicBezTo>
                      <a:cubicBezTo>
                        <a:pt x="106893" y="165545"/>
                        <a:pt x="106943" y="165494"/>
                        <a:pt x="106977" y="165478"/>
                      </a:cubicBezTo>
                      <a:cubicBezTo>
                        <a:pt x="107027" y="165461"/>
                        <a:pt x="107060" y="165411"/>
                        <a:pt x="107127" y="165394"/>
                      </a:cubicBezTo>
                      <a:cubicBezTo>
                        <a:pt x="107244" y="165310"/>
                        <a:pt x="107378" y="165210"/>
                        <a:pt x="107495" y="165126"/>
                      </a:cubicBezTo>
                      <a:cubicBezTo>
                        <a:pt x="107546" y="165076"/>
                        <a:pt x="107613" y="165042"/>
                        <a:pt x="107646" y="164992"/>
                      </a:cubicBezTo>
                      <a:cubicBezTo>
                        <a:pt x="107730" y="164925"/>
                        <a:pt x="107813" y="164842"/>
                        <a:pt x="107880" y="164791"/>
                      </a:cubicBezTo>
                      <a:lnTo>
                        <a:pt x="107998" y="164657"/>
                      </a:lnTo>
                      <a:lnTo>
                        <a:pt x="108232" y="164423"/>
                      </a:lnTo>
                      <a:lnTo>
                        <a:pt x="108232" y="164406"/>
                      </a:lnTo>
                      <a:cubicBezTo>
                        <a:pt x="108383" y="164256"/>
                        <a:pt x="108533" y="164088"/>
                        <a:pt x="108650" y="163921"/>
                      </a:cubicBezTo>
                      <a:lnTo>
                        <a:pt x="108650" y="163904"/>
                      </a:lnTo>
                      <a:cubicBezTo>
                        <a:pt x="108868" y="163653"/>
                        <a:pt x="109035" y="163385"/>
                        <a:pt x="109203" y="163084"/>
                      </a:cubicBezTo>
                      <a:cubicBezTo>
                        <a:pt x="109253" y="162984"/>
                        <a:pt x="109303" y="162900"/>
                        <a:pt x="109370" y="162799"/>
                      </a:cubicBezTo>
                      <a:cubicBezTo>
                        <a:pt x="109370" y="162783"/>
                        <a:pt x="109387" y="162783"/>
                        <a:pt x="109387" y="162749"/>
                      </a:cubicBezTo>
                      <a:lnTo>
                        <a:pt x="109504" y="162498"/>
                      </a:lnTo>
                      <a:lnTo>
                        <a:pt x="109638" y="162197"/>
                      </a:lnTo>
                      <a:lnTo>
                        <a:pt x="109755" y="161879"/>
                      </a:lnTo>
                      <a:cubicBezTo>
                        <a:pt x="109805" y="161778"/>
                        <a:pt x="109822" y="161661"/>
                        <a:pt x="109872" y="161561"/>
                      </a:cubicBezTo>
                      <a:lnTo>
                        <a:pt x="109872" y="161544"/>
                      </a:lnTo>
                      <a:cubicBezTo>
                        <a:pt x="109889" y="161444"/>
                        <a:pt x="109923" y="161326"/>
                        <a:pt x="109956" y="161226"/>
                      </a:cubicBezTo>
                      <a:cubicBezTo>
                        <a:pt x="109973" y="161126"/>
                        <a:pt x="109989" y="161025"/>
                        <a:pt x="110006" y="160891"/>
                      </a:cubicBezTo>
                      <a:cubicBezTo>
                        <a:pt x="110040" y="160791"/>
                        <a:pt x="110056" y="160657"/>
                        <a:pt x="110073" y="160556"/>
                      </a:cubicBezTo>
                      <a:cubicBezTo>
                        <a:pt x="110090" y="160456"/>
                        <a:pt x="110090" y="160356"/>
                        <a:pt x="110123" y="160272"/>
                      </a:cubicBezTo>
                      <a:lnTo>
                        <a:pt x="110123" y="160222"/>
                      </a:lnTo>
                      <a:lnTo>
                        <a:pt x="110123" y="160121"/>
                      </a:lnTo>
                      <a:lnTo>
                        <a:pt x="110123" y="160104"/>
                      </a:lnTo>
                      <a:lnTo>
                        <a:pt x="110123" y="160054"/>
                      </a:lnTo>
                      <a:lnTo>
                        <a:pt x="110123" y="160004"/>
                      </a:lnTo>
                      <a:lnTo>
                        <a:pt x="110123" y="159870"/>
                      </a:lnTo>
                      <a:lnTo>
                        <a:pt x="110123" y="159736"/>
                      </a:lnTo>
                      <a:lnTo>
                        <a:pt x="110123" y="159720"/>
                      </a:lnTo>
                      <a:lnTo>
                        <a:pt x="110123" y="159535"/>
                      </a:lnTo>
                      <a:lnTo>
                        <a:pt x="110123" y="7064"/>
                      </a:lnTo>
                      <a:cubicBezTo>
                        <a:pt x="110174" y="6997"/>
                        <a:pt x="110174" y="6947"/>
                        <a:pt x="110174" y="6880"/>
                      </a:cubicBezTo>
                      <a:lnTo>
                        <a:pt x="110174" y="6729"/>
                      </a:lnTo>
                      <a:cubicBezTo>
                        <a:pt x="110174" y="6645"/>
                        <a:pt x="110174" y="6578"/>
                        <a:pt x="110157" y="6495"/>
                      </a:cubicBezTo>
                      <a:lnTo>
                        <a:pt x="110157" y="6378"/>
                      </a:lnTo>
                      <a:lnTo>
                        <a:pt x="110157" y="6327"/>
                      </a:lnTo>
                      <a:cubicBezTo>
                        <a:pt x="110157" y="6311"/>
                        <a:pt x="110157" y="6294"/>
                        <a:pt x="110140" y="6244"/>
                      </a:cubicBezTo>
                      <a:cubicBezTo>
                        <a:pt x="110140" y="6160"/>
                        <a:pt x="110107" y="6110"/>
                        <a:pt x="110107" y="6043"/>
                      </a:cubicBezTo>
                      <a:cubicBezTo>
                        <a:pt x="110090" y="5909"/>
                        <a:pt x="110073" y="5808"/>
                        <a:pt x="110056" y="5708"/>
                      </a:cubicBezTo>
                      <a:cubicBezTo>
                        <a:pt x="110023" y="5608"/>
                        <a:pt x="110006" y="5474"/>
                        <a:pt x="109989" y="5373"/>
                      </a:cubicBezTo>
                      <a:cubicBezTo>
                        <a:pt x="109973" y="5273"/>
                        <a:pt x="109923" y="5156"/>
                        <a:pt x="109906" y="5055"/>
                      </a:cubicBezTo>
                      <a:lnTo>
                        <a:pt x="109906" y="5038"/>
                      </a:lnTo>
                      <a:cubicBezTo>
                        <a:pt x="109872" y="4938"/>
                        <a:pt x="109839" y="4821"/>
                        <a:pt x="109805" y="4720"/>
                      </a:cubicBezTo>
                      <a:lnTo>
                        <a:pt x="109671" y="4402"/>
                      </a:lnTo>
                      <a:lnTo>
                        <a:pt x="109554" y="4101"/>
                      </a:lnTo>
                      <a:lnTo>
                        <a:pt x="109420" y="3850"/>
                      </a:lnTo>
                      <a:cubicBezTo>
                        <a:pt x="109404" y="3817"/>
                        <a:pt x="109404" y="3817"/>
                        <a:pt x="109404" y="3800"/>
                      </a:cubicBezTo>
                      <a:cubicBezTo>
                        <a:pt x="109353" y="3699"/>
                        <a:pt x="109303" y="3616"/>
                        <a:pt x="109236" y="3515"/>
                      </a:cubicBezTo>
                      <a:cubicBezTo>
                        <a:pt x="109069" y="3214"/>
                        <a:pt x="108885" y="2946"/>
                        <a:pt x="108701" y="2695"/>
                      </a:cubicBezTo>
                      <a:lnTo>
                        <a:pt x="108701" y="2678"/>
                      </a:lnTo>
                      <a:cubicBezTo>
                        <a:pt x="108567" y="2511"/>
                        <a:pt x="108416" y="2344"/>
                        <a:pt x="108282" y="2193"/>
                      </a:cubicBezTo>
                      <a:lnTo>
                        <a:pt x="108048" y="1959"/>
                      </a:lnTo>
                      <a:lnTo>
                        <a:pt x="107914" y="1841"/>
                      </a:lnTo>
                      <a:cubicBezTo>
                        <a:pt x="107830" y="1774"/>
                        <a:pt x="107763" y="1691"/>
                        <a:pt x="107680" y="1624"/>
                      </a:cubicBezTo>
                      <a:cubicBezTo>
                        <a:pt x="107646" y="1590"/>
                        <a:pt x="107579" y="1540"/>
                        <a:pt x="107546" y="1507"/>
                      </a:cubicBezTo>
                      <a:cubicBezTo>
                        <a:pt x="107412" y="1389"/>
                        <a:pt x="107295" y="1306"/>
                        <a:pt x="107161" y="1222"/>
                      </a:cubicBezTo>
                      <a:cubicBezTo>
                        <a:pt x="107127" y="1205"/>
                        <a:pt x="107077" y="1172"/>
                        <a:pt x="107010" y="1138"/>
                      </a:cubicBezTo>
                      <a:cubicBezTo>
                        <a:pt x="106977" y="1122"/>
                        <a:pt x="106926" y="1088"/>
                        <a:pt x="106893" y="1055"/>
                      </a:cubicBezTo>
                      <a:cubicBezTo>
                        <a:pt x="106792" y="1004"/>
                        <a:pt x="106709" y="938"/>
                        <a:pt x="106592" y="887"/>
                      </a:cubicBezTo>
                      <a:cubicBezTo>
                        <a:pt x="106558" y="871"/>
                        <a:pt x="106491" y="854"/>
                        <a:pt x="106458" y="804"/>
                      </a:cubicBezTo>
                      <a:cubicBezTo>
                        <a:pt x="105989" y="553"/>
                        <a:pt x="105504" y="368"/>
                        <a:pt x="105001" y="251"/>
                      </a:cubicBezTo>
                      <a:cubicBezTo>
                        <a:pt x="104968" y="218"/>
                        <a:pt x="104918" y="218"/>
                        <a:pt x="104884" y="218"/>
                      </a:cubicBezTo>
                      <a:cubicBezTo>
                        <a:pt x="104817" y="201"/>
                        <a:pt x="104784" y="201"/>
                        <a:pt x="104717" y="184"/>
                      </a:cubicBezTo>
                      <a:cubicBezTo>
                        <a:pt x="104416" y="117"/>
                        <a:pt x="104131" y="84"/>
                        <a:pt x="103830" y="34"/>
                      </a:cubicBezTo>
                      <a:cubicBezTo>
                        <a:pt x="103796" y="34"/>
                        <a:pt x="103729" y="34"/>
                        <a:pt x="103696" y="17"/>
                      </a:cubicBezTo>
                      <a:cubicBezTo>
                        <a:pt x="103528" y="0"/>
                        <a:pt x="103328" y="0"/>
                        <a:pt x="10316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20"/>
                <p:cNvSpPr/>
                <p:nvPr/>
              </p:nvSpPr>
              <p:spPr>
                <a:xfrm>
                  <a:off x="3193013" y="819975"/>
                  <a:ext cx="2758125" cy="4168750"/>
                </a:xfrm>
                <a:custGeom>
                  <a:rect b="b" l="l" r="r" t="t"/>
                  <a:pathLst>
                    <a:path extrusionOk="0" h="166750" w="110325">
                      <a:moveTo>
                        <a:pt x="107926" y="164950"/>
                      </a:moveTo>
                      <a:cubicBezTo>
                        <a:pt x="107878" y="164992"/>
                        <a:pt x="107830" y="165034"/>
                        <a:pt x="107781" y="165075"/>
                      </a:cubicBezTo>
                      <a:lnTo>
                        <a:pt x="107781" y="165075"/>
                      </a:lnTo>
                      <a:cubicBezTo>
                        <a:pt x="107835" y="165043"/>
                        <a:pt x="107882" y="164996"/>
                        <a:pt x="107926" y="164950"/>
                      </a:cubicBezTo>
                      <a:close/>
                      <a:moveTo>
                        <a:pt x="107781" y="165075"/>
                      </a:moveTo>
                      <a:lnTo>
                        <a:pt x="107781" y="165075"/>
                      </a:lnTo>
                      <a:cubicBezTo>
                        <a:pt x="107781" y="165075"/>
                        <a:pt x="107780" y="165076"/>
                        <a:pt x="107780" y="165076"/>
                      </a:cubicBezTo>
                      <a:cubicBezTo>
                        <a:pt x="107779" y="165077"/>
                        <a:pt x="107779" y="165077"/>
                        <a:pt x="107778" y="165078"/>
                      </a:cubicBezTo>
                      <a:lnTo>
                        <a:pt x="107778" y="165078"/>
                      </a:lnTo>
                      <a:cubicBezTo>
                        <a:pt x="107779" y="165077"/>
                        <a:pt x="107780" y="165076"/>
                        <a:pt x="107781" y="165075"/>
                      </a:cubicBezTo>
                      <a:close/>
                      <a:moveTo>
                        <a:pt x="107778" y="165078"/>
                      </a:moveTo>
                      <a:cubicBezTo>
                        <a:pt x="107757" y="165095"/>
                        <a:pt x="107737" y="165112"/>
                        <a:pt x="107716" y="165129"/>
                      </a:cubicBezTo>
                      <a:lnTo>
                        <a:pt x="107716" y="165129"/>
                      </a:lnTo>
                      <a:cubicBezTo>
                        <a:pt x="107737" y="165113"/>
                        <a:pt x="107759" y="165097"/>
                        <a:pt x="107778" y="165078"/>
                      </a:cubicBezTo>
                      <a:close/>
                      <a:moveTo>
                        <a:pt x="107716" y="165129"/>
                      </a:moveTo>
                      <a:cubicBezTo>
                        <a:pt x="107695" y="165145"/>
                        <a:pt x="107675" y="165160"/>
                        <a:pt x="107658" y="165177"/>
                      </a:cubicBezTo>
                      <a:lnTo>
                        <a:pt x="107658" y="165177"/>
                      </a:lnTo>
                      <a:cubicBezTo>
                        <a:pt x="107677" y="165161"/>
                        <a:pt x="107697" y="165145"/>
                        <a:pt x="107716" y="165129"/>
                      </a:cubicBezTo>
                      <a:close/>
                      <a:moveTo>
                        <a:pt x="107658" y="165177"/>
                      </a:moveTo>
                      <a:lnTo>
                        <a:pt x="107658" y="165177"/>
                      </a:lnTo>
                      <a:cubicBezTo>
                        <a:pt x="107620" y="165207"/>
                        <a:pt x="107582" y="165237"/>
                        <a:pt x="107544" y="165266"/>
                      </a:cubicBezTo>
                      <a:lnTo>
                        <a:pt x="107544" y="165266"/>
                      </a:lnTo>
                      <a:cubicBezTo>
                        <a:pt x="107572" y="165247"/>
                        <a:pt x="107600" y="165228"/>
                        <a:pt x="107629" y="165210"/>
                      </a:cubicBezTo>
                      <a:cubicBezTo>
                        <a:pt x="107637" y="165198"/>
                        <a:pt x="107647" y="165187"/>
                        <a:pt x="107658" y="165177"/>
                      </a:cubicBezTo>
                      <a:close/>
                      <a:moveTo>
                        <a:pt x="7131" y="0"/>
                      </a:moveTo>
                      <a:cubicBezTo>
                        <a:pt x="3198" y="0"/>
                        <a:pt x="0" y="3197"/>
                        <a:pt x="0" y="7131"/>
                      </a:cubicBezTo>
                      <a:lnTo>
                        <a:pt x="0" y="159619"/>
                      </a:lnTo>
                      <a:cubicBezTo>
                        <a:pt x="0" y="163553"/>
                        <a:pt x="3198" y="166750"/>
                        <a:pt x="7131" y="166750"/>
                      </a:cubicBezTo>
                      <a:lnTo>
                        <a:pt x="103194" y="166750"/>
                      </a:lnTo>
                      <a:cubicBezTo>
                        <a:pt x="104830" y="166750"/>
                        <a:pt x="106340" y="166196"/>
                        <a:pt x="107544" y="165266"/>
                      </a:cubicBezTo>
                      <a:lnTo>
                        <a:pt x="107544" y="165266"/>
                      </a:lnTo>
                      <a:cubicBezTo>
                        <a:pt x="107444" y="165336"/>
                        <a:pt x="107349" y="165412"/>
                        <a:pt x="107244" y="165478"/>
                      </a:cubicBezTo>
                      <a:cubicBezTo>
                        <a:pt x="107211" y="165494"/>
                        <a:pt x="107161" y="165545"/>
                        <a:pt x="107110" y="165561"/>
                      </a:cubicBezTo>
                      <a:cubicBezTo>
                        <a:pt x="107060" y="165578"/>
                        <a:pt x="107027" y="165628"/>
                        <a:pt x="106977" y="165645"/>
                      </a:cubicBezTo>
                      <a:cubicBezTo>
                        <a:pt x="106876" y="165712"/>
                        <a:pt x="106792" y="165779"/>
                        <a:pt x="106692" y="165812"/>
                      </a:cubicBezTo>
                      <a:lnTo>
                        <a:pt x="106541" y="165896"/>
                      </a:lnTo>
                      <a:cubicBezTo>
                        <a:pt x="106073" y="166130"/>
                        <a:pt x="105604" y="166331"/>
                        <a:pt x="105102" y="166465"/>
                      </a:cubicBezTo>
                      <a:cubicBezTo>
                        <a:pt x="105052" y="166482"/>
                        <a:pt x="105018" y="166482"/>
                        <a:pt x="104968" y="166482"/>
                      </a:cubicBezTo>
                      <a:cubicBezTo>
                        <a:pt x="104901" y="166499"/>
                        <a:pt x="104868" y="166499"/>
                        <a:pt x="104801" y="166532"/>
                      </a:cubicBezTo>
                      <a:cubicBezTo>
                        <a:pt x="104516" y="166582"/>
                        <a:pt x="104215" y="166633"/>
                        <a:pt x="103930" y="166666"/>
                      </a:cubicBezTo>
                      <a:cubicBezTo>
                        <a:pt x="103880" y="166666"/>
                        <a:pt x="103813" y="166700"/>
                        <a:pt x="103780" y="166700"/>
                      </a:cubicBezTo>
                      <a:cubicBezTo>
                        <a:pt x="103612" y="166716"/>
                        <a:pt x="103428" y="166716"/>
                        <a:pt x="103261" y="166716"/>
                      </a:cubicBezTo>
                      <a:lnTo>
                        <a:pt x="7131" y="166716"/>
                      </a:lnTo>
                      <a:cubicBezTo>
                        <a:pt x="6947" y="166716"/>
                        <a:pt x="6780" y="166716"/>
                        <a:pt x="6612" y="166700"/>
                      </a:cubicBezTo>
                      <a:cubicBezTo>
                        <a:pt x="6545" y="166700"/>
                        <a:pt x="6512" y="166666"/>
                        <a:pt x="6445" y="166666"/>
                      </a:cubicBezTo>
                      <a:cubicBezTo>
                        <a:pt x="6160" y="166649"/>
                        <a:pt x="5859" y="166582"/>
                        <a:pt x="5591" y="166532"/>
                      </a:cubicBezTo>
                      <a:cubicBezTo>
                        <a:pt x="5524" y="166499"/>
                        <a:pt x="5474" y="166499"/>
                        <a:pt x="5424" y="166482"/>
                      </a:cubicBezTo>
                      <a:cubicBezTo>
                        <a:pt x="5374" y="166465"/>
                        <a:pt x="5307" y="166465"/>
                        <a:pt x="5273" y="166448"/>
                      </a:cubicBezTo>
                      <a:cubicBezTo>
                        <a:pt x="4771" y="166315"/>
                        <a:pt x="4286" y="166130"/>
                        <a:pt x="3850" y="165879"/>
                      </a:cubicBezTo>
                      <a:lnTo>
                        <a:pt x="3700" y="165796"/>
                      </a:lnTo>
                      <a:cubicBezTo>
                        <a:pt x="3516" y="165695"/>
                        <a:pt x="3331" y="165561"/>
                        <a:pt x="3131" y="165444"/>
                      </a:cubicBezTo>
                      <a:cubicBezTo>
                        <a:pt x="3097" y="165394"/>
                        <a:pt x="3047" y="165377"/>
                        <a:pt x="3013" y="165360"/>
                      </a:cubicBezTo>
                      <a:cubicBezTo>
                        <a:pt x="2930" y="165293"/>
                        <a:pt x="2863" y="165227"/>
                        <a:pt x="2779" y="165193"/>
                      </a:cubicBezTo>
                      <a:cubicBezTo>
                        <a:pt x="2578" y="165026"/>
                        <a:pt x="2411" y="164858"/>
                        <a:pt x="2227" y="164691"/>
                      </a:cubicBezTo>
                      <a:lnTo>
                        <a:pt x="2093" y="164557"/>
                      </a:lnTo>
                      <a:lnTo>
                        <a:pt x="2026" y="164490"/>
                      </a:lnTo>
                      <a:cubicBezTo>
                        <a:pt x="2009" y="164473"/>
                        <a:pt x="1992" y="164457"/>
                        <a:pt x="1992" y="164440"/>
                      </a:cubicBezTo>
                      <a:cubicBezTo>
                        <a:pt x="1925" y="164373"/>
                        <a:pt x="1858" y="164306"/>
                        <a:pt x="1825" y="164239"/>
                      </a:cubicBezTo>
                      <a:cubicBezTo>
                        <a:pt x="1775" y="164189"/>
                        <a:pt x="1725" y="164122"/>
                        <a:pt x="1674" y="164055"/>
                      </a:cubicBezTo>
                      <a:cubicBezTo>
                        <a:pt x="1658" y="164038"/>
                        <a:pt x="1641" y="164021"/>
                        <a:pt x="1607" y="163971"/>
                      </a:cubicBezTo>
                      <a:lnTo>
                        <a:pt x="1574" y="163938"/>
                      </a:lnTo>
                      <a:cubicBezTo>
                        <a:pt x="1524" y="163871"/>
                        <a:pt x="1473" y="163804"/>
                        <a:pt x="1423" y="163720"/>
                      </a:cubicBezTo>
                      <a:cubicBezTo>
                        <a:pt x="1423" y="163720"/>
                        <a:pt x="1423" y="163703"/>
                        <a:pt x="1406" y="163703"/>
                      </a:cubicBezTo>
                      <a:cubicBezTo>
                        <a:pt x="1340" y="163620"/>
                        <a:pt x="1273" y="163536"/>
                        <a:pt x="1239" y="163452"/>
                      </a:cubicBezTo>
                      <a:cubicBezTo>
                        <a:pt x="1239" y="163436"/>
                        <a:pt x="1222" y="163436"/>
                        <a:pt x="1222" y="163436"/>
                      </a:cubicBezTo>
                      <a:cubicBezTo>
                        <a:pt x="1172" y="163352"/>
                        <a:pt x="1105" y="163268"/>
                        <a:pt x="1072" y="163184"/>
                      </a:cubicBezTo>
                      <a:cubicBezTo>
                        <a:pt x="1005" y="163067"/>
                        <a:pt x="971" y="162984"/>
                        <a:pt x="904" y="162883"/>
                      </a:cubicBezTo>
                      <a:cubicBezTo>
                        <a:pt x="888" y="162866"/>
                        <a:pt x="888" y="162866"/>
                        <a:pt x="888" y="162850"/>
                      </a:cubicBezTo>
                      <a:lnTo>
                        <a:pt x="754" y="162599"/>
                      </a:lnTo>
                      <a:lnTo>
                        <a:pt x="637" y="162281"/>
                      </a:lnTo>
                      <a:lnTo>
                        <a:pt x="503" y="161963"/>
                      </a:lnTo>
                      <a:cubicBezTo>
                        <a:pt x="436" y="161812"/>
                        <a:pt x="402" y="161644"/>
                        <a:pt x="352" y="161477"/>
                      </a:cubicBezTo>
                      <a:lnTo>
                        <a:pt x="235" y="160975"/>
                      </a:lnTo>
                      <a:cubicBezTo>
                        <a:pt x="218" y="160875"/>
                        <a:pt x="185" y="160757"/>
                        <a:pt x="168" y="160640"/>
                      </a:cubicBezTo>
                      <a:cubicBezTo>
                        <a:pt x="151" y="160540"/>
                        <a:pt x="151" y="160439"/>
                        <a:pt x="134" y="160356"/>
                      </a:cubicBezTo>
                      <a:lnTo>
                        <a:pt x="134" y="160305"/>
                      </a:lnTo>
                      <a:cubicBezTo>
                        <a:pt x="134" y="160272"/>
                        <a:pt x="101" y="160205"/>
                        <a:pt x="101" y="160171"/>
                      </a:cubicBezTo>
                      <a:cubicBezTo>
                        <a:pt x="101" y="160105"/>
                        <a:pt x="84" y="160038"/>
                        <a:pt x="84" y="159971"/>
                      </a:cubicBezTo>
                      <a:cubicBezTo>
                        <a:pt x="84" y="159870"/>
                        <a:pt x="67" y="159770"/>
                        <a:pt x="67" y="159636"/>
                      </a:cubicBezTo>
                      <a:lnTo>
                        <a:pt x="67" y="7131"/>
                      </a:lnTo>
                      <a:cubicBezTo>
                        <a:pt x="67" y="7030"/>
                        <a:pt x="67" y="6930"/>
                        <a:pt x="84" y="6796"/>
                      </a:cubicBezTo>
                      <a:cubicBezTo>
                        <a:pt x="84" y="6729"/>
                        <a:pt x="84" y="6679"/>
                        <a:pt x="101" y="6612"/>
                      </a:cubicBezTo>
                      <a:cubicBezTo>
                        <a:pt x="101" y="6562"/>
                        <a:pt x="101" y="6512"/>
                        <a:pt x="134" y="6461"/>
                      </a:cubicBezTo>
                      <a:lnTo>
                        <a:pt x="134" y="6428"/>
                      </a:lnTo>
                      <a:cubicBezTo>
                        <a:pt x="151" y="6311"/>
                        <a:pt x="151" y="6210"/>
                        <a:pt x="168" y="6127"/>
                      </a:cubicBezTo>
                      <a:cubicBezTo>
                        <a:pt x="185" y="6009"/>
                        <a:pt x="218" y="5892"/>
                        <a:pt x="235" y="5792"/>
                      </a:cubicBezTo>
                      <a:cubicBezTo>
                        <a:pt x="268" y="5624"/>
                        <a:pt x="302" y="5457"/>
                        <a:pt x="352" y="5290"/>
                      </a:cubicBezTo>
                      <a:cubicBezTo>
                        <a:pt x="402" y="5122"/>
                        <a:pt x="469" y="4972"/>
                        <a:pt x="503" y="4804"/>
                      </a:cubicBezTo>
                      <a:lnTo>
                        <a:pt x="637" y="4503"/>
                      </a:lnTo>
                      <a:lnTo>
                        <a:pt x="754" y="4185"/>
                      </a:lnTo>
                      <a:lnTo>
                        <a:pt x="888" y="3934"/>
                      </a:lnTo>
                      <a:cubicBezTo>
                        <a:pt x="904" y="3917"/>
                        <a:pt x="904" y="3917"/>
                        <a:pt x="904" y="3884"/>
                      </a:cubicBezTo>
                      <a:cubicBezTo>
                        <a:pt x="938" y="3783"/>
                        <a:pt x="1005" y="3699"/>
                        <a:pt x="1072" y="3599"/>
                      </a:cubicBezTo>
                      <a:cubicBezTo>
                        <a:pt x="1105" y="3515"/>
                        <a:pt x="1172" y="3432"/>
                        <a:pt x="1222" y="3348"/>
                      </a:cubicBezTo>
                      <a:lnTo>
                        <a:pt x="1239" y="3331"/>
                      </a:lnTo>
                      <a:cubicBezTo>
                        <a:pt x="1306" y="3248"/>
                        <a:pt x="1356" y="3164"/>
                        <a:pt x="1406" y="3080"/>
                      </a:cubicBezTo>
                      <a:lnTo>
                        <a:pt x="1423" y="3047"/>
                      </a:lnTo>
                      <a:cubicBezTo>
                        <a:pt x="1473" y="2996"/>
                        <a:pt x="1524" y="2913"/>
                        <a:pt x="1574" y="2846"/>
                      </a:cubicBezTo>
                      <a:cubicBezTo>
                        <a:pt x="1591" y="2829"/>
                        <a:pt x="1591" y="2796"/>
                        <a:pt x="1607" y="2796"/>
                      </a:cubicBezTo>
                      <a:cubicBezTo>
                        <a:pt x="1641" y="2779"/>
                        <a:pt x="1658" y="2762"/>
                        <a:pt x="1674" y="2712"/>
                      </a:cubicBezTo>
                      <a:cubicBezTo>
                        <a:pt x="1725" y="2662"/>
                        <a:pt x="1775" y="2595"/>
                        <a:pt x="1825" y="2528"/>
                      </a:cubicBezTo>
                      <a:cubicBezTo>
                        <a:pt x="1892" y="2461"/>
                        <a:pt x="1925" y="2411"/>
                        <a:pt x="1992" y="2344"/>
                      </a:cubicBezTo>
                      <a:cubicBezTo>
                        <a:pt x="2009" y="2327"/>
                        <a:pt x="2026" y="2293"/>
                        <a:pt x="2026" y="2277"/>
                      </a:cubicBezTo>
                      <a:lnTo>
                        <a:pt x="2093" y="2210"/>
                      </a:lnTo>
                      <a:lnTo>
                        <a:pt x="2227" y="2093"/>
                      </a:lnTo>
                      <a:cubicBezTo>
                        <a:pt x="2411" y="1908"/>
                        <a:pt x="2595" y="1741"/>
                        <a:pt x="2779" y="1590"/>
                      </a:cubicBezTo>
                      <a:cubicBezTo>
                        <a:pt x="2863" y="1523"/>
                        <a:pt x="2930" y="1456"/>
                        <a:pt x="3013" y="1390"/>
                      </a:cubicBezTo>
                      <a:cubicBezTo>
                        <a:pt x="3047" y="1373"/>
                        <a:pt x="3097" y="1339"/>
                        <a:pt x="3131" y="1306"/>
                      </a:cubicBezTo>
                      <a:cubicBezTo>
                        <a:pt x="3331" y="1189"/>
                        <a:pt x="3516" y="1055"/>
                        <a:pt x="3700" y="954"/>
                      </a:cubicBezTo>
                      <a:cubicBezTo>
                        <a:pt x="3750" y="938"/>
                        <a:pt x="3800" y="921"/>
                        <a:pt x="3850" y="871"/>
                      </a:cubicBezTo>
                      <a:cubicBezTo>
                        <a:pt x="4286" y="636"/>
                        <a:pt x="4771" y="452"/>
                        <a:pt x="5273" y="302"/>
                      </a:cubicBezTo>
                      <a:cubicBezTo>
                        <a:pt x="5307" y="285"/>
                        <a:pt x="5374" y="285"/>
                        <a:pt x="5424" y="268"/>
                      </a:cubicBezTo>
                      <a:cubicBezTo>
                        <a:pt x="5474" y="251"/>
                        <a:pt x="5524" y="251"/>
                        <a:pt x="5591" y="218"/>
                      </a:cubicBezTo>
                      <a:cubicBezTo>
                        <a:pt x="5859" y="168"/>
                        <a:pt x="6143" y="117"/>
                        <a:pt x="6445" y="101"/>
                      </a:cubicBezTo>
                      <a:cubicBezTo>
                        <a:pt x="6478" y="101"/>
                        <a:pt x="6545" y="84"/>
                        <a:pt x="6612" y="84"/>
                      </a:cubicBezTo>
                      <a:cubicBezTo>
                        <a:pt x="6780" y="50"/>
                        <a:pt x="6964" y="50"/>
                        <a:pt x="7131" y="50"/>
                      </a:cubicBezTo>
                      <a:lnTo>
                        <a:pt x="103194" y="50"/>
                      </a:lnTo>
                      <a:cubicBezTo>
                        <a:pt x="103378" y="50"/>
                        <a:pt x="103545" y="50"/>
                        <a:pt x="103713" y="84"/>
                      </a:cubicBezTo>
                      <a:cubicBezTo>
                        <a:pt x="103763" y="84"/>
                        <a:pt x="103830" y="101"/>
                        <a:pt x="103863" y="101"/>
                      </a:cubicBezTo>
                      <a:cubicBezTo>
                        <a:pt x="104164" y="117"/>
                        <a:pt x="104449" y="184"/>
                        <a:pt x="104750" y="251"/>
                      </a:cubicBezTo>
                      <a:cubicBezTo>
                        <a:pt x="104784" y="268"/>
                        <a:pt x="104851" y="268"/>
                        <a:pt x="104918" y="285"/>
                      </a:cubicBezTo>
                      <a:cubicBezTo>
                        <a:pt x="104951" y="285"/>
                        <a:pt x="105001" y="302"/>
                        <a:pt x="105035" y="302"/>
                      </a:cubicBezTo>
                      <a:cubicBezTo>
                        <a:pt x="105537" y="452"/>
                        <a:pt x="106022" y="636"/>
                        <a:pt x="106474" y="871"/>
                      </a:cubicBezTo>
                      <a:cubicBezTo>
                        <a:pt x="106525" y="887"/>
                        <a:pt x="106592" y="921"/>
                        <a:pt x="106625" y="954"/>
                      </a:cubicBezTo>
                      <a:cubicBezTo>
                        <a:pt x="106725" y="1005"/>
                        <a:pt x="106809" y="1055"/>
                        <a:pt x="106926" y="1122"/>
                      </a:cubicBezTo>
                      <a:cubicBezTo>
                        <a:pt x="106960" y="1138"/>
                        <a:pt x="107010" y="1189"/>
                        <a:pt x="107044" y="1205"/>
                      </a:cubicBezTo>
                      <a:cubicBezTo>
                        <a:pt x="107094" y="1222"/>
                        <a:pt x="107127" y="1272"/>
                        <a:pt x="107194" y="1289"/>
                      </a:cubicBezTo>
                      <a:cubicBezTo>
                        <a:pt x="107311" y="1373"/>
                        <a:pt x="107445" y="1490"/>
                        <a:pt x="107562" y="1557"/>
                      </a:cubicBezTo>
                      <a:cubicBezTo>
                        <a:pt x="107613" y="1607"/>
                        <a:pt x="107680" y="1657"/>
                        <a:pt x="107713" y="1691"/>
                      </a:cubicBezTo>
                      <a:cubicBezTo>
                        <a:pt x="107797" y="1758"/>
                        <a:pt x="107880" y="1808"/>
                        <a:pt x="107947" y="1892"/>
                      </a:cubicBezTo>
                      <a:lnTo>
                        <a:pt x="108065" y="2026"/>
                      </a:lnTo>
                      <a:lnTo>
                        <a:pt x="108299" y="2260"/>
                      </a:lnTo>
                      <a:cubicBezTo>
                        <a:pt x="108450" y="2394"/>
                        <a:pt x="108600" y="2561"/>
                        <a:pt x="108717" y="2729"/>
                      </a:cubicBezTo>
                      <a:lnTo>
                        <a:pt x="108717" y="2762"/>
                      </a:lnTo>
                      <a:cubicBezTo>
                        <a:pt x="108935" y="3013"/>
                        <a:pt x="109102" y="3281"/>
                        <a:pt x="109270" y="3566"/>
                      </a:cubicBezTo>
                      <a:cubicBezTo>
                        <a:pt x="109320" y="3649"/>
                        <a:pt x="109370" y="3766"/>
                        <a:pt x="109437" y="3867"/>
                      </a:cubicBezTo>
                      <a:cubicBezTo>
                        <a:pt x="109437" y="3884"/>
                        <a:pt x="109454" y="3900"/>
                        <a:pt x="109454" y="3900"/>
                      </a:cubicBezTo>
                      <a:lnTo>
                        <a:pt x="109571" y="4151"/>
                      </a:lnTo>
                      <a:lnTo>
                        <a:pt x="109705" y="4469"/>
                      </a:lnTo>
                      <a:lnTo>
                        <a:pt x="109822" y="4787"/>
                      </a:lnTo>
                      <a:cubicBezTo>
                        <a:pt x="109872" y="4888"/>
                        <a:pt x="109889" y="4988"/>
                        <a:pt x="109939" y="5105"/>
                      </a:cubicBezTo>
                      <a:lnTo>
                        <a:pt x="109939" y="5122"/>
                      </a:lnTo>
                      <a:cubicBezTo>
                        <a:pt x="109956" y="5223"/>
                        <a:pt x="109990" y="5323"/>
                        <a:pt x="110023" y="5440"/>
                      </a:cubicBezTo>
                      <a:cubicBezTo>
                        <a:pt x="110040" y="5541"/>
                        <a:pt x="110056" y="5641"/>
                        <a:pt x="110073" y="5775"/>
                      </a:cubicBezTo>
                      <a:cubicBezTo>
                        <a:pt x="110107" y="5892"/>
                        <a:pt x="110123" y="5993"/>
                        <a:pt x="110140" y="6110"/>
                      </a:cubicBezTo>
                      <a:cubicBezTo>
                        <a:pt x="110140" y="6160"/>
                        <a:pt x="110157" y="6244"/>
                        <a:pt x="110157" y="6311"/>
                      </a:cubicBezTo>
                      <a:cubicBezTo>
                        <a:pt x="110157" y="6327"/>
                        <a:pt x="110157" y="6361"/>
                        <a:pt x="110190" y="6394"/>
                      </a:cubicBezTo>
                      <a:lnTo>
                        <a:pt x="110190" y="6445"/>
                      </a:lnTo>
                      <a:lnTo>
                        <a:pt x="110190" y="6562"/>
                      </a:lnTo>
                      <a:cubicBezTo>
                        <a:pt x="110190" y="6645"/>
                        <a:pt x="110207" y="6712"/>
                        <a:pt x="110207" y="6796"/>
                      </a:cubicBezTo>
                      <a:lnTo>
                        <a:pt x="110207" y="6913"/>
                      </a:lnTo>
                      <a:lnTo>
                        <a:pt x="110207" y="6947"/>
                      </a:lnTo>
                      <a:lnTo>
                        <a:pt x="110207" y="7131"/>
                      </a:lnTo>
                      <a:lnTo>
                        <a:pt x="110207" y="159619"/>
                      </a:lnTo>
                      <a:lnTo>
                        <a:pt x="110241" y="159619"/>
                      </a:lnTo>
                      <a:lnTo>
                        <a:pt x="110241" y="159803"/>
                      </a:lnTo>
                      <a:lnTo>
                        <a:pt x="110241" y="159837"/>
                      </a:lnTo>
                      <a:lnTo>
                        <a:pt x="110241" y="159954"/>
                      </a:lnTo>
                      <a:lnTo>
                        <a:pt x="110241" y="160105"/>
                      </a:lnTo>
                      <a:lnTo>
                        <a:pt x="110241" y="160138"/>
                      </a:lnTo>
                      <a:lnTo>
                        <a:pt x="110241" y="160188"/>
                      </a:lnTo>
                      <a:lnTo>
                        <a:pt x="110241" y="160205"/>
                      </a:lnTo>
                      <a:lnTo>
                        <a:pt x="110241" y="160305"/>
                      </a:lnTo>
                      <a:lnTo>
                        <a:pt x="110241" y="160356"/>
                      </a:lnTo>
                      <a:cubicBezTo>
                        <a:pt x="110224" y="160456"/>
                        <a:pt x="110224" y="160556"/>
                        <a:pt x="110207" y="160640"/>
                      </a:cubicBezTo>
                      <a:cubicBezTo>
                        <a:pt x="110174" y="160757"/>
                        <a:pt x="110157" y="160875"/>
                        <a:pt x="110140" y="160975"/>
                      </a:cubicBezTo>
                      <a:cubicBezTo>
                        <a:pt x="110123" y="161092"/>
                        <a:pt x="110090" y="161209"/>
                        <a:pt x="110073" y="161310"/>
                      </a:cubicBezTo>
                      <a:cubicBezTo>
                        <a:pt x="110056" y="161427"/>
                        <a:pt x="110023" y="161527"/>
                        <a:pt x="109990" y="161628"/>
                      </a:cubicBezTo>
                      <a:lnTo>
                        <a:pt x="109990" y="161644"/>
                      </a:lnTo>
                      <a:cubicBezTo>
                        <a:pt x="109973" y="161762"/>
                        <a:pt x="109939" y="161862"/>
                        <a:pt x="109889" y="161963"/>
                      </a:cubicBezTo>
                      <a:lnTo>
                        <a:pt x="109772" y="162281"/>
                      </a:lnTo>
                      <a:lnTo>
                        <a:pt x="109638" y="162599"/>
                      </a:lnTo>
                      <a:lnTo>
                        <a:pt x="109521" y="162850"/>
                      </a:lnTo>
                      <a:cubicBezTo>
                        <a:pt x="109487" y="162866"/>
                        <a:pt x="109487" y="162883"/>
                        <a:pt x="109487" y="162883"/>
                      </a:cubicBezTo>
                      <a:cubicBezTo>
                        <a:pt x="109454" y="162984"/>
                        <a:pt x="109387" y="163067"/>
                        <a:pt x="109320" y="163184"/>
                      </a:cubicBezTo>
                      <a:cubicBezTo>
                        <a:pt x="109153" y="163469"/>
                        <a:pt x="108968" y="163720"/>
                        <a:pt x="108784" y="163988"/>
                      </a:cubicBezTo>
                      <a:lnTo>
                        <a:pt x="108784" y="164021"/>
                      </a:lnTo>
                      <a:cubicBezTo>
                        <a:pt x="108650" y="164189"/>
                        <a:pt x="108517" y="164356"/>
                        <a:pt x="108366" y="164490"/>
                      </a:cubicBezTo>
                      <a:lnTo>
                        <a:pt x="108366" y="164524"/>
                      </a:lnTo>
                      <a:lnTo>
                        <a:pt x="108132" y="164741"/>
                      </a:lnTo>
                      <a:lnTo>
                        <a:pt x="107998" y="164875"/>
                      </a:lnTo>
                      <a:cubicBezTo>
                        <a:pt x="107974" y="164899"/>
                        <a:pt x="107950" y="164924"/>
                        <a:pt x="107926" y="164950"/>
                      </a:cubicBezTo>
                      <a:lnTo>
                        <a:pt x="107926" y="164950"/>
                      </a:lnTo>
                      <a:cubicBezTo>
                        <a:pt x="109397" y="163643"/>
                        <a:pt x="110324" y="161738"/>
                        <a:pt x="110324" y="159619"/>
                      </a:cubicBezTo>
                      <a:lnTo>
                        <a:pt x="110324" y="7131"/>
                      </a:lnTo>
                      <a:cubicBezTo>
                        <a:pt x="110308" y="3197"/>
                        <a:pt x="107110" y="0"/>
                        <a:pt x="1031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20"/>
                <p:cNvSpPr/>
                <p:nvPr/>
              </p:nvSpPr>
              <p:spPr>
                <a:xfrm>
                  <a:off x="3211413" y="838375"/>
                  <a:ext cx="2721725" cy="4132350"/>
                </a:xfrm>
                <a:custGeom>
                  <a:rect b="b" l="l" r="r" t="t"/>
                  <a:pathLst>
                    <a:path extrusionOk="0" h="165294" w="108869">
                      <a:moveTo>
                        <a:pt x="6395" y="1"/>
                      </a:moveTo>
                      <a:cubicBezTo>
                        <a:pt x="2863" y="1"/>
                        <a:pt x="1" y="2863"/>
                        <a:pt x="1" y="6395"/>
                      </a:cubicBezTo>
                      <a:lnTo>
                        <a:pt x="1" y="158883"/>
                      </a:lnTo>
                      <a:cubicBezTo>
                        <a:pt x="1" y="162415"/>
                        <a:pt x="2863" y="165294"/>
                        <a:pt x="6395" y="165294"/>
                      </a:cubicBezTo>
                      <a:lnTo>
                        <a:pt x="102458" y="165294"/>
                      </a:lnTo>
                      <a:cubicBezTo>
                        <a:pt x="105989" y="165294"/>
                        <a:pt x="108869" y="162415"/>
                        <a:pt x="108869" y="158883"/>
                      </a:cubicBezTo>
                      <a:lnTo>
                        <a:pt x="108869" y="6395"/>
                      </a:lnTo>
                      <a:cubicBezTo>
                        <a:pt x="108869" y="2863"/>
                        <a:pt x="105973" y="1"/>
                        <a:pt x="1024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20"/>
                <p:cNvSpPr/>
                <p:nvPr/>
              </p:nvSpPr>
              <p:spPr>
                <a:xfrm>
                  <a:off x="3195513" y="4824250"/>
                  <a:ext cx="2752700" cy="163650"/>
                </a:xfrm>
                <a:custGeom>
                  <a:rect b="b" l="l" r="r" t="t"/>
                  <a:pathLst>
                    <a:path extrusionOk="0" h="6546" w="110108">
                      <a:moveTo>
                        <a:pt x="110107" y="101"/>
                      </a:moveTo>
                      <a:lnTo>
                        <a:pt x="110107" y="34"/>
                      </a:lnTo>
                      <a:lnTo>
                        <a:pt x="110107" y="134"/>
                      </a:lnTo>
                      <a:lnTo>
                        <a:pt x="110107" y="185"/>
                      </a:lnTo>
                      <a:cubicBezTo>
                        <a:pt x="110090" y="285"/>
                        <a:pt x="110090" y="385"/>
                        <a:pt x="110057" y="469"/>
                      </a:cubicBezTo>
                      <a:cubicBezTo>
                        <a:pt x="110040" y="603"/>
                        <a:pt x="110023" y="704"/>
                        <a:pt x="110007" y="804"/>
                      </a:cubicBezTo>
                      <a:cubicBezTo>
                        <a:pt x="109973" y="921"/>
                        <a:pt x="109956" y="1038"/>
                        <a:pt x="109940" y="1139"/>
                      </a:cubicBezTo>
                      <a:cubicBezTo>
                        <a:pt x="109923" y="1256"/>
                        <a:pt x="109873" y="1356"/>
                        <a:pt x="109856" y="1457"/>
                      </a:cubicBezTo>
                      <a:lnTo>
                        <a:pt x="109856" y="1473"/>
                      </a:lnTo>
                      <a:cubicBezTo>
                        <a:pt x="109806" y="1591"/>
                        <a:pt x="109789" y="1691"/>
                        <a:pt x="109756" y="1792"/>
                      </a:cubicBezTo>
                      <a:lnTo>
                        <a:pt x="109622" y="2110"/>
                      </a:lnTo>
                      <a:lnTo>
                        <a:pt x="109505" y="2428"/>
                      </a:lnTo>
                      <a:lnTo>
                        <a:pt x="109371" y="2679"/>
                      </a:lnTo>
                      <a:cubicBezTo>
                        <a:pt x="109354" y="2695"/>
                        <a:pt x="109354" y="2712"/>
                        <a:pt x="109354" y="2712"/>
                      </a:cubicBezTo>
                      <a:cubicBezTo>
                        <a:pt x="109304" y="2813"/>
                        <a:pt x="109253" y="2896"/>
                        <a:pt x="109186" y="3013"/>
                      </a:cubicBezTo>
                      <a:cubicBezTo>
                        <a:pt x="109019" y="3298"/>
                        <a:pt x="108835" y="3549"/>
                        <a:pt x="108634" y="3817"/>
                      </a:cubicBezTo>
                      <a:lnTo>
                        <a:pt x="108634" y="3850"/>
                      </a:lnTo>
                      <a:cubicBezTo>
                        <a:pt x="108517" y="4018"/>
                        <a:pt x="108366" y="4185"/>
                        <a:pt x="108216" y="4319"/>
                      </a:cubicBezTo>
                      <a:lnTo>
                        <a:pt x="108216" y="4353"/>
                      </a:lnTo>
                      <a:lnTo>
                        <a:pt x="107998" y="4570"/>
                      </a:lnTo>
                      <a:lnTo>
                        <a:pt x="107864" y="4704"/>
                      </a:lnTo>
                      <a:cubicBezTo>
                        <a:pt x="107780" y="4771"/>
                        <a:pt x="107713" y="4855"/>
                        <a:pt x="107630" y="4905"/>
                      </a:cubicBezTo>
                      <a:cubicBezTo>
                        <a:pt x="107596" y="4955"/>
                        <a:pt x="107529" y="4989"/>
                        <a:pt x="107479" y="5039"/>
                      </a:cubicBezTo>
                      <a:cubicBezTo>
                        <a:pt x="107362" y="5122"/>
                        <a:pt x="107228" y="5223"/>
                        <a:pt x="107111" y="5307"/>
                      </a:cubicBezTo>
                      <a:cubicBezTo>
                        <a:pt x="107061" y="5323"/>
                        <a:pt x="107027" y="5374"/>
                        <a:pt x="106960" y="5390"/>
                      </a:cubicBezTo>
                      <a:cubicBezTo>
                        <a:pt x="106927" y="5407"/>
                        <a:pt x="106877" y="5457"/>
                        <a:pt x="106843" y="5474"/>
                      </a:cubicBezTo>
                      <a:cubicBezTo>
                        <a:pt x="106726" y="5541"/>
                        <a:pt x="106642" y="5608"/>
                        <a:pt x="106542" y="5641"/>
                      </a:cubicBezTo>
                      <a:lnTo>
                        <a:pt x="106391" y="5725"/>
                      </a:lnTo>
                      <a:cubicBezTo>
                        <a:pt x="105939" y="5959"/>
                        <a:pt x="105454" y="6160"/>
                        <a:pt x="104952" y="6294"/>
                      </a:cubicBezTo>
                      <a:cubicBezTo>
                        <a:pt x="104918" y="6311"/>
                        <a:pt x="104868" y="6311"/>
                        <a:pt x="104834" y="6311"/>
                      </a:cubicBezTo>
                      <a:cubicBezTo>
                        <a:pt x="104768" y="6328"/>
                        <a:pt x="104717" y="6328"/>
                        <a:pt x="104667" y="6361"/>
                      </a:cubicBezTo>
                      <a:cubicBezTo>
                        <a:pt x="104366" y="6411"/>
                        <a:pt x="104081" y="6462"/>
                        <a:pt x="103780" y="6495"/>
                      </a:cubicBezTo>
                      <a:cubicBezTo>
                        <a:pt x="103746" y="6495"/>
                        <a:pt x="103680" y="6529"/>
                        <a:pt x="103629" y="6529"/>
                      </a:cubicBezTo>
                      <a:cubicBezTo>
                        <a:pt x="103462" y="6545"/>
                        <a:pt x="103278" y="6545"/>
                        <a:pt x="103110" y="6545"/>
                      </a:cubicBezTo>
                      <a:lnTo>
                        <a:pt x="7031" y="6545"/>
                      </a:lnTo>
                      <a:cubicBezTo>
                        <a:pt x="6847" y="6545"/>
                        <a:pt x="6680" y="6545"/>
                        <a:pt x="6512" y="6529"/>
                      </a:cubicBezTo>
                      <a:cubicBezTo>
                        <a:pt x="6445" y="6529"/>
                        <a:pt x="6412" y="6495"/>
                        <a:pt x="6345" y="6495"/>
                      </a:cubicBezTo>
                      <a:cubicBezTo>
                        <a:pt x="6060" y="6478"/>
                        <a:pt x="5759" y="6411"/>
                        <a:pt x="5491" y="6361"/>
                      </a:cubicBezTo>
                      <a:cubicBezTo>
                        <a:pt x="5424" y="6328"/>
                        <a:pt x="5374" y="6328"/>
                        <a:pt x="5324" y="6311"/>
                      </a:cubicBezTo>
                      <a:cubicBezTo>
                        <a:pt x="5274" y="6294"/>
                        <a:pt x="5207" y="6294"/>
                        <a:pt x="5173" y="6277"/>
                      </a:cubicBezTo>
                      <a:cubicBezTo>
                        <a:pt x="4671" y="6144"/>
                        <a:pt x="4186" y="5959"/>
                        <a:pt x="3750" y="5708"/>
                      </a:cubicBezTo>
                      <a:lnTo>
                        <a:pt x="3600" y="5625"/>
                      </a:lnTo>
                      <a:cubicBezTo>
                        <a:pt x="3416" y="5524"/>
                        <a:pt x="3231" y="5390"/>
                        <a:pt x="3031" y="5273"/>
                      </a:cubicBezTo>
                      <a:cubicBezTo>
                        <a:pt x="2997" y="5223"/>
                        <a:pt x="2947" y="5206"/>
                        <a:pt x="2913" y="5189"/>
                      </a:cubicBezTo>
                      <a:cubicBezTo>
                        <a:pt x="2830" y="5122"/>
                        <a:pt x="2763" y="5056"/>
                        <a:pt x="2679" y="5022"/>
                      </a:cubicBezTo>
                      <a:cubicBezTo>
                        <a:pt x="2478" y="4855"/>
                        <a:pt x="2311" y="4687"/>
                        <a:pt x="2127" y="4520"/>
                      </a:cubicBezTo>
                      <a:lnTo>
                        <a:pt x="1993" y="4386"/>
                      </a:lnTo>
                      <a:lnTo>
                        <a:pt x="1926" y="4319"/>
                      </a:lnTo>
                      <a:cubicBezTo>
                        <a:pt x="1909" y="4302"/>
                        <a:pt x="1892" y="4286"/>
                        <a:pt x="1892" y="4269"/>
                      </a:cubicBezTo>
                      <a:cubicBezTo>
                        <a:pt x="1825" y="4202"/>
                        <a:pt x="1758" y="4135"/>
                        <a:pt x="1725" y="4068"/>
                      </a:cubicBezTo>
                      <a:cubicBezTo>
                        <a:pt x="1675" y="4018"/>
                        <a:pt x="1625" y="3951"/>
                        <a:pt x="1574" y="3884"/>
                      </a:cubicBezTo>
                      <a:cubicBezTo>
                        <a:pt x="1558" y="3867"/>
                        <a:pt x="1541" y="3850"/>
                        <a:pt x="1507" y="3800"/>
                      </a:cubicBezTo>
                      <a:lnTo>
                        <a:pt x="1474" y="3767"/>
                      </a:lnTo>
                      <a:cubicBezTo>
                        <a:pt x="1424" y="3700"/>
                        <a:pt x="1373" y="3633"/>
                        <a:pt x="1323" y="3549"/>
                      </a:cubicBezTo>
                      <a:cubicBezTo>
                        <a:pt x="1323" y="3549"/>
                        <a:pt x="1323" y="3532"/>
                        <a:pt x="1306" y="3532"/>
                      </a:cubicBezTo>
                      <a:cubicBezTo>
                        <a:pt x="1240" y="3449"/>
                        <a:pt x="1173" y="3365"/>
                        <a:pt x="1139" y="3281"/>
                      </a:cubicBezTo>
                      <a:cubicBezTo>
                        <a:pt x="1139" y="3265"/>
                        <a:pt x="1122" y="3265"/>
                        <a:pt x="1122" y="3265"/>
                      </a:cubicBezTo>
                      <a:cubicBezTo>
                        <a:pt x="1072" y="3181"/>
                        <a:pt x="1005" y="3097"/>
                        <a:pt x="972" y="3013"/>
                      </a:cubicBezTo>
                      <a:cubicBezTo>
                        <a:pt x="905" y="2896"/>
                        <a:pt x="871" y="2813"/>
                        <a:pt x="804" y="2712"/>
                      </a:cubicBezTo>
                      <a:cubicBezTo>
                        <a:pt x="788" y="2695"/>
                        <a:pt x="788" y="2695"/>
                        <a:pt x="788" y="2679"/>
                      </a:cubicBezTo>
                      <a:lnTo>
                        <a:pt x="654" y="2428"/>
                      </a:lnTo>
                      <a:lnTo>
                        <a:pt x="537" y="2110"/>
                      </a:lnTo>
                      <a:lnTo>
                        <a:pt x="403" y="1792"/>
                      </a:lnTo>
                      <a:cubicBezTo>
                        <a:pt x="336" y="1641"/>
                        <a:pt x="302" y="1473"/>
                        <a:pt x="252" y="1306"/>
                      </a:cubicBezTo>
                      <a:lnTo>
                        <a:pt x="135" y="804"/>
                      </a:lnTo>
                      <a:cubicBezTo>
                        <a:pt x="118" y="704"/>
                        <a:pt x="85" y="586"/>
                        <a:pt x="68" y="469"/>
                      </a:cubicBezTo>
                      <a:cubicBezTo>
                        <a:pt x="51" y="369"/>
                        <a:pt x="51" y="268"/>
                        <a:pt x="34" y="185"/>
                      </a:cubicBezTo>
                      <a:lnTo>
                        <a:pt x="34" y="134"/>
                      </a:lnTo>
                      <a:cubicBezTo>
                        <a:pt x="34" y="101"/>
                        <a:pt x="1" y="34"/>
                        <a:pt x="1" y="0"/>
                      </a:cubicBezTo>
                      <a:cubicBezTo>
                        <a:pt x="1" y="34"/>
                        <a:pt x="1" y="84"/>
                        <a:pt x="34" y="118"/>
                      </a:cubicBezTo>
                      <a:cubicBezTo>
                        <a:pt x="51" y="218"/>
                        <a:pt x="51" y="335"/>
                        <a:pt x="68" y="436"/>
                      </a:cubicBezTo>
                      <a:cubicBezTo>
                        <a:pt x="68" y="469"/>
                        <a:pt x="85" y="536"/>
                        <a:pt x="85" y="586"/>
                      </a:cubicBezTo>
                      <a:cubicBezTo>
                        <a:pt x="85" y="637"/>
                        <a:pt x="118" y="704"/>
                        <a:pt x="135" y="770"/>
                      </a:cubicBezTo>
                      <a:cubicBezTo>
                        <a:pt x="152" y="854"/>
                        <a:pt x="168" y="955"/>
                        <a:pt x="202" y="1038"/>
                      </a:cubicBezTo>
                      <a:cubicBezTo>
                        <a:pt x="218" y="1139"/>
                        <a:pt x="252" y="1222"/>
                        <a:pt x="285" y="1340"/>
                      </a:cubicBezTo>
                      <a:cubicBezTo>
                        <a:pt x="302" y="1423"/>
                        <a:pt x="319" y="1507"/>
                        <a:pt x="369" y="1557"/>
                      </a:cubicBezTo>
                      <a:cubicBezTo>
                        <a:pt x="419" y="1725"/>
                        <a:pt x="486" y="1892"/>
                        <a:pt x="553" y="2043"/>
                      </a:cubicBezTo>
                      <a:cubicBezTo>
                        <a:pt x="570" y="2093"/>
                        <a:pt x="587" y="2143"/>
                        <a:pt x="620" y="2193"/>
                      </a:cubicBezTo>
                      <a:cubicBezTo>
                        <a:pt x="654" y="2277"/>
                        <a:pt x="670" y="2344"/>
                        <a:pt x="721" y="2428"/>
                      </a:cubicBezTo>
                      <a:cubicBezTo>
                        <a:pt x="721" y="2428"/>
                        <a:pt x="721" y="2444"/>
                        <a:pt x="737" y="2444"/>
                      </a:cubicBezTo>
                      <a:cubicBezTo>
                        <a:pt x="788" y="2528"/>
                        <a:pt x="821" y="2612"/>
                        <a:pt x="888" y="2695"/>
                      </a:cubicBezTo>
                      <a:lnTo>
                        <a:pt x="888" y="2712"/>
                      </a:lnTo>
                      <a:cubicBezTo>
                        <a:pt x="921" y="2779"/>
                        <a:pt x="955" y="2846"/>
                        <a:pt x="988" y="2880"/>
                      </a:cubicBezTo>
                      <a:cubicBezTo>
                        <a:pt x="1039" y="2930"/>
                        <a:pt x="1055" y="2980"/>
                        <a:pt x="1089" y="3030"/>
                      </a:cubicBezTo>
                      <a:cubicBezTo>
                        <a:pt x="1089" y="3047"/>
                        <a:pt x="1122" y="3047"/>
                        <a:pt x="1122" y="3064"/>
                      </a:cubicBezTo>
                      <a:cubicBezTo>
                        <a:pt x="1156" y="3147"/>
                        <a:pt x="1223" y="3214"/>
                        <a:pt x="1290" y="3298"/>
                      </a:cubicBezTo>
                      <a:cubicBezTo>
                        <a:pt x="1340" y="3382"/>
                        <a:pt x="1407" y="3449"/>
                        <a:pt x="1457" y="3516"/>
                      </a:cubicBezTo>
                      <a:cubicBezTo>
                        <a:pt x="1474" y="3532"/>
                        <a:pt x="1474" y="3549"/>
                        <a:pt x="1491" y="3549"/>
                      </a:cubicBezTo>
                      <a:cubicBezTo>
                        <a:pt x="1558" y="3633"/>
                        <a:pt x="1625" y="3700"/>
                        <a:pt x="1675" y="3767"/>
                      </a:cubicBezTo>
                      <a:cubicBezTo>
                        <a:pt x="1742" y="3850"/>
                        <a:pt x="1825" y="3901"/>
                        <a:pt x="1892" y="3968"/>
                      </a:cubicBezTo>
                      <a:lnTo>
                        <a:pt x="2076" y="4152"/>
                      </a:lnTo>
                      <a:cubicBezTo>
                        <a:pt x="2093" y="4185"/>
                        <a:pt x="2127" y="4185"/>
                        <a:pt x="2143" y="4202"/>
                      </a:cubicBezTo>
                      <a:cubicBezTo>
                        <a:pt x="2210" y="4269"/>
                        <a:pt x="2294" y="4319"/>
                        <a:pt x="2344" y="4386"/>
                      </a:cubicBezTo>
                      <a:lnTo>
                        <a:pt x="2595" y="4570"/>
                      </a:lnTo>
                      <a:cubicBezTo>
                        <a:pt x="2662" y="4620"/>
                        <a:pt x="2729" y="4687"/>
                        <a:pt x="2796" y="4721"/>
                      </a:cubicBezTo>
                      <a:cubicBezTo>
                        <a:pt x="2830" y="4738"/>
                        <a:pt x="2846" y="4771"/>
                        <a:pt x="2897" y="4788"/>
                      </a:cubicBezTo>
                      <a:cubicBezTo>
                        <a:pt x="2930" y="4804"/>
                        <a:pt x="2980" y="4855"/>
                        <a:pt x="3014" y="4871"/>
                      </a:cubicBezTo>
                      <a:cubicBezTo>
                        <a:pt x="3064" y="4888"/>
                        <a:pt x="3098" y="4938"/>
                        <a:pt x="3148" y="4955"/>
                      </a:cubicBezTo>
                      <a:cubicBezTo>
                        <a:pt x="3231" y="4989"/>
                        <a:pt x="3315" y="5056"/>
                        <a:pt x="3399" y="5106"/>
                      </a:cubicBezTo>
                      <a:cubicBezTo>
                        <a:pt x="3432" y="5122"/>
                        <a:pt x="3499" y="5156"/>
                        <a:pt x="3566" y="5189"/>
                      </a:cubicBezTo>
                      <a:cubicBezTo>
                        <a:pt x="3683" y="5240"/>
                        <a:pt x="3817" y="5307"/>
                        <a:pt x="3968" y="5374"/>
                      </a:cubicBezTo>
                      <a:cubicBezTo>
                        <a:pt x="4001" y="5390"/>
                        <a:pt x="4052" y="5407"/>
                        <a:pt x="4085" y="5407"/>
                      </a:cubicBezTo>
                      <a:cubicBezTo>
                        <a:pt x="4152" y="5441"/>
                        <a:pt x="4219" y="5457"/>
                        <a:pt x="4269" y="5491"/>
                      </a:cubicBezTo>
                      <a:cubicBezTo>
                        <a:pt x="4353" y="5524"/>
                        <a:pt x="4437" y="5558"/>
                        <a:pt x="4520" y="5574"/>
                      </a:cubicBezTo>
                      <a:cubicBezTo>
                        <a:pt x="4604" y="5608"/>
                        <a:pt x="4688" y="5625"/>
                        <a:pt x="4805" y="5658"/>
                      </a:cubicBezTo>
                      <a:lnTo>
                        <a:pt x="4822" y="5658"/>
                      </a:lnTo>
                      <a:cubicBezTo>
                        <a:pt x="4922" y="5692"/>
                        <a:pt x="5006" y="5708"/>
                        <a:pt x="5106" y="5725"/>
                      </a:cubicBezTo>
                      <a:lnTo>
                        <a:pt x="5140" y="5725"/>
                      </a:lnTo>
                      <a:cubicBezTo>
                        <a:pt x="5223" y="5742"/>
                        <a:pt x="5274" y="5742"/>
                        <a:pt x="5357" y="5775"/>
                      </a:cubicBezTo>
                      <a:cubicBezTo>
                        <a:pt x="5725" y="5826"/>
                        <a:pt x="6060" y="5859"/>
                        <a:pt x="6428" y="5859"/>
                      </a:cubicBezTo>
                      <a:lnTo>
                        <a:pt x="103780" y="5859"/>
                      </a:lnTo>
                      <a:cubicBezTo>
                        <a:pt x="103914" y="5859"/>
                        <a:pt x="104031" y="5859"/>
                        <a:pt x="104165" y="5826"/>
                      </a:cubicBezTo>
                      <a:cubicBezTo>
                        <a:pt x="104232" y="5826"/>
                        <a:pt x="104282" y="5826"/>
                        <a:pt x="104366" y="5809"/>
                      </a:cubicBezTo>
                      <a:cubicBezTo>
                        <a:pt x="104433" y="5809"/>
                        <a:pt x="104483" y="5792"/>
                        <a:pt x="104533" y="5792"/>
                      </a:cubicBezTo>
                      <a:lnTo>
                        <a:pt x="104617" y="5792"/>
                      </a:lnTo>
                      <a:cubicBezTo>
                        <a:pt x="104701" y="5775"/>
                        <a:pt x="104768" y="5775"/>
                        <a:pt x="104851" y="5742"/>
                      </a:cubicBezTo>
                      <a:lnTo>
                        <a:pt x="104868" y="5742"/>
                      </a:lnTo>
                      <a:cubicBezTo>
                        <a:pt x="104918" y="5742"/>
                        <a:pt x="104952" y="5725"/>
                        <a:pt x="105019" y="5725"/>
                      </a:cubicBezTo>
                      <a:cubicBezTo>
                        <a:pt x="105035" y="5725"/>
                        <a:pt x="105069" y="5708"/>
                        <a:pt x="105086" y="5708"/>
                      </a:cubicBezTo>
                      <a:lnTo>
                        <a:pt x="105102" y="5708"/>
                      </a:lnTo>
                      <a:cubicBezTo>
                        <a:pt x="105169" y="5692"/>
                        <a:pt x="105236" y="5692"/>
                        <a:pt x="105320" y="5658"/>
                      </a:cubicBezTo>
                      <a:cubicBezTo>
                        <a:pt x="105337" y="5658"/>
                        <a:pt x="105370" y="5641"/>
                        <a:pt x="105404" y="5641"/>
                      </a:cubicBezTo>
                      <a:cubicBezTo>
                        <a:pt x="105504" y="5625"/>
                        <a:pt x="105588" y="5591"/>
                        <a:pt x="105671" y="5558"/>
                      </a:cubicBezTo>
                      <a:cubicBezTo>
                        <a:pt x="105755" y="5541"/>
                        <a:pt x="105856" y="5491"/>
                        <a:pt x="105939" y="5474"/>
                      </a:cubicBezTo>
                      <a:lnTo>
                        <a:pt x="105956" y="5474"/>
                      </a:lnTo>
                      <a:cubicBezTo>
                        <a:pt x="106006" y="5457"/>
                        <a:pt x="106040" y="5424"/>
                        <a:pt x="106090" y="5424"/>
                      </a:cubicBezTo>
                      <a:lnTo>
                        <a:pt x="106107" y="5424"/>
                      </a:lnTo>
                      <a:cubicBezTo>
                        <a:pt x="106157" y="5407"/>
                        <a:pt x="106207" y="5390"/>
                        <a:pt x="106257" y="5374"/>
                      </a:cubicBezTo>
                      <a:lnTo>
                        <a:pt x="106274" y="5374"/>
                      </a:lnTo>
                      <a:lnTo>
                        <a:pt x="106659" y="5189"/>
                      </a:lnTo>
                      <a:cubicBezTo>
                        <a:pt x="106709" y="5156"/>
                        <a:pt x="106759" y="5122"/>
                        <a:pt x="106826" y="5106"/>
                      </a:cubicBezTo>
                      <a:cubicBezTo>
                        <a:pt x="106910" y="5056"/>
                        <a:pt x="106994" y="4989"/>
                        <a:pt x="107077" y="4955"/>
                      </a:cubicBezTo>
                      <a:cubicBezTo>
                        <a:pt x="107111" y="4922"/>
                        <a:pt x="107161" y="4905"/>
                        <a:pt x="107195" y="4871"/>
                      </a:cubicBezTo>
                      <a:cubicBezTo>
                        <a:pt x="107245" y="4855"/>
                        <a:pt x="107278" y="4821"/>
                        <a:pt x="107329" y="4788"/>
                      </a:cubicBezTo>
                      <a:cubicBezTo>
                        <a:pt x="107362" y="4771"/>
                        <a:pt x="107379" y="4738"/>
                        <a:pt x="107429" y="4721"/>
                      </a:cubicBezTo>
                      <a:cubicBezTo>
                        <a:pt x="107496" y="4687"/>
                        <a:pt x="107546" y="4637"/>
                        <a:pt x="107613" y="4570"/>
                      </a:cubicBezTo>
                      <a:lnTo>
                        <a:pt x="107864" y="4386"/>
                      </a:lnTo>
                      <a:cubicBezTo>
                        <a:pt x="107931" y="4353"/>
                        <a:pt x="107998" y="4286"/>
                        <a:pt x="108048" y="4235"/>
                      </a:cubicBezTo>
                      <a:lnTo>
                        <a:pt x="108082" y="4219"/>
                      </a:lnTo>
                      <a:cubicBezTo>
                        <a:pt x="108098" y="4202"/>
                        <a:pt x="108115" y="4168"/>
                        <a:pt x="108132" y="4168"/>
                      </a:cubicBezTo>
                      <a:lnTo>
                        <a:pt x="108165" y="4152"/>
                      </a:lnTo>
                      <a:cubicBezTo>
                        <a:pt x="108216" y="4085"/>
                        <a:pt x="108283" y="4051"/>
                        <a:pt x="108333" y="3984"/>
                      </a:cubicBezTo>
                      <a:lnTo>
                        <a:pt x="108417" y="3901"/>
                      </a:lnTo>
                      <a:lnTo>
                        <a:pt x="108500" y="3817"/>
                      </a:lnTo>
                      <a:cubicBezTo>
                        <a:pt x="108500" y="3817"/>
                        <a:pt x="108500" y="3800"/>
                        <a:pt x="108517" y="3800"/>
                      </a:cubicBezTo>
                      <a:cubicBezTo>
                        <a:pt x="108534" y="3783"/>
                        <a:pt x="108550" y="3750"/>
                        <a:pt x="108584" y="3716"/>
                      </a:cubicBezTo>
                      <a:cubicBezTo>
                        <a:pt x="108617" y="3666"/>
                        <a:pt x="108668" y="3616"/>
                        <a:pt x="108718" y="3549"/>
                      </a:cubicBezTo>
                      <a:cubicBezTo>
                        <a:pt x="108751" y="3532"/>
                        <a:pt x="108768" y="3516"/>
                        <a:pt x="108768" y="3482"/>
                      </a:cubicBezTo>
                      <a:cubicBezTo>
                        <a:pt x="108835" y="3432"/>
                        <a:pt x="108885" y="3348"/>
                        <a:pt x="108935" y="3281"/>
                      </a:cubicBezTo>
                      <a:cubicBezTo>
                        <a:pt x="108969" y="3214"/>
                        <a:pt x="109019" y="3181"/>
                        <a:pt x="109053" y="3114"/>
                      </a:cubicBezTo>
                      <a:lnTo>
                        <a:pt x="109086" y="3097"/>
                      </a:lnTo>
                      <a:cubicBezTo>
                        <a:pt x="109103" y="3047"/>
                        <a:pt x="109136" y="3013"/>
                        <a:pt x="109170" y="2963"/>
                      </a:cubicBezTo>
                      <a:cubicBezTo>
                        <a:pt x="109203" y="2896"/>
                        <a:pt x="109270" y="2813"/>
                        <a:pt x="109304" y="2729"/>
                      </a:cubicBezTo>
                      <a:lnTo>
                        <a:pt x="109337" y="2712"/>
                      </a:lnTo>
                      <a:lnTo>
                        <a:pt x="109421" y="2561"/>
                      </a:lnTo>
                      <a:cubicBezTo>
                        <a:pt x="109438" y="2545"/>
                        <a:pt x="109454" y="2511"/>
                        <a:pt x="109454" y="2478"/>
                      </a:cubicBezTo>
                      <a:cubicBezTo>
                        <a:pt x="109505" y="2428"/>
                        <a:pt x="109521" y="2361"/>
                        <a:pt x="109538" y="2310"/>
                      </a:cubicBezTo>
                      <a:cubicBezTo>
                        <a:pt x="109588" y="2227"/>
                        <a:pt x="109622" y="2177"/>
                        <a:pt x="109638" y="2093"/>
                      </a:cubicBezTo>
                      <a:cubicBezTo>
                        <a:pt x="109672" y="2026"/>
                        <a:pt x="109689" y="1959"/>
                        <a:pt x="109722" y="1925"/>
                      </a:cubicBezTo>
                      <a:cubicBezTo>
                        <a:pt x="109722" y="1892"/>
                        <a:pt x="109756" y="1875"/>
                        <a:pt x="109756" y="1858"/>
                      </a:cubicBezTo>
                      <a:lnTo>
                        <a:pt x="109806" y="1674"/>
                      </a:lnTo>
                      <a:cubicBezTo>
                        <a:pt x="109839" y="1624"/>
                        <a:pt x="109839" y="1591"/>
                        <a:pt x="109856" y="1540"/>
                      </a:cubicBezTo>
                      <a:cubicBezTo>
                        <a:pt x="109856" y="1540"/>
                        <a:pt x="109856" y="1524"/>
                        <a:pt x="109873" y="1524"/>
                      </a:cubicBezTo>
                      <a:cubicBezTo>
                        <a:pt x="109890" y="1457"/>
                        <a:pt x="109923" y="1373"/>
                        <a:pt x="109940" y="1306"/>
                      </a:cubicBezTo>
                      <a:cubicBezTo>
                        <a:pt x="109956" y="1222"/>
                        <a:pt x="109973" y="1172"/>
                        <a:pt x="110007" y="1088"/>
                      </a:cubicBezTo>
                      <a:lnTo>
                        <a:pt x="110007" y="1055"/>
                      </a:lnTo>
                      <a:lnTo>
                        <a:pt x="110023" y="971"/>
                      </a:lnTo>
                      <a:cubicBezTo>
                        <a:pt x="110040" y="921"/>
                        <a:pt x="110057" y="837"/>
                        <a:pt x="110057" y="754"/>
                      </a:cubicBezTo>
                      <a:lnTo>
                        <a:pt x="110057" y="720"/>
                      </a:lnTo>
                      <a:cubicBezTo>
                        <a:pt x="110090" y="670"/>
                        <a:pt x="110090" y="603"/>
                        <a:pt x="110090" y="536"/>
                      </a:cubicBezTo>
                      <a:cubicBezTo>
                        <a:pt x="110107" y="503"/>
                        <a:pt x="110107" y="436"/>
                        <a:pt x="110107" y="385"/>
                      </a:cubicBezTo>
                      <a:cubicBezTo>
                        <a:pt x="110090" y="302"/>
                        <a:pt x="110107" y="201"/>
                        <a:pt x="110107" y="10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20"/>
                <p:cNvSpPr/>
                <p:nvPr/>
              </p:nvSpPr>
              <p:spPr>
                <a:xfrm>
                  <a:off x="5949013" y="4810450"/>
                  <a:ext cx="25" cy="8375"/>
                </a:xfrm>
                <a:custGeom>
                  <a:rect b="b" l="l" r="r" t="t"/>
                  <a:pathLst>
                    <a:path extrusionOk="0" h="335" w="1">
                      <a:moveTo>
                        <a:pt x="1" y="0"/>
                      </a:moveTo>
                      <a:lnTo>
                        <a:pt x="1" y="335"/>
                      </a:lnTo>
                      <a:close/>
                    </a:path>
                  </a:pathLst>
                </a:custGeom>
                <a:solidFill>
                  <a:srgbClr val="DFDF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20"/>
                <p:cNvSpPr/>
                <p:nvPr/>
              </p:nvSpPr>
              <p:spPr>
                <a:xfrm>
                  <a:off x="5772013" y="838375"/>
                  <a:ext cx="177025" cy="4132350"/>
                </a:xfrm>
                <a:custGeom>
                  <a:rect b="b" l="l" r="r" t="t"/>
                  <a:pathLst>
                    <a:path extrusionOk="0" h="165294" w="7081">
                      <a:moveTo>
                        <a:pt x="7081" y="6395"/>
                      </a:moveTo>
                      <a:lnTo>
                        <a:pt x="7081" y="158883"/>
                      </a:lnTo>
                      <a:lnTo>
                        <a:pt x="7081" y="159067"/>
                      </a:lnTo>
                      <a:lnTo>
                        <a:pt x="7081" y="159101"/>
                      </a:lnTo>
                      <a:lnTo>
                        <a:pt x="7081" y="159218"/>
                      </a:lnTo>
                      <a:lnTo>
                        <a:pt x="7081" y="159369"/>
                      </a:lnTo>
                      <a:lnTo>
                        <a:pt x="7081" y="159402"/>
                      </a:lnTo>
                      <a:lnTo>
                        <a:pt x="7081" y="159452"/>
                      </a:lnTo>
                      <a:lnTo>
                        <a:pt x="7081" y="159469"/>
                      </a:lnTo>
                      <a:lnTo>
                        <a:pt x="7081" y="159536"/>
                      </a:lnTo>
                      <a:cubicBezTo>
                        <a:pt x="7064" y="159636"/>
                        <a:pt x="7064" y="159737"/>
                        <a:pt x="7047" y="159854"/>
                      </a:cubicBezTo>
                      <a:cubicBezTo>
                        <a:pt x="7047" y="159887"/>
                        <a:pt x="7014" y="159954"/>
                        <a:pt x="7014" y="159988"/>
                      </a:cubicBezTo>
                      <a:cubicBezTo>
                        <a:pt x="7014" y="160055"/>
                        <a:pt x="6997" y="160122"/>
                        <a:pt x="6997" y="160189"/>
                      </a:cubicBezTo>
                      <a:lnTo>
                        <a:pt x="6997" y="160205"/>
                      </a:lnTo>
                      <a:cubicBezTo>
                        <a:pt x="6980" y="160289"/>
                        <a:pt x="6980" y="160356"/>
                        <a:pt x="6963" y="160440"/>
                      </a:cubicBezTo>
                      <a:lnTo>
                        <a:pt x="6930" y="160523"/>
                      </a:lnTo>
                      <a:lnTo>
                        <a:pt x="6930" y="160540"/>
                      </a:lnTo>
                      <a:cubicBezTo>
                        <a:pt x="6913" y="160624"/>
                        <a:pt x="6896" y="160691"/>
                        <a:pt x="6880" y="160775"/>
                      </a:cubicBezTo>
                      <a:cubicBezTo>
                        <a:pt x="6846" y="160825"/>
                        <a:pt x="6830" y="160908"/>
                        <a:pt x="6813" y="160975"/>
                      </a:cubicBezTo>
                      <a:cubicBezTo>
                        <a:pt x="6813" y="160975"/>
                        <a:pt x="6813" y="160992"/>
                        <a:pt x="6796" y="160992"/>
                      </a:cubicBezTo>
                      <a:cubicBezTo>
                        <a:pt x="6763" y="161042"/>
                        <a:pt x="6763" y="161076"/>
                        <a:pt x="6746" y="161126"/>
                      </a:cubicBezTo>
                      <a:lnTo>
                        <a:pt x="6679" y="161310"/>
                      </a:lnTo>
                      <a:cubicBezTo>
                        <a:pt x="6662" y="161327"/>
                        <a:pt x="6662" y="161360"/>
                        <a:pt x="6662" y="161377"/>
                      </a:cubicBezTo>
                      <a:cubicBezTo>
                        <a:pt x="6645" y="161444"/>
                        <a:pt x="6629" y="161494"/>
                        <a:pt x="6578" y="161545"/>
                      </a:cubicBezTo>
                      <a:cubicBezTo>
                        <a:pt x="6545" y="161628"/>
                        <a:pt x="6511" y="161695"/>
                        <a:pt x="6478" y="161779"/>
                      </a:cubicBezTo>
                      <a:cubicBezTo>
                        <a:pt x="6461" y="161829"/>
                        <a:pt x="6411" y="161879"/>
                        <a:pt x="6394" y="161946"/>
                      </a:cubicBezTo>
                      <a:cubicBezTo>
                        <a:pt x="6378" y="161963"/>
                        <a:pt x="6378" y="161996"/>
                        <a:pt x="6344" y="162030"/>
                      </a:cubicBezTo>
                      <a:lnTo>
                        <a:pt x="6193" y="162147"/>
                      </a:lnTo>
                      <a:cubicBezTo>
                        <a:pt x="6193" y="162147"/>
                        <a:pt x="6193" y="162164"/>
                        <a:pt x="6160" y="162164"/>
                      </a:cubicBezTo>
                      <a:cubicBezTo>
                        <a:pt x="6126" y="162248"/>
                        <a:pt x="6076" y="162315"/>
                        <a:pt x="6026" y="162398"/>
                      </a:cubicBezTo>
                      <a:cubicBezTo>
                        <a:pt x="5993" y="162448"/>
                        <a:pt x="5959" y="162482"/>
                        <a:pt x="5942" y="162532"/>
                      </a:cubicBezTo>
                      <a:lnTo>
                        <a:pt x="5909" y="162549"/>
                      </a:lnTo>
                      <a:cubicBezTo>
                        <a:pt x="5875" y="162616"/>
                        <a:pt x="5825" y="162666"/>
                        <a:pt x="5792" y="162716"/>
                      </a:cubicBezTo>
                      <a:cubicBezTo>
                        <a:pt x="5725" y="162800"/>
                        <a:pt x="5675" y="162867"/>
                        <a:pt x="5624" y="162917"/>
                      </a:cubicBezTo>
                      <a:cubicBezTo>
                        <a:pt x="5608" y="162951"/>
                        <a:pt x="5608" y="162967"/>
                        <a:pt x="5574" y="162984"/>
                      </a:cubicBezTo>
                      <a:cubicBezTo>
                        <a:pt x="5541" y="163034"/>
                        <a:pt x="5490" y="163084"/>
                        <a:pt x="5423" y="163151"/>
                      </a:cubicBezTo>
                      <a:cubicBezTo>
                        <a:pt x="5407" y="163168"/>
                        <a:pt x="5390" y="163218"/>
                        <a:pt x="5373" y="163235"/>
                      </a:cubicBezTo>
                      <a:lnTo>
                        <a:pt x="5340" y="163252"/>
                      </a:lnTo>
                      <a:lnTo>
                        <a:pt x="5256" y="163336"/>
                      </a:lnTo>
                      <a:lnTo>
                        <a:pt x="5189" y="163419"/>
                      </a:lnTo>
                      <a:lnTo>
                        <a:pt x="5022" y="163587"/>
                      </a:lnTo>
                      <a:lnTo>
                        <a:pt x="4988" y="163603"/>
                      </a:lnTo>
                      <a:cubicBezTo>
                        <a:pt x="4972" y="163637"/>
                        <a:pt x="4955" y="163637"/>
                        <a:pt x="4938" y="163654"/>
                      </a:cubicBezTo>
                      <a:lnTo>
                        <a:pt x="4905" y="163670"/>
                      </a:lnTo>
                      <a:cubicBezTo>
                        <a:pt x="4854" y="163721"/>
                        <a:pt x="4787" y="163788"/>
                        <a:pt x="4720" y="163821"/>
                      </a:cubicBezTo>
                      <a:cubicBezTo>
                        <a:pt x="4637" y="163888"/>
                        <a:pt x="4570" y="163955"/>
                        <a:pt x="4469" y="164005"/>
                      </a:cubicBezTo>
                      <a:cubicBezTo>
                        <a:pt x="4402" y="164055"/>
                        <a:pt x="4352" y="164122"/>
                        <a:pt x="4285" y="164156"/>
                      </a:cubicBezTo>
                      <a:cubicBezTo>
                        <a:pt x="4235" y="164173"/>
                        <a:pt x="4218" y="164206"/>
                        <a:pt x="4185" y="164223"/>
                      </a:cubicBezTo>
                      <a:cubicBezTo>
                        <a:pt x="4135" y="164239"/>
                        <a:pt x="4101" y="164290"/>
                        <a:pt x="4051" y="164306"/>
                      </a:cubicBezTo>
                      <a:cubicBezTo>
                        <a:pt x="4001" y="164323"/>
                        <a:pt x="3967" y="164357"/>
                        <a:pt x="3934" y="164390"/>
                      </a:cubicBezTo>
                      <a:cubicBezTo>
                        <a:pt x="3850" y="164424"/>
                        <a:pt x="3766" y="164491"/>
                        <a:pt x="3666" y="164541"/>
                      </a:cubicBezTo>
                      <a:cubicBezTo>
                        <a:pt x="3632" y="164557"/>
                        <a:pt x="3565" y="164591"/>
                        <a:pt x="3515" y="164624"/>
                      </a:cubicBezTo>
                      <a:lnTo>
                        <a:pt x="3130" y="164809"/>
                      </a:lnTo>
                      <a:lnTo>
                        <a:pt x="3114" y="164809"/>
                      </a:lnTo>
                      <a:cubicBezTo>
                        <a:pt x="3063" y="164825"/>
                        <a:pt x="3013" y="164842"/>
                        <a:pt x="2963" y="164859"/>
                      </a:cubicBezTo>
                      <a:lnTo>
                        <a:pt x="2946" y="164859"/>
                      </a:lnTo>
                      <a:cubicBezTo>
                        <a:pt x="2896" y="164892"/>
                        <a:pt x="2862" y="164909"/>
                        <a:pt x="2812" y="164909"/>
                      </a:cubicBezTo>
                      <a:lnTo>
                        <a:pt x="2796" y="164909"/>
                      </a:lnTo>
                      <a:cubicBezTo>
                        <a:pt x="2712" y="164926"/>
                        <a:pt x="2611" y="164976"/>
                        <a:pt x="2528" y="164993"/>
                      </a:cubicBezTo>
                      <a:cubicBezTo>
                        <a:pt x="2444" y="165009"/>
                        <a:pt x="2327" y="165043"/>
                        <a:pt x="2260" y="165076"/>
                      </a:cubicBezTo>
                      <a:cubicBezTo>
                        <a:pt x="2226" y="165076"/>
                        <a:pt x="2193" y="165093"/>
                        <a:pt x="2176" y="165093"/>
                      </a:cubicBezTo>
                      <a:cubicBezTo>
                        <a:pt x="2109" y="165127"/>
                        <a:pt x="2042" y="165127"/>
                        <a:pt x="1959" y="165143"/>
                      </a:cubicBezTo>
                      <a:lnTo>
                        <a:pt x="1942" y="165143"/>
                      </a:lnTo>
                      <a:cubicBezTo>
                        <a:pt x="1908" y="165143"/>
                        <a:pt x="1892" y="165143"/>
                        <a:pt x="1875" y="165160"/>
                      </a:cubicBezTo>
                      <a:cubicBezTo>
                        <a:pt x="1841" y="165160"/>
                        <a:pt x="1791" y="165177"/>
                        <a:pt x="1724" y="165177"/>
                      </a:cubicBezTo>
                      <a:lnTo>
                        <a:pt x="1708" y="165177"/>
                      </a:lnTo>
                      <a:cubicBezTo>
                        <a:pt x="1624" y="165210"/>
                        <a:pt x="1557" y="165210"/>
                        <a:pt x="1473" y="165227"/>
                      </a:cubicBezTo>
                      <a:lnTo>
                        <a:pt x="1389" y="165227"/>
                      </a:lnTo>
                      <a:cubicBezTo>
                        <a:pt x="1339" y="165227"/>
                        <a:pt x="1272" y="165244"/>
                        <a:pt x="1222" y="165244"/>
                      </a:cubicBezTo>
                      <a:cubicBezTo>
                        <a:pt x="1172" y="165244"/>
                        <a:pt x="1105" y="165261"/>
                        <a:pt x="1021" y="165261"/>
                      </a:cubicBezTo>
                      <a:cubicBezTo>
                        <a:pt x="887" y="165261"/>
                        <a:pt x="770" y="165294"/>
                        <a:pt x="636" y="165294"/>
                      </a:cubicBezTo>
                      <a:lnTo>
                        <a:pt x="0" y="165294"/>
                      </a:lnTo>
                      <a:cubicBezTo>
                        <a:pt x="3532" y="165294"/>
                        <a:pt x="6394" y="162415"/>
                        <a:pt x="6394" y="158883"/>
                      </a:cubicBezTo>
                      <a:lnTo>
                        <a:pt x="6394" y="6395"/>
                      </a:lnTo>
                      <a:cubicBezTo>
                        <a:pt x="6394" y="2863"/>
                        <a:pt x="3532" y="1"/>
                        <a:pt x="0" y="1"/>
                      </a:cubicBezTo>
                      <a:lnTo>
                        <a:pt x="636" y="1"/>
                      </a:lnTo>
                      <a:cubicBezTo>
                        <a:pt x="1004" y="1"/>
                        <a:pt x="1356" y="17"/>
                        <a:pt x="1708" y="84"/>
                      </a:cubicBezTo>
                      <a:cubicBezTo>
                        <a:pt x="1791" y="101"/>
                        <a:pt x="1858" y="101"/>
                        <a:pt x="1942" y="118"/>
                      </a:cubicBezTo>
                      <a:lnTo>
                        <a:pt x="2260" y="185"/>
                      </a:lnTo>
                      <a:cubicBezTo>
                        <a:pt x="2360" y="202"/>
                        <a:pt x="2444" y="218"/>
                        <a:pt x="2528" y="269"/>
                      </a:cubicBezTo>
                      <a:cubicBezTo>
                        <a:pt x="2611" y="285"/>
                        <a:pt x="2712" y="335"/>
                        <a:pt x="2796" y="352"/>
                      </a:cubicBezTo>
                      <a:cubicBezTo>
                        <a:pt x="2862" y="369"/>
                        <a:pt x="2896" y="386"/>
                        <a:pt x="2963" y="419"/>
                      </a:cubicBezTo>
                      <a:cubicBezTo>
                        <a:pt x="3013" y="436"/>
                        <a:pt x="3063" y="453"/>
                        <a:pt x="3130" y="469"/>
                      </a:cubicBezTo>
                      <a:lnTo>
                        <a:pt x="3499" y="670"/>
                      </a:lnTo>
                      <a:cubicBezTo>
                        <a:pt x="3565" y="687"/>
                        <a:pt x="3616" y="720"/>
                        <a:pt x="3666" y="754"/>
                      </a:cubicBezTo>
                      <a:cubicBezTo>
                        <a:pt x="3750" y="787"/>
                        <a:pt x="3833" y="838"/>
                        <a:pt x="3917" y="888"/>
                      </a:cubicBezTo>
                      <a:cubicBezTo>
                        <a:pt x="3967" y="921"/>
                        <a:pt x="4001" y="938"/>
                        <a:pt x="4051" y="972"/>
                      </a:cubicBezTo>
                      <a:cubicBezTo>
                        <a:pt x="4084" y="1005"/>
                        <a:pt x="4135" y="1039"/>
                        <a:pt x="4168" y="1055"/>
                      </a:cubicBezTo>
                      <a:cubicBezTo>
                        <a:pt x="4218" y="1089"/>
                        <a:pt x="4235" y="1105"/>
                        <a:pt x="4285" y="1139"/>
                      </a:cubicBezTo>
                      <a:cubicBezTo>
                        <a:pt x="4335" y="1189"/>
                        <a:pt x="4402" y="1223"/>
                        <a:pt x="4469" y="1290"/>
                      </a:cubicBezTo>
                      <a:lnTo>
                        <a:pt x="4720" y="1474"/>
                      </a:lnTo>
                      <a:cubicBezTo>
                        <a:pt x="4787" y="1541"/>
                        <a:pt x="4871" y="1608"/>
                        <a:pt x="4921" y="1641"/>
                      </a:cubicBezTo>
                      <a:cubicBezTo>
                        <a:pt x="4955" y="1675"/>
                        <a:pt x="4972" y="1691"/>
                        <a:pt x="4988" y="1691"/>
                      </a:cubicBezTo>
                      <a:lnTo>
                        <a:pt x="5172" y="1875"/>
                      </a:lnTo>
                      <a:cubicBezTo>
                        <a:pt x="5239" y="1942"/>
                        <a:pt x="5306" y="2009"/>
                        <a:pt x="5340" y="2060"/>
                      </a:cubicBezTo>
                      <a:cubicBezTo>
                        <a:pt x="5373" y="2093"/>
                        <a:pt x="5390" y="2110"/>
                        <a:pt x="5407" y="2143"/>
                      </a:cubicBezTo>
                      <a:cubicBezTo>
                        <a:pt x="5457" y="2193"/>
                        <a:pt x="5490" y="2260"/>
                        <a:pt x="5557" y="2311"/>
                      </a:cubicBezTo>
                      <a:lnTo>
                        <a:pt x="5591" y="2361"/>
                      </a:lnTo>
                      <a:cubicBezTo>
                        <a:pt x="5658" y="2445"/>
                        <a:pt x="5725" y="2512"/>
                        <a:pt x="5758" y="2562"/>
                      </a:cubicBezTo>
                      <a:lnTo>
                        <a:pt x="5892" y="2763"/>
                      </a:lnTo>
                      <a:cubicBezTo>
                        <a:pt x="5909" y="2796"/>
                        <a:pt x="5959" y="2846"/>
                        <a:pt x="5976" y="2880"/>
                      </a:cubicBezTo>
                      <a:cubicBezTo>
                        <a:pt x="6009" y="2963"/>
                        <a:pt x="6076" y="3030"/>
                        <a:pt x="6126" y="3114"/>
                      </a:cubicBezTo>
                      <a:cubicBezTo>
                        <a:pt x="6160" y="3181"/>
                        <a:pt x="6177" y="3231"/>
                        <a:pt x="6227" y="3281"/>
                      </a:cubicBezTo>
                      <a:cubicBezTo>
                        <a:pt x="6244" y="3298"/>
                        <a:pt x="6260" y="3348"/>
                        <a:pt x="6260" y="3365"/>
                      </a:cubicBezTo>
                      <a:cubicBezTo>
                        <a:pt x="6311" y="3432"/>
                        <a:pt x="6327" y="3466"/>
                        <a:pt x="6344" y="3533"/>
                      </a:cubicBezTo>
                      <a:cubicBezTo>
                        <a:pt x="6394" y="3616"/>
                        <a:pt x="6428" y="3683"/>
                        <a:pt x="6461" y="3767"/>
                      </a:cubicBezTo>
                      <a:cubicBezTo>
                        <a:pt x="6478" y="3817"/>
                        <a:pt x="6495" y="3884"/>
                        <a:pt x="6545" y="3934"/>
                      </a:cubicBezTo>
                      <a:cubicBezTo>
                        <a:pt x="6578" y="4051"/>
                        <a:pt x="6645" y="4185"/>
                        <a:pt x="6679" y="4303"/>
                      </a:cubicBezTo>
                      <a:cubicBezTo>
                        <a:pt x="6712" y="4369"/>
                        <a:pt x="6729" y="4453"/>
                        <a:pt x="6746" y="4520"/>
                      </a:cubicBezTo>
                      <a:lnTo>
                        <a:pt x="6813" y="4771"/>
                      </a:lnTo>
                      <a:cubicBezTo>
                        <a:pt x="6830" y="4872"/>
                        <a:pt x="6846" y="4972"/>
                        <a:pt x="6896" y="5073"/>
                      </a:cubicBezTo>
                      <a:cubicBezTo>
                        <a:pt x="6913" y="5139"/>
                        <a:pt x="6913" y="5206"/>
                        <a:pt x="6913" y="5273"/>
                      </a:cubicBezTo>
                      <a:cubicBezTo>
                        <a:pt x="6930" y="5307"/>
                        <a:pt x="6930" y="5374"/>
                        <a:pt x="6930" y="5407"/>
                      </a:cubicBezTo>
                      <a:cubicBezTo>
                        <a:pt x="6963" y="5524"/>
                        <a:pt x="6963" y="5625"/>
                        <a:pt x="6980" y="5725"/>
                      </a:cubicBezTo>
                      <a:lnTo>
                        <a:pt x="6980" y="5809"/>
                      </a:lnTo>
                      <a:cubicBezTo>
                        <a:pt x="6980" y="5893"/>
                        <a:pt x="6997" y="5960"/>
                        <a:pt x="6997" y="6043"/>
                      </a:cubicBezTo>
                      <a:lnTo>
                        <a:pt x="6997" y="6161"/>
                      </a:lnTo>
                      <a:lnTo>
                        <a:pt x="6997" y="6194"/>
                      </a:lnTo>
                      <a:cubicBezTo>
                        <a:pt x="7081" y="6278"/>
                        <a:pt x="7081" y="6328"/>
                        <a:pt x="7081" y="639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20"/>
                <p:cNvSpPr/>
                <p:nvPr/>
              </p:nvSpPr>
              <p:spPr>
                <a:xfrm>
                  <a:off x="3341138" y="1245550"/>
                  <a:ext cx="2461450" cy="3277000"/>
                </a:xfrm>
                <a:custGeom>
                  <a:rect b="b" l="l" r="r" t="t"/>
                  <a:pathLst>
                    <a:path extrusionOk="0" h="131080" w="98458">
                      <a:moveTo>
                        <a:pt x="1" y="0"/>
                      </a:moveTo>
                      <a:lnTo>
                        <a:pt x="98457" y="0"/>
                      </a:lnTo>
                      <a:lnTo>
                        <a:pt x="98457" y="131080"/>
                      </a:lnTo>
                      <a:lnTo>
                        <a:pt x="1" y="13108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20"/>
                <p:cNvSpPr/>
                <p:nvPr/>
              </p:nvSpPr>
              <p:spPr>
                <a:xfrm>
                  <a:off x="3329013" y="1233000"/>
                  <a:ext cx="2485700" cy="3300850"/>
                </a:xfrm>
                <a:custGeom>
                  <a:rect b="b" l="l" r="r" t="t"/>
                  <a:pathLst>
                    <a:path extrusionOk="0" h="132034" w="99428">
                      <a:moveTo>
                        <a:pt x="99109" y="0"/>
                      </a:moveTo>
                      <a:lnTo>
                        <a:pt x="319" y="0"/>
                      </a:lnTo>
                      <a:cubicBezTo>
                        <a:pt x="151" y="0"/>
                        <a:pt x="0" y="151"/>
                        <a:pt x="0" y="318"/>
                      </a:cubicBezTo>
                      <a:lnTo>
                        <a:pt x="0" y="131716"/>
                      </a:lnTo>
                      <a:cubicBezTo>
                        <a:pt x="0" y="131883"/>
                        <a:pt x="151" y="132034"/>
                        <a:pt x="319" y="132034"/>
                      </a:cubicBezTo>
                      <a:lnTo>
                        <a:pt x="99109" y="132034"/>
                      </a:lnTo>
                      <a:cubicBezTo>
                        <a:pt x="99277" y="132034"/>
                        <a:pt x="99428" y="131883"/>
                        <a:pt x="99428" y="131716"/>
                      </a:cubicBezTo>
                      <a:lnTo>
                        <a:pt x="99428" y="318"/>
                      </a:lnTo>
                      <a:cubicBezTo>
                        <a:pt x="99428" y="151"/>
                        <a:pt x="99310" y="0"/>
                        <a:pt x="99109" y="0"/>
                      </a:cubicBezTo>
                      <a:close/>
                      <a:moveTo>
                        <a:pt x="98942" y="131565"/>
                      </a:moveTo>
                      <a:lnTo>
                        <a:pt x="486" y="131565"/>
                      </a:lnTo>
                      <a:lnTo>
                        <a:pt x="486" y="502"/>
                      </a:lnTo>
                      <a:lnTo>
                        <a:pt x="98942" y="502"/>
                      </a:lnTo>
                      <a:close/>
                    </a:path>
                  </a:pathLst>
                </a:custGeom>
                <a:solidFill>
                  <a:srgbClr val="EAEA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20"/>
                <p:cNvSpPr/>
                <p:nvPr/>
              </p:nvSpPr>
              <p:spPr>
                <a:xfrm>
                  <a:off x="4464713" y="4686575"/>
                  <a:ext cx="214300" cy="214275"/>
                </a:xfrm>
                <a:custGeom>
                  <a:rect b="b" l="l" r="r" t="t"/>
                  <a:pathLst>
                    <a:path extrusionOk="0" h="8571" w="8572">
                      <a:moveTo>
                        <a:pt x="8571" y="4286"/>
                      </a:moveTo>
                      <a:cubicBezTo>
                        <a:pt x="8571" y="6662"/>
                        <a:pt x="6663" y="8571"/>
                        <a:pt x="4286" y="8571"/>
                      </a:cubicBezTo>
                      <a:cubicBezTo>
                        <a:pt x="1909" y="8571"/>
                        <a:pt x="1" y="6662"/>
                        <a:pt x="1" y="4286"/>
                      </a:cubicBezTo>
                      <a:cubicBezTo>
                        <a:pt x="1" y="1909"/>
                        <a:pt x="1909" y="1"/>
                        <a:pt x="4286" y="1"/>
                      </a:cubicBezTo>
                      <a:cubicBezTo>
                        <a:pt x="6663" y="1"/>
                        <a:pt x="8571" y="1909"/>
                        <a:pt x="8571" y="4286"/>
                      </a:cubicBezTo>
                      <a:close/>
                    </a:path>
                  </a:pathLst>
                </a:custGeom>
                <a:solidFill>
                  <a:srgbClr val="C6C6C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20"/>
                <p:cNvSpPr/>
                <p:nvPr/>
              </p:nvSpPr>
              <p:spPr>
                <a:xfrm>
                  <a:off x="4464713" y="4686575"/>
                  <a:ext cx="212200" cy="212175"/>
                </a:xfrm>
                <a:custGeom>
                  <a:rect b="b" l="l" r="r" t="t"/>
                  <a:pathLst>
                    <a:path extrusionOk="0" h="8487" w="8488">
                      <a:moveTo>
                        <a:pt x="8487" y="4252"/>
                      </a:moveTo>
                      <a:cubicBezTo>
                        <a:pt x="8487" y="6595"/>
                        <a:pt x="6596" y="8487"/>
                        <a:pt x="4236" y="8487"/>
                      </a:cubicBezTo>
                      <a:cubicBezTo>
                        <a:pt x="1892" y="8487"/>
                        <a:pt x="1" y="6595"/>
                        <a:pt x="1" y="4252"/>
                      </a:cubicBezTo>
                      <a:cubicBezTo>
                        <a:pt x="1" y="1892"/>
                        <a:pt x="1892" y="1"/>
                        <a:pt x="4236" y="1"/>
                      </a:cubicBezTo>
                      <a:cubicBezTo>
                        <a:pt x="6596" y="1"/>
                        <a:pt x="8487" y="1892"/>
                        <a:pt x="8487" y="425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20"/>
                <p:cNvSpPr/>
                <p:nvPr/>
              </p:nvSpPr>
              <p:spPr>
                <a:xfrm>
                  <a:off x="4470988" y="4700250"/>
                  <a:ext cx="200075" cy="185275"/>
                </a:xfrm>
                <a:custGeom>
                  <a:rect b="b" l="l" r="r" t="t"/>
                  <a:pathLst>
                    <a:path extrusionOk="0" h="7411" w="8003">
                      <a:moveTo>
                        <a:pt x="3995" y="0"/>
                      </a:moveTo>
                      <a:cubicBezTo>
                        <a:pt x="2234" y="0"/>
                        <a:pt x="666" y="1261"/>
                        <a:pt x="353" y="3069"/>
                      </a:cubicBezTo>
                      <a:cubicBezTo>
                        <a:pt x="1" y="5078"/>
                        <a:pt x="1340" y="7003"/>
                        <a:pt x="3349" y="7354"/>
                      </a:cubicBezTo>
                      <a:cubicBezTo>
                        <a:pt x="3566" y="7392"/>
                        <a:pt x="3782" y="7410"/>
                        <a:pt x="3995" y="7410"/>
                      </a:cubicBezTo>
                      <a:cubicBezTo>
                        <a:pt x="5766" y="7410"/>
                        <a:pt x="7322" y="6149"/>
                        <a:pt x="7651" y="4341"/>
                      </a:cubicBezTo>
                      <a:cubicBezTo>
                        <a:pt x="8002" y="2333"/>
                        <a:pt x="6663" y="408"/>
                        <a:pt x="4638" y="56"/>
                      </a:cubicBezTo>
                      <a:cubicBezTo>
                        <a:pt x="4422" y="18"/>
                        <a:pt x="4207" y="0"/>
                        <a:pt x="3995" y="0"/>
                      </a:cubicBezTo>
                      <a:close/>
                    </a:path>
                  </a:pathLst>
                </a:custGeom>
                <a:solidFill>
                  <a:srgbClr val="B6B6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20"/>
                <p:cNvSpPr/>
                <p:nvPr/>
              </p:nvSpPr>
              <p:spPr>
                <a:xfrm>
                  <a:off x="4473513" y="4702850"/>
                  <a:ext cx="194600" cy="180075"/>
                </a:xfrm>
                <a:custGeom>
                  <a:rect b="b" l="l" r="r" t="t"/>
                  <a:pathLst>
                    <a:path extrusionOk="0" h="7203" w="7784">
                      <a:moveTo>
                        <a:pt x="3906" y="0"/>
                      </a:moveTo>
                      <a:cubicBezTo>
                        <a:pt x="2187" y="0"/>
                        <a:pt x="666" y="1230"/>
                        <a:pt x="352" y="2982"/>
                      </a:cubicBezTo>
                      <a:cubicBezTo>
                        <a:pt x="0" y="4940"/>
                        <a:pt x="1306" y="6798"/>
                        <a:pt x="3264" y="7150"/>
                      </a:cubicBezTo>
                      <a:cubicBezTo>
                        <a:pt x="3471" y="7185"/>
                        <a:pt x="3676" y="7202"/>
                        <a:pt x="3879" y="7202"/>
                      </a:cubicBezTo>
                      <a:cubicBezTo>
                        <a:pt x="5601" y="7202"/>
                        <a:pt x="7133" y="5972"/>
                        <a:pt x="7432" y="4220"/>
                      </a:cubicBezTo>
                      <a:cubicBezTo>
                        <a:pt x="7784" y="2262"/>
                        <a:pt x="6478" y="404"/>
                        <a:pt x="4520" y="53"/>
                      </a:cubicBezTo>
                      <a:cubicBezTo>
                        <a:pt x="4313" y="17"/>
                        <a:pt x="4108" y="0"/>
                        <a:pt x="39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20"/>
                <p:cNvSpPr/>
                <p:nvPr/>
              </p:nvSpPr>
              <p:spPr>
                <a:xfrm>
                  <a:off x="3193438" y="838800"/>
                  <a:ext cx="177875" cy="4131925"/>
                </a:xfrm>
                <a:custGeom>
                  <a:rect b="b" l="l" r="r" t="t"/>
                  <a:pathLst>
                    <a:path extrusionOk="0" h="165277" w="7115">
                      <a:moveTo>
                        <a:pt x="7114" y="165277"/>
                      </a:moveTo>
                      <a:lnTo>
                        <a:pt x="6461" y="165277"/>
                      </a:lnTo>
                      <a:cubicBezTo>
                        <a:pt x="6110" y="165277"/>
                        <a:pt x="5758" y="165244"/>
                        <a:pt x="5407" y="165193"/>
                      </a:cubicBezTo>
                      <a:cubicBezTo>
                        <a:pt x="5323" y="165160"/>
                        <a:pt x="5256" y="165160"/>
                        <a:pt x="5172" y="165143"/>
                      </a:cubicBezTo>
                      <a:lnTo>
                        <a:pt x="5156" y="165143"/>
                      </a:lnTo>
                      <a:cubicBezTo>
                        <a:pt x="5038" y="165126"/>
                        <a:pt x="4955" y="165110"/>
                        <a:pt x="4854" y="165076"/>
                      </a:cubicBezTo>
                      <a:lnTo>
                        <a:pt x="4838" y="165076"/>
                      </a:lnTo>
                      <a:cubicBezTo>
                        <a:pt x="4754" y="165059"/>
                        <a:pt x="4653" y="165043"/>
                        <a:pt x="4570" y="164992"/>
                      </a:cubicBezTo>
                      <a:cubicBezTo>
                        <a:pt x="4486" y="164976"/>
                        <a:pt x="4402" y="164942"/>
                        <a:pt x="4319" y="164909"/>
                      </a:cubicBezTo>
                      <a:cubicBezTo>
                        <a:pt x="4252" y="164892"/>
                        <a:pt x="4185" y="164875"/>
                        <a:pt x="4118" y="164825"/>
                      </a:cubicBezTo>
                      <a:cubicBezTo>
                        <a:pt x="4084" y="164808"/>
                        <a:pt x="4034" y="164792"/>
                        <a:pt x="4001" y="164792"/>
                      </a:cubicBezTo>
                      <a:cubicBezTo>
                        <a:pt x="3867" y="164725"/>
                        <a:pt x="3733" y="164658"/>
                        <a:pt x="3599" y="164607"/>
                      </a:cubicBezTo>
                      <a:cubicBezTo>
                        <a:pt x="3565" y="164574"/>
                        <a:pt x="3499" y="164540"/>
                        <a:pt x="3432" y="164524"/>
                      </a:cubicBezTo>
                      <a:cubicBezTo>
                        <a:pt x="3348" y="164474"/>
                        <a:pt x="3264" y="164407"/>
                        <a:pt x="3181" y="164373"/>
                      </a:cubicBezTo>
                      <a:cubicBezTo>
                        <a:pt x="3147" y="164356"/>
                        <a:pt x="3097" y="164323"/>
                        <a:pt x="3063" y="164289"/>
                      </a:cubicBezTo>
                      <a:cubicBezTo>
                        <a:pt x="3013" y="164273"/>
                        <a:pt x="2980" y="164239"/>
                        <a:pt x="2929" y="164206"/>
                      </a:cubicBezTo>
                      <a:cubicBezTo>
                        <a:pt x="2896" y="164189"/>
                        <a:pt x="2862" y="164156"/>
                        <a:pt x="2829" y="164139"/>
                      </a:cubicBezTo>
                      <a:cubicBezTo>
                        <a:pt x="2762" y="164105"/>
                        <a:pt x="2695" y="164055"/>
                        <a:pt x="2645" y="163988"/>
                      </a:cubicBezTo>
                      <a:lnTo>
                        <a:pt x="2394" y="163804"/>
                      </a:lnTo>
                      <a:cubicBezTo>
                        <a:pt x="2327" y="163737"/>
                        <a:pt x="2243" y="163687"/>
                        <a:pt x="2176" y="163620"/>
                      </a:cubicBezTo>
                      <a:cubicBezTo>
                        <a:pt x="2159" y="163603"/>
                        <a:pt x="2143" y="163570"/>
                        <a:pt x="2109" y="163570"/>
                      </a:cubicBezTo>
                      <a:lnTo>
                        <a:pt x="1925" y="163386"/>
                      </a:lnTo>
                      <a:lnTo>
                        <a:pt x="1724" y="163185"/>
                      </a:lnTo>
                      <a:cubicBezTo>
                        <a:pt x="1657" y="163118"/>
                        <a:pt x="1590" y="163034"/>
                        <a:pt x="1523" y="162967"/>
                      </a:cubicBezTo>
                      <a:lnTo>
                        <a:pt x="1490" y="162934"/>
                      </a:lnTo>
                      <a:cubicBezTo>
                        <a:pt x="1423" y="162867"/>
                        <a:pt x="1356" y="162783"/>
                        <a:pt x="1323" y="162716"/>
                      </a:cubicBezTo>
                      <a:cubicBezTo>
                        <a:pt x="1256" y="162632"/>
                        <a:pt x="1222" y="162565"/>
                        <a:pt x="1155" y="162482"/>
                      </a:cubicBezTo>
                      <a:cubicBezTo>
                        <a:pt x="1138" y="162465"/>
                        <a:pt x="1138" y="162465"/>
                        <a:pt x="1138" y="162448"/>
                      </a:cubicBezTo>
                      <a:cubicBezTo>
                        <a:pt x="1088" y="162398"/>
                        <a:pt x="1071" y="162348"/>
                        <a:pt x="1021" y="162298"/>
                      </a:cubicBezTo>
                      <a:cubicBezTo>
                        <a:pt x="988" y="162231"/>
                        <a:pt x="971" y="162180"/>
                        <a:pt x="921" y="162130"/>
                      </a:cubicBezTo>
                      <a:lnTo>
                        <a:pt x="921" y="162113"/>
                      </a:lnTo>
                      <a:cubicBezTo>
                        <a:pt x="887" y="162030"/>
                        <a:pt x="837" y="161946"/>
                        <a:pt x="770" y="161862"/>
                      </a:cubicBezTo>
                      <a:cubicBezTo>
                        <a:pt x="770" y="161862"/>
                        <a:pt x="770" y="161829"/>
                        <a:pt x="753" y="161829"/>
                      </a:cubicBezTo>
                      <a:cubicBezTo>
                        <a:pt x="720" y="161762"/>
                        <a:pt x="670" y="161695"/>
                        <a:pt x="653" y="161611"/>
                      </a:cubicBezTo>
                      <a:cubicBezTo>
                        <a:pt x="636" y="161561"/>
                        <a:pt x="603" y="161494"/>
                        <a:pt x="586" y="161461"/>
                      </a:cubicBezTo>
                      <a:cubicBezTo>
                        <a:pt x="502" y="161310"/>
                        <a:pt x="435" y="161143"/>
                        <a:pt x="402" y="160975"/>
                      </a:cubicBezTo>
                      <a:cubicBezTo>
                        <a:pt x="385" y="160891"/>
                        <a:pt x="352" y="160825"/>
                        <a:pt x="318" y="160741"/>
                      </a:cubicBezTo>
                      <a:cubicBezTo>
                        <a:pt x="301" y="160640"/>
                        <a:pt x="251" y="160557"/>
                        <a:pt x="235" y="160456"/>
                      </a:cubicBezTo>
                      <a:cubicBezTo>
                        <a:pt x="218" y="160373"/>
                        <a:pt x="184" y="160272"/>
                        <a:pt x="168" y="160188"/>
                      </a:cubicBezTo>
                      <a:cubicBezTo>
                        <a:pt x="151" y="160122"/>
                        <a:pt x="151" y="160055"/>
                        <a:pt x="134" y="160004"/>
                      </a:cubicBezTo>
                      <a:cubicBezTo>
                        <a:pt x="101" y="159954"/>
                        <a:pt x="101" y="159887"/>
                        <a:pt x="101" y="159854"/>
                      </a:cubicBezTo>
                      <a:cubicBezTo>
                        <a:pt x="84" y="159737"/>
                        <a:pt x="84" y="159636"/>
                        <a:pt x="67" y="159536"/>
                      </a:cubicBezTo>
                      <a:cubicBezTo>
                        <a:pt x="67" y="159485"/>
                        <a:pt x="67" y="159452"/>
                        <a:pt x="50" y="159402"/>
                      </a:cubicBezTo>
                      <a:cubicBezTo>
                        <a:pt x="50" y="159352"/>
                        <a:pt x="17" y="159285"/>
                        <a:pt x="17" y="159218"/>
                      </a:cubicBezTo>
                      <a:cubicBezTo>
                        <a:pt x="17" y="159117"/>
                        <a:pt x="0" y="159017"/>
                        <a:pt x="0" y="158883"/>
                      </a:cubicBezTo>
                      <a:lnTo>
                        <a:pt x="0" y="6378"/>
                      </a:lnTo>
                      <a:cubicBezTo>
                        <a:pt x="0" y="6277"/>
                        <a:pt x="0" y="6177"/>
                        <a:pt x="17" y="6043"/>
                      </a:cubicBezTo>
                      <a:cubicBezTo>
                        <a:pt x="17" y="5976"/>
                        <a:pt x="17" y="5926"/>
                        <a:pt x="50" y="5859"/>
                      </a:cubicBezTo>
                      <a:cubicBezTo>
                        <a:pt x="50" y="5809"/>
                        <a:pt x="50" y="5775"/>
                        <a:pt x="67" y="5725"/>
                      </a:cubicBezTo>
                      <a:cubicBezTo>
                        <a:pt x="84" y="5625"/>
                        <a:pt x="84" y="5524"/>
                        <a:pt x="101" y="5424"/>
                      </a:cubicBezTo>
                      <a:cubicBezTo>
                        <a:pt x="101" y="5374"/>
                        <a:pt x="134" y="5307"/>
                        <a:pt x="134" y="5273"/>
                      </a:cubicBezTo>
                      <a:cubicBezTo>
                        <a:pt x="134" y="5206"/>
                        <a:pt x="151" y="5139"/>
                        <a:pt x="168" y="5089"/>
                      </a:cubicBezTo>
                      <a:cubicBezTo>
                        <a:pt x="184" y="5005"/>
                        <a:pt x="218" y="4888"/>
                        <a:pt x="235" y="4804"/>
                      </a:cubicBezTo>
                      <a:cubicBezTo>
                        <a:pt x="251" y="4704"/>
                        <a:pt x="301" y="4620"/>
                        <a:pt x="318" y="4520"/>
                      </a:cubicBezTo>
                      <a:cubicBezTo>
                        <a:pt x="335" y="4436"/>
                        <a:pt x="352" y="4352"/>
                        <a:pt x="402" y="4286"/>
                      </a:cubicBezTo>
                      <a:cubicBezTo>
                        <a:pt x="469" y="4118"/>
                        <a:pt x="519" y="3951"/>
                        <a:pt x="586" y="3800"/>
                      </a:cubicBezTo>
                      <a:cubicBezTo>
                        <a:pt x="603" y="3767"/>
                        <a:pt x="636" y="3700"/>
                        <a:pt x="653" y="3666"/>
                      </a:cubicBezTo>
                      <a:cubicBezTo>
                        <a:pt x="686" y="3566"/>
                        <a:pt x="720" y="3516"/>
                        <a:pt x="753" y="3432"/>
                      </a:cubicBezTo>
                      <a:cubicBezTo>
                        <a:pt x="753" y="3432"/>
                        <a:pt x="753" y="3415"/>
                        <a:pt x="770" y="3415"/>
                      </a:cubicBezTo>
                      <a:cubicBezTo>
                        <a:pt x="820" y="3331"/>
                        <a:pt x="854" y="3248"/>
                        <a:pt x="921" y="3164"/>
                      </a:cubicBezTo>
                      <a:lnTo>
                        <a:pt x="921" y="3164"/>
                      </a:lnTo>
                      <a:cubicBezTo>
                        <a:pt x="971" y="3097"/>
                        <a:pt x="988" y="3030"/>
                        <a:pt x="1021" y="2997"/>
                      </a:cubicBezTo>
                      <a:cubicBezTo>
                        <a:pt x="1071" y="2946"/>
                        <a:pt x="1088" y="2879"/>
                        <a:pt x="1138" y="2846"/>
                      </a:cubicBezTo>
                      <a:cubicBezTo>
                        <a:pt x="1138" y="2829"/>
                        <a:pt x="1155" y="2829"/>
                        <a:pt x="1155" y="2796"/>
                      </a:cubicBezTo>
                      <a:cubicBezTo>
                        <a:pt x="1189" y="2712"/>
                        <a:pt x="1256" y="2662"/>
                        <a:pt x="1323" y="2578"/>
                      </a:cubicBezTo>
                      <a:cubicBezTo>
                        <a:pt x="1389" y="2495"/>
                        <a:pt x="1440" y="2428"/>
                        <a:pt x="1490" y="2361"/>
                      </a:cubicBezTo>
                      <a:cubicBezTo>
                        <a:pt x="1507" y="2344"/>
                        <a:pt x="1507" y="2327"/>
                        <a:pt x="1523" y="2327"/>
                      </a:cubicBezTo>
                      <a:cubicBezTo>
                        <a:pt x="1590" y="2260"/>
                        <a:pt x="1657" y="2176"/>
                        <a:pt x="1724" y="2110"/>
                      </a:cubicBezTo>
                      <a:cubicBezTo>
                        <a:pt x="1774" y="2026"/>
                        <a:pt x="1858" y="1959"/>
                        <a:pt x="1925" y="1875"/>
                      </a:cubicBezTo>
                      <a:lnTo>
                        <a:pt x="2109" y="1691"/>
                      </a:lnTo>
                      <a:cubicBezTo>
                        <a:pt x="2143" y="1674"/>
                        <a:pt x="2159" y="1658"/>
                        <a:pt x="2176" y="1658"/>
                      </a:cubicBezTo>
                      <a:cubicBezTo>
                        <a:pt x="2243" y="1591"/>
                        <a:pt x="2327" y="1524"/>
                        <a:pt x="2394" y="1490"/>
                      </a:cubicBezTo>
                      <a:lnTo>
                        <a:pt x="2645" y="1289"/>
                      </a:lnTo>
                      <a:cubicBezTo>
                        <a:pt x="2695" y="1256"/>
                        <a:pt x="2762" y="1189"/>
                        <a:pt x="2829" y="1155"/>
                      </a:cubicBezTo>
                      <a:cubicBezTo>
                        <a:pt x="2862" y="1122"/>
                        <a:pt x="2896" y="1105"/>
                        <a:pt x="2929" y="1055"/>
                      </a:cubicBezTo>
                      <a:cubicBezTo>
                        <a:pt x="2980" y="1038"/>
                        <a:pt x="3013" y="1005"/>
                        <a:pt x="3063" y="971"/>
                      </a:cubicBezTo>
                      <a:cubicBezTo>
                        <a:pt x="3097" y="955"/>
                        <a:pt x="3147" y="921"/>
                        <a:pt x="3181" y="888"/>
                      </a:cubicBezTo>
                      <a:cubicBezTo>
                        <a:pt x="3264" y="854"/>
                        <a:pt x="3348" y="787"/>
                        <a:pt x="3432" y="754"/>
                      </a:cubicBezTo>
                      <a:cubicBezTo>
                        <a:pt x="3482" y="720"/>
                        <a:pt x="3532" y="687"/>
                        <a:pt x="3599" y="670"/>
                      </a:cubicBezTo>
                      <a:cubicBezTo>
                        <a:pt x="3733" y="603"/>
                        <a:pt x="3850" y="536"/>
                        <a:pt x="4001" y="469"/>
                      </a:cubicBezTo>
                      <a:cubicBezTo>
                        <a:pt x="4034" y="452"/>
                        <a:pt x="4084" y="436"/>
                        <a:pt x="4118" y="436"/>
                      </a:cubicBezTo>
                      <a:cubicBezTo>
                        <a:pt x="4185" y="419"/>
                        <a:pt x="4252" y="385"/>
                        <a:pt x="4319" y="352"/>
                      </a:cubicBezTo>
                      <a:cubicBezTo>
                        <a:pt x="4402" y="335"/>
                        <a:pt x="4486" y="285"/>
                        <a:pt x="4570" y="268"/>
                      </a:cubicBezTo>
                      <a:cubicBezTo>
                        <a:pt x="4653" y="252"/>
                        <a:pt x="4737" y="218"/>
                        <a:pt x="4838" y="185"/>
                      </a:cubicBezTo>
                      <a:lnTo>
                        <a:pt x="4854" y="185"/>
                      </a:lnTo>
                      <a:cubicBezTo>
                        <a:pt x="4955" y="168"/>
                        <a:pt x="5038" y="134"/>
                        <a:pt x="5156" y="118"/>
                      </a:cubicBezTo>
                      <a:lnTo>
                        <a:pt x="5172" y="118"/>
                      </a:lnTo>
                      <a:cubicBezTo>
                        <a:pt x="5256" y="101"/>
                        <a:pt x="5323" y="101"/>
                        <a:pt x="5407" y="84"/>
                      </a:cubicBezTo>
                      <a:cubicBezTo>
                        <a:pt x="5758" y="17"/>
                        <a:pt x="6093" y="0"/>
                        <a:pt x="6461" y="0"/>
                      </a:cubicBezTo>
                      <a:lnTo>
                        <a:pt x="7114" y="0"/>
                      </a:lnTo>
                      <a:cubicBezTo>
                        <a:pt x="3582" y="0"/>
                        <a:pt x="720" y="2863"/>
                        <a:pt x="720" y="6395"/>
                      </a:cubicBezTo>
                      <a:lnTo>
                        <a:pt x="720" y="158883"/>
                      </a:lnTo>
                      <a:cubicBezTo>
                        <a:pt x="703" y="162398"/>
                        <a:pt x="3582" y="165277"/>
                        <a:pt x="7114" y="165277"/>
                      </a:cubicBezTo>
                      <a:close/>
                    </a:path>
                  </a:pathLst>
                </a:custGeom>
                <a:solidFill>
                  <a:srgbClr val="04142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4" name="Google Shape;474;p20"/>
              <p:cNvSpPr/>
              <p:nvPr/>
            </p:nvSpPr>
            <p:spPr>
              <a:xfrm>
                <a:off x="3193838" y="821225"/>
                <a:ext cx="2753950" cy="164050"/>
              </a:xfrm>
              <a:custGeom>
                <a:rect b="b" l="l" r="r" t="t"/>
                <a:pathLst>
                  <a:path extrusionOk="0" h="6562" w="110158">
                    <a:moveTo>
                      <a:pt x="110124" y="6060"/>
                    </a:moveTo>
                    <a:cubicBezTo>
                      <a:pt x="110124" y="6127"/>
                      <a:pt x="110157" y="6194"/>
                      <a:pt x="110157" y="6261"/>
                    </a:cubicBezTo>
                    <a:cubicBezTo>
                      <a:pt x="110157" y="6227"/>
                      <a:pt x="110124" y="6160"/>
                      <a:pt x="110124" y="6127"/>
                    </a:cubicBezTo>
                    <a:cubicBezTo>
                      <a:pt x="110124" y="6077"/>
                      <a:pt x="110107" y="6010"/>
                      <a:pt x="110107" y="5976"/>
                    </a:cubicBezTo>
                    <a:cubicBezTo>
                      <a:pt x="110107" y="5909"/>
                      <a:pt x="110090" y="5842"/>
                      <a:pt x="110090" y="5792"/>
                    </a:cubicBezTo>
                    <a:cubicBezTo>
                      <a:pt x="110057" y="5675"/>
                      <a:pt x="110040" y="5574"/>
                      <a:pt x="110007" y="5474"/>
                    </a:cubicBezTo>
                    <a:lnTo>
                      <a:pt x="109940" y="5223"/>
                    </a:lnTo>
                    <a:cubicBezTo>
                      <a:pt x="109923" y="5156"/>
                      <a:pt x="109906" y="5072"/>
                      <a:pt x="109873" y="5005"/>
                    </a:cubicBezTo>
                    <a:cubicBezTo>
                      <a:pt x="109839" y="4888"/>
                      <a:pt x="109789" y="4754"/>
                      <a:pt x="109739" y="4637"/>
                    </a:cubicBezTo>
                    <a:cubicBezTo>
                      <a:pt x="109705" y="4570"/>
                      <a:pt x="109689" y="4537"/>
                      <a:pt x="109655" y="4470"/>
                    </a:cubicBezTo>
                    <a:cubicBezTo>
                      <a:pt x="109605" y="4386"/>
                      <a:pt x="109588" y="4319"/>
                      <a:pt x="109538" y="4235"/>
                    </a:cubicBezTo>
                    <a:cubicBezTo>
                      <a:pt x="109521" y="4168"/>
                      <a:pt x="109488" y="4135"/>
                      <a:pt x="109454" y="4068"/>
                    </a:cubicBezTo>
                    <a:cubicBezTo>
                      <a:pt x="109438" y="4034"/>
                      <a:pt x="109438" y="4001"/>
                      <a:pt x="109421" y="3984"/>
                    </a:cubicBezTo>
                    <a:cubicBezTo>
                      <a:pt x="109404" y="3917"/>
                      <a:pt x="109354" y="3867"/>
                      <a:pt x="109320" y="3817"/>
                    </a:cubicBezTo>
                    <a:cubicBezTo>
                      <a:pt x="109270" y="3733"/>
                      <a:pt x="109237" y="3666"/>
                      <a:pt x="109170" y="3582"/>
                    </a:cubicBezTo>
                    <a:cubicBezTo>
                      <a:pt x="109153" y="3549"/>
                      <a:pt x="109103" y="3499"/>
                      <a:pt x="109086" y="3465"/>
                    </a:cubicBezTo>
                    <a:lnTo>
                      <a:pt x="108952" y="3281"/>
                    </a:lnTo>
                    <a:cubicBezTo>
                      <a:pt x="108902" y="3198"/>
                      <a:pt x="108852" y="3131"/>
                      <a:pt x="108785" y="3064"/>
                    </a:cubicBezTo>
                    <a:cubicBezTo>
                      <a:pt x="108768" y="3047"/>
                      <a:pt x="108768" y="3030"/>
                      <a:pt x="108751" y="3030"/>
                    </a:cubicBezTo>
                    <a:cubicBezTo>
                      <a:pt x="108701" y="2963"/>
                      <a:pt x="108668" y="2913"/>
                      <a:pt x="108601" y="2863"/>
                    </a:cubicBezTo>
                    <a:cubicBezTo>
                      <a:pt x="108584" y="2829"/>
                      <a:pt x="108550" y="2813"/>
                      <a:pt x="108534" y="2779"/>
                    </a:cubicBezTo>
                    <a:cubicBezTo>
                      <a:pt x="108484" y="2712"/>
                      <a:pt x="108433" y="2645"/>
                      <a:pt x="108366" y="2578"/>
                    </a:cubicBezTo>
                    <a:lnTo>
                      <a:pt x="108182" y="2394"/>
                    </a:lnTo>
                    <a:cubicBezTo>
                      <a:pt x="108165" y="2377"/>
                      <a:pt x="108149" y="2361"/>
                      <a:pt x="108115" y="2361"/>
                    </a:cubicBezTo>
                    <a:cubicBezTo>
                      <a:pt x="108065" y="2294"/>
                      <a:pt x="107981" y="2227"/>
                      <a:pt x="107914" y="2193"/>
                    </a:cubicBezTo>
                    <a:cubicBezTo>
                      <a:pt x="107831" y="2126"/>
                      <a:pt x="107764" y="2059"/>
                      <a:pt x="107663" y="1992"/>
                    </a:cubicBezTo>
                    <a:cubicBezTo>
                      <a:pt x="107596" y="1959"/>
                      <a:pt x="107529" y="1892"/>
                      <a:pt x="107479" y="1858"/>
                    </a:cubicBezTo>
                    <a:cubicBezTo>
                      <a:pt x="107429" y="1825"/>
                      <a:pt x="107412" y="1808"/>
                      <a:pt x="107362" y="1758"/>
                    </a:cubicBezTo>
                    <a:cubicBezTo>
                      <a:pt x="107329" y="1741"/>
                      <a:pt x="107278" y="1708"/>
                      <a:pt x="107245" y="1674"/>
                    </a:cubicBezTo>
                    <a:cubicBezTo>
                      <a:pt x="107195" y="1658"/>
                      <a:pt x="107161" y="1624"/>
                      <a:pt x="107111" y="1591"/>
                    </a:cubicBezTo>
                    <a:cubicBezTo>
                      <a:pt x="107027" y="1557"/>
                      <a:pt x="106944" y="1490"/>
                      <a:pt x="106860" y="1457"/>
                    </a:cubicBezTo>
                    <a:cubicBezTo>
                      <a:pt x="106826" y="1423"/>
                      <a:pt x="106759" y="1390"/>
                      <a:pt x="106692" y="1373"/>
                    </a:cubicBezTo>
                    <a:lnTo>
                      <a:pt x="106324" y="1172"/>
                    </a:lnTo>
                    <a:cubicBezTo>
                      <a:pt x="106274" y="1155"/>
                      <a:pt x="106224" y="1139"/>
                      <a:pt x="106157" y="1122"/>
                    </a:cubicBezTo>
                    <a:cubicBezTo>
                      <a:pt x="106107" y="1088"/>
                      <a:pt x="106056" y="1072"/>
                      <a:pt x="105989" y="1055"/>
                    </a:cubicBezTo>
                    <a:cubicBezTo>
                      <a:pt x="105906" y="1005"/>
                      <a:pt x="105805" y="988"/>
                      <a:pt x="105722" y="971"/>
                    </a:cubicBezTo>
                    <a:cubicBezTo>
                      <a:pt x="105638" y="955"/>
                      <a:pt x="105521" y="921"/>
                      <a:pt x="105437" y="888"/>
                    </a:cubicBezTo>
                    <a:lnTo>
                      <a:pt x="105136" y="821"/>
                    </a:lnTo>
                    <a:cubicBezTo>
                      <a:pt x="105052" y="804"/>
                      <a:pt x="104985" y="804"/>
                      <a:pt x="104901" y="787"/>
                    </a:cubicBezTo>
                    <a:cubicBezTo>
                      <a:pt x="104567" y="720"/>
                      <a:pt x="104215" y="703"/>
                      <a:pt x="103830" y="703"/>
                    </a:cubicBezTo>
                    <a:lnTo>
                      <a:pt x="6429" y="703"/>
                    </a:lnTo>
                    <a:cubicBezTo>
                      <a:pt x="6077" y="703"/>
                      <a:pt x="5726" y="720"/>
                      <a:pt x="5374" y="787"/>
                    </a:cubicBezTo>
                    <a:cubicBezTo>
                      <a:pt x="5290" y="787"/>
                      <a:pt x="5223" y="804"/>
                      <a:pt x="5140" y="821"/>
                    </a:cubicBezTo>
                    <a:lnTo>
                      <a:pt x="5106" y="821"/>
                    </a:lnTo>
                    <a:cubicBezTo>
                      <a:pt x="5006" y="837"/>
                      <a:pt x="4922" y="871"/>
                      <a:pt x="4822" y="888"/>
                    </a:cubicBezTo>
                    <a:lnTo>
                      <a:pt x="4805" y="888"/>
                    </a:lnTo>
                    <a:cubicBezTo>
                      <a:pt x="4721" y="904"/>
                      <a:pt x="4604" y="921"/>
                      <a:pt x="4520" y="971"/>
                    </a:cubicBezTo>
                    <a:cubicBezTo>
                      <a:pt x="4437" y="988"/>
                      <a:pt x="4353" y="1038"/>
                      <a:pt x="4269" y="1055"/>
                    </a:cubicBezTo>
                    <a:cubicBezTo>
                      <a:pt x="4219" y="1072"/>
                      <a:pt x="4152" y="1088"/>
                      <a:pt x="4085" y="1139"/>
                    </a:cubicBezTo>
                    <a:cubicBezTo>
                      <a:pt x="4052" y="1155"/>
                      <a:pt x="4001" y="1172"/>
                      <a:pt x="3968" y="1172"/>
                    </a:cubicBezTo>
                    <a:cubicBezTo>
                      <a:pt x="3834" y="1239"/>
                      <a:pt x="3683" y="1306"/>
                      <a:pt x="3566" y="1373"/>
                    </a:cubicBezTo>
                    <a:cubicBezTo>
                      <a:pt x="3516" y="1390"/>
                      <a:pt x="3466" y="1423"/>
                      <a:pt x="3399" y="1457"/>
                    </a:cubicBezTo>
                    <a:cubicBezTo>
                      <a:pt x="3315" y="1490"/>
                      <a:pt x="3231" y="1540"/>
                      <a:pt x="3148" y="1607"/>
                    </a:cubicBezTo>
                    <a:cubicBezTo>
                      <a:pt x="3098" y="1624"/>
                      <a:pt x="3064" y="1641"/>
                      <a:pt x="3014" y="1691"/>
                    </a:cubicBezTo>
                    <a:cubicBezTo>
                      <a:pt x="2980" y="1708"/>
                      <a:pt x="2930" y="1741"/>
                      <a:pt x="2897" y="1775"/>
                    </a:cubicBezTo>
                    <a:cubicBezTo>
                      <a:pt x="2863" y="1791"/>
                      <a:pt x="2830" y="1808"/>
                      <a:pt x="2796" y="1858"/>
                    </a:cubicBezTo>
                    <a:cubicBezTo>
                      <a:pt x="2729" y="1892"/>
                      <a:pt x="2662" y="1942"/>
                      <a:pt x="2595" y="1992"/>
                    </a:cubicBezTo>
                    <a:lnTo>
                      <a:pt x="2361" y="2193"/>
                    </a:lnTo>
                    <a:cubicBezTo>
                      <a:pt x="2294" y="2243"/>
                      <a:pt x="2210" y="2310"/>
                      <a:pt x="2143" y="2361"/>
                    </a:cubicBezTo>
                    <a:cubicBezTo>
                      <a:pt x="2127" y="2377"/>
                      <a:pt x="2110" y="2394"/>
                      <a:pt x="2076" y="2394"/>
                    </a:cubicBezTo>
                    <a:lnTo>
                      <a:pt x="1892" y="2578"/>
                    </a:lnTo>
                    <a:cubicBezTo>
                      <a:pt x="1825" y="2645"/>
                      <a:pt x="1742" y="2729"/>
                      <a:pt x="1675" y="2813"/>
                    </a:cubicBezTo>
                    <a:cubicBezTo>
                      <a:pt x="1625" y="2879"/>
                      <a:pt x="1558" y="2963"/>
                      <a:pt x="1491" y="3030"/>
                    </a:cubicBezTo>
                    <a:lnTo>
                      <a:pt x="1457" y="3064"/>
                    </a:lnTo>
                    <a:cubicBezTo>
                      <a:pt x="1390" y="3147"/>
                      <a:pt x="1323" y="3214"/>
                      <a:pt x="1290" y="3281"/>
                    </a:cubicBezTo>
                    <a:cubicBezTo>
                      <a:pt x="1223" y="3365"/>
                      <a:pt x="1173" y="3415"/>
                      <a:pt x="1122" y="3499"/>
                    </a:cubicBezTo>
                    <a:cubicBezTo>
                      <a:pt x="1089" y="3532"/>
                      <a:pt x="1089" y="3532"/>
                      <a:pt x="1089" y="3549"/>
                    </a:cubicBezTo>
                    <a:cubicBezTo>
                      <a:pt x="1055" y="3582"/>
                      <a:pt x="1039" y="3649"/>
                      <a:pt x="988" y="3700"/>
                    </a:cubicBezTo>
                    <a:cubicBezTo>
                      <a:pt x="955" y="3750"/>
                      <a:pt x="922" y="3817"/>
                      <a:pt x="888" y="3867"/>
                    </a:cubicBezTo>
                    <a:lnTo>
                      <a:pt x="888" y="3867"/>
                    </a:lnTo>
                    <a:cubicBezTo>
                      <a:pt x="838" y="3951"/>
                      <a:pt x="804" y="4034"/>
                      <a:pt x="737" y="4118"/>
                    </a:cubicBezTo>
                    <a:cubicBezTo>
                      <a:pt x="737" y="4118"/>
                      <a:pt x="737" y="4135"/>
                      <a:pt x="721" y="4135"/>
                    </a:cubicBezTo>
                    <a:cubicBezTo>
                      <a:pt x="687" y="4219"/>
                      <a:pt x="637" y="4286"/>
                      <a:pt x="620" y="4369"/>
                    </a:cubicBezTo>
                    <a:cubicBezTo>
                      <a:pt x="587" y="4403"/>
                      <a:pt x="570" y="4470"/>
                      <a:pt x="553" y="4503"/>
                    </a:cubicBezTo>
                    <a:cubicBezTo>
                      <a:pt x="470" y="4671"/>
                      <a:pt x="403" y="4821"/>
                      <a:pt x="369" y="4989"/>
                    </a:cubicBezTo>
                    <a:cubicBezTo>
                      <a:pt x="336" y="5072"/>
                      <a:pt x="319" y="5139"/>
                      <a:pt x="285" y="5223"/>
                    </a:cubicBezTo>
                    <a:cubicBezTo>
                      <a:pt x="252" y="5323"/>
                      <a:pt x="219" y="5407"/>
                      <a:pt x="202" y="5507"/>
                    </a:cubicBezTo>
                    <a:cubicBezTo>
                      <a:pt x="168" y="5591"/>
                      <a:pt x="152" y="5708"/>
                      <a:pt x="135" y="5792"/>
                    </a:cubicBezTo>
                    <a:cubicBezTo>
                      <a:pt x="118" y="5842"/>
                      <a:pt x="118" y="5909"/>
                      <a:pt x="85" y="5976"/>
                    </a:cubicBezTo>
                    <a:cubicBezTo>
                      <a:pt x="68" y="6010"/>
                      <a:pt x="68" y="6077"/>
                      <a:pt x="68" y="6127"/>
                    </a:cubicBezTo>
                    <a:cubicBezTo>
                      <a:pt x="51" y="6227"/>
                      <a:pt x="51" y="6328"/>
                      <a:pt x="34" y="6428"/>
                    </a:cubicBezTo>
                    <a:cubicBezTo>
                      <a:pt x="34" y="6478"/>
                      <a:pt x="34" y="6512"/>
                      <a:pt x="1" y="6562"/>
                    </a:cubicBezTo>
                    <a:cubicBezTo>
                      <a:pt x="1" y="6512"/>
                      <a:pt x="1" y="6462"/>
                      <a:pt x="34" y="6411"/>
                    </a:cubicBezTo>
                    <a:lnTo>
                      <a:pt x="34" y="6378"/>
                    </a:lnTo>
                    <a:cubicBezTo>
                      <a:pt x="51" y="6261"/>
                      <a:pt x="51" y="6160"/>
                      <a:pt x="68" y="6077"/>
                    </a:cubicBezTo>
                    <a:cubicBezTo>
                      <a:pt x="85" y="5959"/>
                      <a:pt x="118" y="5842"/>
                      <a:pt x="135" y="5742"/>
                    </a:cubicBezTo>
                    <a:cubicBezTo>
                      <a:pt x="168" y="5574"/>
                      <a:pt x="202" y="5407"/>
                      <a:pt x="252" y="5240"/>
                    </a:cubicBezTo>
                    <a:cubicBezTo>
                      <a:pt x="302" y="5072"/>
                      <a:pt x="369" y="4922"/>
                      <a:pt x="403" y="4754"/>
                    </a:cubicBezTo>
                    <a:lnTo>
                      <a:pt x="537" y="4453"/>
                    </a:lnTo>
                    <a:lnTo>
                      <a:pt x="654" y="4135"/>
                    </a:lnTo>
                    <a:lnTo>
                      <a:pt x="788" y="3884"/>
                    </a:lnTo>
                    <a:cubicBezTo>
                      <a:pt x="804" y="3867"/>
                      <a:pt x="804" y="3867"/>
                      <a:pt x="804" y="3834"/>
                    </a:cubicBezTo>
                    <a:cubicBezTo>
                      <a:pt x="838" y="3733"/>
                      <a:pt x="905" y="3649"/>
                      <a:pt x="972" y="3549"/>
                    </a:cubicBezTo>
                    <a:cubicBezTo>
                      <a:pt x="1005" y="3465"/>
                      <a:pt x="1072" y="3382"/>
                      <a:pt x="1122" y="3298"/>
                    </a:cubicBezTo>
                    <a:lnTo>
                      <a:pt x="1139" y="3281"/>
                    </a:lnTo>
                    <a:cubicBezTo>
                      <a:pt x="1206" y="3198"/>
                      <a:pt x="1256" y="3114"/>
                      <a:pt x="1307" y="3030"/>
                    </a:cubicBezTo>
                    <a:lnTo>
                      <a:pt x="1323" y="2997"/>
                    </a:lnTo>
                    <a:cubicBezTo>
                      <a:pt x="1373" y="2946"/>
                      <a:pt x="1424" y="2863"/>
                      <a:pt x="1474" y="2796"/>
                    </a:cubicBezTo>
                    <a:cubicBezTo>
                      <a:pt x="1491" y="2779"/>
                      <a:pt x="1491" y="2746"/>
                      <a:pt x="1507" y="2746"/>
                    </a:cubicBezTo>
                    <a:cubicBezTo>
                      <a:pt x="1541" y="2729"/>
                      <a:pt x="1558" y="2712"/>
                      <a:pt x="1574" y="2662"/>
                    </a:cubicBezTo>
                    <a:cubicBezTo>
                      <a:pt x="1625" y="2612"/>
                      <a:pt x="1675" y="2545"/>
                      <a:pt x="1725" y="2478"/>
                    </a:cubicBezTo>
                    <a:cubicBezTo>
                      <a:pt x="1792" y="2411"/>
                      <a:pt x="1825" y="2361"/>
                      <a:pt x="1892" y="2294"/>
                    </a:cubicBezTo>
                    <a:cubicBezTo>
                      <a:pt x="1909" y="2277"/>
                      <a:pt x="1926" y="2243"/>
                      <a:pt x="1926" y="2227"/>
                    </a:cubicBezTo>
                    <a:lnTo>
                      <a:pt x="1993" y="2160"/>
                    </a:lnTo>
                    <a:lnTo>
                      <a:pt x="2127" y="2043"/>
                    </a:lnTo>
                    <a:cubicBezTo>
                      <a:pt x="2311" y="1858"/>
                      <a:pt x="2495" y="1691"/>
                      <a:pt x="2679" y="1540"/>
                    </a:cubicBezTo>
                    <a:cubicBezTo>
                      <a:pt x="2763" y="1473"/>
                      <a:pt x="2830" y="1406"/>
                      <a:pt x="2913" y="1340"/>
                    </a:cubicBezTo>
                    <a:cubicBezTo>
                      <a:pt x="2964" y="1323"/>
                      <a:pt x="2997" y="1289"/>
                      <a:pt x="3047" y="1256"/>
                    </a:cubicBezTo>
                    <a:cubicBezTo>
                      <a:pt x="3231" y="1139"/>
                      <a:pt x="3416" y="1005"/>
                      <a:pt x="3600" y="904"/>
                    </a:cubicBezTo>
                    <a:cubicBezTo>
                      <a:pt x="3650" y="888"/>
                      <a:pt x="3717" y="871"/>
                      <a:pt x="3750" y="821"/>
                    </a:cubicBezTo>
                    <a:cubicBezTo>
                      <a:pt x="4186" y="586"/>
                      <a:pt x="4671" y="402"/>
                      <a:pt x="5173" y="252"/>
                    </a:cubicBezTo>
                    <a:cubicBezTo>
                      <a:pt x="5223" y="235"/>
                      <a:pt x="5274" y="235"/>
                      <a:pt x="5324" y="218"/>
                    </a:cubicBezTo>
                    <a:cubicBezTo>
                      <a:pt x="5391" y="201"/>
                      <a:pt x="5424" y="201"/>
                      <a:pt x="5491" y="168"/>
                    </a:cubicBezTo>
                    <a:cubicBezTo>
                      <a:pt x="5759" y="118"/>
                      <a:pt x="6060" y="67"/>
                      <a:pt x="6345" y="51"/>
                    </a:cubicBezTo>
                    <a:cubicBezTo>
                      <a:pt x="6395" y="51"/>
                      <a:pt x="6445" y="34"/>
                      <a:pt x="6512" y="34"/>
                    </a:cubicBezTo>
                    <a:cubicBezTo>
                      <a:pt x="6680" y="0"/>
                      <a:pt x="6864" y="0"/>
                      <a:pt x="7031" y="0"/>
                    </a:cubicBezTo>
                    <a:lnTo>
                      <a:pt x="103094" y="0"/>
                    </a:lnTo>
                    <a:cubicBezTo>
                      <a:pt x="103295" y="0"/>
                      <a:pt x="103462" y="0"/>
                      <a:pt x="103629" y="34"/>
                    </a:cubicBezTo>
                    <a:cubicBezTo>
                      <a:pt x="103663" y="34"/>
                      <a:pt x="103730" y="51"/>
                      <a:pt x="103763" y="51"/>
                    </a:cubicBezTo>
                    <a:cubicBezTo>
                      <a:pt x="104065" y="67"/>
                      <a:pt x="104349" y="134"/>
                      <a:pt x="104650" y="201"/>
                    </a:cubicBezTo>
                    <a:cubicBezTo>
                      <a:pt x="104684" y="218"/>
                      <a:pt x="104751" y="218"/>
                      <a:pt x="104818" y="235"/>
                    </a:cubicBezTo>
                    <a:cubicBezTo>
                      <a:pt x="104851" y="235"/>
                      <a:pt x="104901" y="252"/>
                      <a:pt x="104935" y="252"/>
                    </a:cubicBezTo>
                    <a:cubicBezTo>
                      <a:pt x="105437" y="402"/>
                      <a:pt x="105923" y="586"/>
                      <a:pt x="106391" y="821"/>
                    </a:cubicBezTo>
                    <a:cubicBezTo>
                      <a:pt x="106425" y="837"/>
                      <a:pt x="106492" y="871"/>
                      <a:pt x="106525" y="904"/>
                    </a:cubicBezTo>
                    <a:cubicBezTo>
                      <a:pt x="106642" y="955"/>
                      <a:pt x="106726" y="1005"/>
                      <a:pt x="106826" y="1072"/>
                    </a:cubicBezTo>
                    <a:cubicBezTo>
                      <a:pt x="106860" y="1088"/>
                      <a:pt x="106910" y="1139"/>
                      <a:pt x="106944" y="1155"/>
                    </a:cubicBezTo>
                    <a:cubicBezTo>
                      <a:pt x="106994" y="1172"/>
                      <a:pt x="107027" y="1222"/>
                      <a:pt x="107094" y="1239"/>
                    </a:cubicBezTo>
                    <a:cubicBezTo>
                      <a:pt x="107228" y="1323"/>
                      <a:pt x="107345" y="1440"/>
                      <a:pt x="107479" y="1507"/>
                    </a:cubicBezTo>
                    <a:cubicBezTo>
                      <a:pt x="107513" y="1557"/>
                      <a:pt x="107580" y="1607"/>
                      <a:pt x="107613" y="1641"/>
                    </a:cubicBezTo>
                    <a:cubicBezTo>
                      <a:pt x="107697" y="1708"/>
                      <a:pt x="107780" y="1758"/>
                      <a:pt x="107847" y="1842"/>
                    </a:cubicBezTo>
                    <a:lnTo>
                      <a:pt x="107981" y="1976"/>
                    </a:lnTo>
                    <a:lnTo>
                      <a:pt x="108199" y="2210"/>
                    </a:lnTo>
                    <a:lnTo>
                      <a:pt x="108199" y="2210"/>
                    </a:lnTo>
                    <a:cubicBezTo>
                      <a:pt x="108350" y="2344"/>
                      <a:pt x="108500" y="2511"/>
                      <a:pt x="108617" y="2679"/>
                    </a:cubicBezTo>
                    <a:lnTo>
                      <a:pt x="108617" y="2712"/>
                    </a:lnTo>
                    <a:cubicBezTo>
                      <a:pt x="108835" y="2963"/>
                      <a:pt x="109002" y="3231"/>
                      <a:pt x="109170" y="3516"/>
                    </a:cubicBezTo>
                    <a:cubicBezTo>
                      <a:pt x="109237" y="3599"/>
                      <a:pt x="109270" y="3716"/>
                      <a:pt x="109337" y="3817"/>
                    </a:cubicBezTo>
                    <a:cubicBezTo>
                      <a:pt x="109337" y="3834"/>
                      <a:pt x="109354" y="3850"/>
                      <a:pt x="109354" y="3850"/>
                    </a:cubicBezTo>
                    <a:lnTo>
                      <a:pt x="109488" y="4101"/>
                    </a:lnTo>
                    <a:lnTo>
                      <a:pt x="109605" y="4419"/>
                    </a:lnTo>
                    <a:lnTo>
                      <a:pt x="109739" y="4737"/>
                    </a:lnTo>
                    <a:cubicBezTo>
                      <a:pt x="109772" y="4838"/>
                      <a:pt x="109789" y="4938"/>
                      <a:pt x="109839" y="5055"/>
                    </a:cubicBezTo>
                    <a:lnTo>
                      <a:pt x="109839" y="5072"/>
                    </a:lnTo>
                    <a:cubicBezTo>
                      <a:pt x="109856" y="5173"/>
                      <a:pt x="109906" y="5273"/>
                      <a:pt x="109923" y="5390"/>
                    </a:cubicBezTo>
                    <a:cubicBezTo>
                      <a:pt x="109940" y="5491"/>
                      <a:pt x="109957" y="5591"/>
                      <a:pt x="109990" y="5725"/>
                    </a:cubicBezTo>
                    <a:cubicBezTo>
                      <a:pt x="110107" y="5825"/>
                      <a:pt x="110107" y="5926"/>
                      <a:pt x="110124" y="60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5947763" y="978575"/>
                <a:ext cx="450" cy="3375"/>
              </a:xfrm>
              <a:custGeom>
                <a:rect b="b" l="l" r="r" t="t"/>
                <a:pathLst>
                  <a:path extrusionOk="0" h="135" w="18">
                    <a:moveTo>
                      <a:pt x="17" y="117"/>
                    </a:moveTo>
                    <a:lnTo>
                      <a:pt x="17" y="134"/>
                    </a:lnTo>
                    <a:cubicBezTo>
                      <a:pt x="17" y="101"/>
                      <a:pt x="0" y="34"/>
                      <a:pt x="0" y="0"/>
                    </a:cubicBezTo>
                    <a:cubicBezTo>
                      <a:pt x="0" y="17"/>
                      <a:pt x="0" y="34"/>
                      <a:pt x="17" y="84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5949013" y="989875"/>
                <a:ext cx="25" cy="8375"/>
              </a:xfrm>
              <a:custGeom>
                <a:rect b="b" l="l" r="r" t="t"/>
                <a:pathLst>
                  <a:path extrusionOk="0" h="335" w="1">
                    <a:moveTo>
                      <a:pt x="1" y="33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20"/>
            <p:cNvGrpSpPr/>
            <p:nvPr/>
          </p:nvGrpSpPr>
          <p:grpSpPr>
            <a:xfrm>
              <a:off x="2710700" y="1324085"/>
              <a:ext cx="346500" cy="73201"/>
              <a:chOff x="5108250" y="972753"/>
              <a:chExt cx="276492" cy="58411"/>
            </a:xfrm>
          </p:grpSpPr>
          <p:sp>
            <p:nvSpPr>
              <p:cNvPr id="478" name="Google Shape;478;p20"/>
              <p:cNvSpPr/>
              <p:nvPr/>
            </p:nvSpPr>
            <p:spPr>
              <a:xfrm>
                <a:off x="5191915" y="972753"/>
                <a:ext cx="75250" cy="58411"/>
              </a:xfrm>
              <a:custGeom>
                <a:rect b="b" l="l" r="r" t="t"/>
                <a:pathLst>
                  <a:path extrusionOk="0" h="236" w="304">
                    <a:moveTo>
                      <a:pt x="152" y="1"/>
                    </a:moveTo>
                    <a:cubicBezTo>
                      <a:pt x="93" y="1"/>
                      <a:pt x="39" y="25"/>
                      <a:pt x="0" y="59"/>
                    </a:cubicBezTo>
                    <a:lnTo>
                      <a:pt x="25" y="84"/>
                    </a:lnTo>
                    <a:cubicBezTo>
                      <a:pt x="54" y="50"/>
                      <a:pt x="103" y="30"/>
                      <a:pt x="152" y="30"/>
                    </a:cubicBezTo>
                    <a:cubicBezTo>
                      <a:pt x="201" y="30"/>
                      <a:pt x="245" y="50"/>
                      <a:pt x="279" y="84"/>
                    </a:cubicBezTo>
                    <a:lnTo>
                      <a:pt x="304" y="59"/>
                    </a:lnTo>
                    <a:cubicBezTo>
                      <a:pt x="265" y="25"/>
                      <a:pt x="211" y="1"/>
                      <a:pt x="152" y="1"/>
                    </a:cubicBezTo>
                    <a:close/>
                    <a:moveTo>
                      <a:pt x="152" y="59"/>
                    </a:moveTo>
                    <a:cubicBezTo>
                      <a:pt x="108" y="59"/>
                      <a:pt x="74" y="79"/>
                      <a:pt x="44" y="104"/>
                    </a:cubicBezTo>
                    <a:lnTo>
                      <a:pt x="69" y="128"/>
                    </a:lnTo>
                    <a:cubicBezTo>
                      <a:pt x="88" y="104"/>
                      <a:pt x="118" y="94"/>
                      <a:pt x="152" y="94"/>
                    </a:cubicBezTo>
                    <a:cubicBezTo>
                      <a:pt x="186" y="94"/>
                      <a:pt x="216" y="104"/>
                      <a:pt x="235" y="128"/>
                    </a:cubicBezTo>
                    <a:lnTo>
                      <a:pt x="260" y="104"/>
                    </a:lnTo>
                    <a:cubicBezTo>
                      <a:pt x="230" y="79"/>
                      <a:pt x="191" y="59"/>
                      <a:pt x="152" y="59"/>
                    </a:cubicBezTo>
                    <a:close/>
                    <a:moveTo>
                      <a:pt x="152" y="128"/>
                    </a:moveTo>
                    <a:cubicBezTo>
                      <a:pt x="128" y="128"/>
                      <a:pt x="108" y="138"/>
                      <a:pt x="93" y="152"/>
                    </a:cubicBezTo>
                    <a:lnTo>
                      <a:pt x="118" y="177"/>
                    </a:lnTo>
                    <a:cubicBezTo>
                      <a:pt x="123" y="167"/>
                      <a:pt x="137" y="162"/>
                      <a:pt x="152" y="162"/>
                    </a:cubicBezTo>
                    <a:cubicBezTo>
                      <a:pt x="167" y="162"/>
                      <a:pt x="177" y="167"/>
                      <a:pt x="186" y="177"/>
                    </a:cubicBezTo>
                    <a:lnTo>
                      <a:pt x="211" y="152"/>
                    </a:lnTo>
                    <a:cubicBezTo>
                      <a:pt x="196" y="138"/>
                      <a:pt x="172" y="128"/>
                      <a:pt x="152" y="128"/>
                    </a:cubicBezTo>
                    <a:close/>
                    <a:moveTo>
                      <a:pt x="152" y="187"/>
                    </a:moveTo>
                    <a:cubicBezTo>
                      <a:pt x="137" y="187"/>
                      <a:pt x="128" y="197"/>
                      <a:pt x="128" y="211"/>
                    </a:cubicBezTo>
                    <a:cubicBezTo>
                      <a:pt x="128" y="226"/>
                      <a:pt x="137" y="236"/>
                      <a:pt x="152" y="236"/>
                    </a:cubicBezTo>
                    <a:cubicBezTo>
                      <a:pt x="167" y="236"/>
                      <a:pt x="177" y="226"/>
                      <a:pt x="177" y="211"/>
                    </a:cubicBezTo>
                    <a:cubicBezTo>
                      <a:pt x="177" y="197"/>
                      <a:pt x="167" y="187"/>
                      <a:pt x="152" y="18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5108250" y="981168"/>
                <a:ext cx="65596" cy="48758"/>
              </a:xfrm>
              <a:custGeom>
                <a:rect b="b" l="l" r="r" t="t"/>
                <a:pathLst>
                  <a:path extrusionOk="0" h="197" w="265">
                    <a:moveTo>
                      <a:pt x="0" y="143"/>
                    </a:moveTo>
                    <a:lnTo>
                      <a:pt x="0" y="192"/>
                    </a:lnTo>
                    <a:lnTo>
                      <a:pt x="30" y="192"/>
                    </a:lnTo>
                    <a:lnTo>
                      <a:pt x="30" y="143"/>
                    </a:lnTo>
                    <a:close/>
                    <a:moveTo>
                      <a:pt x="59" y="109"/>
                    </a:moveTo>
                    <a:lnTo>
                      <a:pt x="59" y="192"/>
                    </a:lnTo>
                    <a:lnTo>
                      <a:pt x="88" y="192"/>
                    </a:lnTo>
                    <a:lnTo>
                      <a:pt x="88" y="109"/>
                    </a:lnTo>
                    <a:close/>
                    <a:moveTo>
                      <a:pt x="118" y="70"/>
                    </a:moveTo>
                    <a:lnTo>
                      <a:pt x="118" y="192"/>
                    </a:lnTo>
                    <a:lnTo>
                      <a:pt x="147" y="192"/>
                    </a:lnTo>
                    <a:lnTo>
                      <a:pt x="147" y="70"/>
                    </a:lnTo>
                    <a:close/>
                    <a:moveTo>
                      <a:pt x="177" y="35"/>
                    </a:moveTo>
                    <a:lnTo>
                      <a:pt x="177" y="192"/>
                    </a:lnTo>
                    <a:lnTo>
                      <a:pt x="206" y="192"/>
                    </a:lnTo>
                    <a:lnTo>
                      <a:pt x="206" y="35"/>
                    </a:lnTo>
                    <a:close/>
                    <a:moveTo>
                      <a:pt x="235" y="1"/>
                    </a:moveTo>
                    <a:lnTo>
                      <a:pt x="235" y="197"/>
                    </a:lnTo>
                    <a:lnTo>
                      <a:pt x="265" y="197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5286472" y="982405"/>
                <a:ext cx="98270" cy="47521"/>
              </a:xfrm>
              <a:custGeom>
                <a:rect b="b" l="l" r="r" t="t"/>
                <a:pathLst>
                  <a:path extrusionOk="0" h="192" w="397">
                    <a:moveTo>
                      <a:pt x="44" y="20"/>
                    </a:moveTo>
                    <a:cubicBezTo>
                      <a:pt x="30" y="20"/>
                      <a:pt x="20" y="35"/>
                      <a:pt x="20" y="50"/>
                    </a:cubicBezTo>
                    <a:lnTo>
                      <a:pt x="20" y="148"/>
                    </a:lnTo>
                    <a:cubicBezTo>
                      <a:pt x="20" y="162"/>
                      <a:pt x="30" y="172"/>
                      <a:pt x="44" y="172"/>
                    </a:cubicBezTo>
                    <a:lnTo>
                      <a:pt x="274" y="172"/>
                    </a:lnTo>
                    <a:lnTo>
                      <a:pt x="274" y="20"/>
                    </a:lnTo>
                    <a:close/>
                    <a:moveTo>
                      <a:pt x="338" y="11"/>
                    </a:moveTo>
                    <a:cubicBezTo>
                      <a:pt x="358" y="11"/>
                      <a:pt x="372" y="25"/>
                      <a:pt x="372" y="45"/>
                    </a:cubicBezTo>
                    <a:lnTo>
                      <a:pt x="372" y="153"/>
                    </a:lnTo>
                    <a:cubicBezTo>
                      <a:pt x="372" y="172"/>
                      <a:pt x="358" y="187"/>
                      <a:pt x="338" y="187"/>
                    </a:cubicBezTo>
                    <a:lnTo>
                      <a:pt x="39" y="187"/>
                    </a:lnTo>
                    <a:cubicBezTo>
                      <a:pt x="25" y="187"/>
                      <a:pt x="5" y="172"/>
                      <a:pt x="5" y="153"/>
                    </a:cubicBezTo>
                    <a:lnTo>
                      <a:pt x="5" y="45"/>
                    </a:lnTo>
                    <a:cubicBezTo>
                      <a:pt x="5" y="25"/>
                      <a:pt x="25" y="11"/>
                      <a:pt x="39" y="11"/>
                    </a:cubicBezTo>
                    <a:close/>
                    <a:moveTo>
                      <a:pt x="39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153"/>
                    </a:lnTo>
                    <a:cubicBezTo>
                      <a:pt x="0" y="172"/>
                      <a:pt x="20" y="192"/>
                      <a:pt x="39" y="192"/>
                    </a:cubicBezTo>
                    <a:lnTo>
                      <a:pt x="338" y="192"/>
                    </a:lnTo>
                    <a:cubicBezTo>
                      <a:pt x="363" y="192"/>
                      <a:pt x="377" y="172"/>
                      <a:pt x="377" y="153"/>
                    </a:cubicBezTo>
                    <a:lnTo>
                      <a:pt x="377" y="123"/>
                    </a:lnTo>
                    <a:lnTo>
                      <a:pt x="397" y="123"/>
                    </a:lnTo>
                    <a:lnTo>
                      <a:pt x="397" y="74"/>
                    </a:lnTo>
                    <a:lnTo>
                      <a:pt x="377" y="74"/>
                    </a:lnTo>
                    <a:lnTo>
                      <a:pt x="377" y="45"/>
                    </a:lnTo>
                    <a:cubicBezTo>
                      <a:pt x="377" y="20"/>
                      <a:pt x="363" y="1"/>
                      <a:pt x="3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1" name="Google Shape;481;p20"/>
          <p:cNvSpPr txBox="1"/>
          <p:nvPr>
            <p:ph type="title"/>
          </p:nvPr>
        </p:nvSpPr>
        <p:spPr>
          <a:xfrm>
            <a:off x="504825" y="476175"/>
            <a:ext cx="8134500" cy="1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principale și proprietăți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2" name="Google Shape;482;p20"/>
          <p:cNvSpPr/>
          <p:nvPr/>
        </p:nvSpPr>
        <p:spPr>
          <a:xfrm>
            <a:off x="3906882" y="3992625"/>
            <a:ext cx="238200" cy="238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3" name="Google Shape;483;p20"/>
          <p:cNvSpPr/>
          <p:nvPr/>
        </p:nvSpPr>
        <p:spPr>
          <a:xfrm>
            <a:off x="4270937" y="3992625"/>
            <a:ext cx="238200" cy="2382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0"/>
          <p:cNvSpPr/>
          <p:nvPr/>
        </p:nvSpPr>
        <p:spPr>
          <a:xfrm>
            <a:off x="4634991" y="3992625"/>
            <a:ext cx="238200" cy="2382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4999045" y="3992625"/>
            <a:ext cx="238200" cy="2382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0"/>
          <p:cNvSpPr txBox="1"/>
          <p:nvPr/>
        </p:nvSpPr>
        <p:spPr>
          <a:xfrm>
            <a:off x="3482625" y="2227750"/>
            <a:ext cx="217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Proprietăți cheie</a:t>
            </a:r>
            <a:endParaRPr b="1" sz="2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7" name="Google Shape;487;p20"/>
          <p:cNvSpPr txBox="1"/>
          <p:nvPr/>
        </p:nvSpPr>
        <p:spPr>
          <a:xfrm>
            <a:off x="589700" y="1090850"/>
            <a:ext cx="2502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DataProperties</a:t>
            </a:r>
            <a:r>
              <a:rPr lang="en">
                <a:solidFill>
                  <a:schemeClr val="dk1"/>
                </a:solidFill>
              </a:rPr>
              <a:t>: hasBrandName, hasModelName, hasReleaseDate, hasScreenSize, hasBatteryCapacity, hasClockSpeed, etc.</a:t>
            </a:r>
            <a:endParaRPr sz="23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8" name="Google Shape;488;p20"/>
          <p:cNvSpPr txBox="1"/>
          <p:nvPr/>
        </p:nvSpPr>
        <p:spPr>
          <a:xfrm>
            <a:off x="589700" y="2978650"/>
            <a:ext cx="2415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ObjectProperties</a:t>
            </a:r>
            <a:r>
              <a:rPr lang="en" sz="1500">
                <a:solidFill>
                  <a:schemeClr val="dk1"/>
                </a:solidFill>
              </a:rPr>
              <a:t>: manufacturedBy, belongsToSeries, hasProcessor, hasDisplay, hasBattery, hasMainCamera, supportsTechnology, etc.</a:t>
            </a:r>
            <a:endParaRPr sz="1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"/>
          <p:cNvSpPr txBox="1"/>
          <p:nvPr>
            <p:ph type="title"/>
          </p:nvPr>
        </p:nvSpPr>
        <p:spPr>
          <a:xfrm>
            <a:off x="504825" y="476175"/>
            <a:ext cx="8134500" cy="1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Tehnologii utilizate și structura proiectului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94" name="Google Shape;494;p21"/>
          <p:cNvGrpSpPr/>
          <p:nvPr/>
        </p:nvGrpSpPr>
        <p:grpSpPr>
          <a:xfrm>
            <a:off x="3574798" y="840576"/>
            <a:ext cx="1994353" cy="4071947"/>
            <a:chOff x="5812139" y="178733"/>
            <a:chExt cx="2344092" cy="4786022"/>
          </a:xfrm>
        </p:grpSpPr>
        <p:sp>
          <p:nvSpPr>
            <p:cNvPr id="495" name="Google Shape;495;p21"/>
            <p:cNvSpPr/>
            <p:nvPr/>
          </p:nvSpPr>
          <p:spPr>
            <a:xfrm>
              <a:off x="5837742" y="178745"/>
              <a:ext cx="2294353" cy="4786010"/>
            </a:xfrm>
            <a:custGeom>
              <a:rect b="b" l="l" r="r" t="t"/>
              <a:pathLst>
                <a:path extrusionOk="0" h="16452" w="7886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903203" y="255835"/>
              <a:ext cx="2161684" cy="4631829"/>
            </a:xfrm>
            <a:custGeom>
              <a:rect b="b" l="l" r="r" t="t"/>
              <a:pathLst>
                <a:path extrusionOk="0" h="15922" w="7430">
                  <a:moveTo>
                    <a:pt x="789" y="0"/>
                  </a:moveTo>
                  <a:cubicBezTo>
                    <a:pt x="353" y="0"/>
                    <a:pt x="1" y="353"/>
                    <a:pt x="1" y="789"/>
                  </a:cubicBezTo>
                  <a:lnTo>
                    <a:pt x="1" y="15133"/>
                  </a:lnTo>
                  <a:cubicBezTo>
                    <a:pt x="1" y="15569"/>
                    <a:pt x="353" y="15922"/>
                    <a:pt x="789" y="15922"/>
                  </a:cubicBezTo>
                  <a:lnTo>
                    <a:pt x="6641" y="15922"/>
                  </a:lnTo>
                  <a:cubicBezTo>
                    <a:pt x="7077" y="15922"/>
                    <a:pt x="7430" y="15569"/>
                    <a:pt x="7430" y="15133"/>
                  </a:cubicBezTo>
                  <a:lnTo>
                    <a:pt x="7430" y="789"/>
                  </a:lnTo>
                  <a:cubicBezTo>
                    <a:pt x="7430" y="353"/>
                    <a:pt x="7077" y="0"/>
                    <a:pt x="6641" y="0"/>
                  </a:cubicBezTo>
                  <a:lnTo>
                    <a:pt x="5721" y="0"/>
                  </a:lnTo>
                  <a:lnTo>
                    <a:pt x="5721" y="265"/>
                  </a:lnTo>
                  <a:cubicBezTo>
                    <a:pt x="5721" y="485"/>
                    <a:pt x="5544" y="666"/>
                    <a:pt x="5324" y="666"/>
                  </a:cubicBezTo>
                  <a:lnTo>
                    <a:pt x="2111" y="666"/>
                  </a:lnTo>
                  <a:cubicBezTo>
                    <a:pt x="1891" y="666"/>
                    <a:pt x="1710" y="485"/>
                    <a:pt x="1710" y="265"/>
                  </a:cubicBezTo>
                  <a:lnTo>
                    <a:pt x="1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6395153" y="178733"/>
              <a:ext cx="1177783" cy="271144"/>
            </a:xfrm>
            <a:custGeom>
              <a:rect b="b" l="l" r="r" t="t"/>
              <a:pathLst>
                <a:path extrusionOk="0" h="932" w="4012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5854616" y="197363"/>
              <a:ext cx="2260313" cy="4748774"/>
            </a:xfrm>
            <a:custGeom>
              <a:rect b="b" l="l" r="r" t="t"/>
              <a:pathLst>
                <a:path extrusionOk="0" h="16324" w="7769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7228085" y="312853"/>
              <a:ext cx="51496" cy="50036"/>
            </a:xfrm>
            <a:custGeom>
              <a:rect b="b" l="l" r="r" t="t"/>
              <a:pathLst>
                <a:path extrusionOk="0" h="172" w="177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rgbClr val="7C242A"/>
            </a:solidFill>
            <a:ln cap="flat" cmpd="sng" w="9525">
              <a:solidFill>
                <a:srgbClr val="7C24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6816459" y="315471"/>
              <a:ext cx="335163" cy="44509"/>
            </a:xfrm>
            <a:custGeom>
              <a:rect b="b" l="l" r="r" t="t"/>
              <a:pathLst>
                <a:path extrusionOk="0" h="153" w="1152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rgbClr val="7C242A"/>
            </a:solidFill>
            <a:ln cap="flat" cmpd="sng" w="9525">
              <a:solidFill>
                <a:srgbClr val="7C24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6934871" y="485433"/>
              <a:ext cx="98629" cy="121599"/>
            </a:xfrm>
            <a:custGeom>
              <a:rect b="b" l="l" r="r" t="t"/>
              <a:pathLst>
                <a:path extrusionOk="0" h="418" w="339">
                  <a:moveTo>
                    <a:pt x="172" y="65"/>
                  </a:moveTo>
                  <a:cubicBezTo>
                    <a:pt x="230" y="65"/>
                    <a:pt x="279" y="114"/>
                    <a:pt x="279" y="172"/>
                  </a:cubicBezTo>
                  <a:lnTo>
                    <a:pt x="279" y="353"/>
                  </a:lnTo>
                  <a:lnTo>
                    <a:pt x="64" y="353"/>
                  </a:lnTo>
                  <a:lnTo>
                    <a:pt x="64" y="172"/>
                  </a:lnTo>
                  <a:cubicBezTo>
                    <a:pt x="64" y="114"/>
                    <a:pt x="113" y="65"/>
                    <a:pt x="172" y="65"/>
                  </a:cubicBezTo>
                  <a:close/>
                  <a:moveTo>
                    <a:pt x="172" y="1"/>
                  </a:moveTo>
                  <a:cubicBezTo>
                    <a:pt x="79" y="1"/>
                    <a:pt x="0" y="79"/>
                    <a:pt x="0" y="172"/>
                  </a:cubicBezTo>
                  <a:lnTo>
                    <a:pt x="0" y="417"/>
                  </a:lnTo>
                  <a:lnTo>
                    <a:pt x="338" y="417"/>
                  </a:lnTo>
                  <a:lnTo>
                    <a:pt x="338" y="172"/>
                  </a:lnTo>
                  <a:cubicBezTo>
                    <a:pt x="338" y="79"/>
                    <a:pt x="26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6914796" y="556705"/>
              <a:ext cx="138487" cy="81454"/>
            </a:xfrm>
            <a:custGeom>
              <a:rect b="b" l="l" r="r" t="t"/>
              <a:pathLst>
                <a:path extrusionOk="0" h="280" w="476">
                  <a:moveTo>
                    <a:pt x="50" y="1"/>
                  </a:moveTo>
                  <a:cubicBezTo>
                    <a:pt x="20" y="1"/>
                    <a:pt x="1" y="25"/>
                    <a:pt x="1" y="50"/>
                  </a:cubicBezTo>
                  <a:lnTo>
                    <a:pt x="1" y="231"/>
                  </a:lnTo>
                  <a:cubicBezTo>
                    <a:pt x="1" y="260"/>
                    <a:pt x="20" y="280"/>
                    <a:pt x="50" y="280"/>
                  </a:cubicBezTo>
                  <a:lnTo>
                    <a:pt x="427" y="280"/>
                  </a:lnTo>
                  <a:cubicBezTo>
                    <a:pt x="456" y="280"/>
                    <a:pt x="476" y="260"/>
                    <a:pt x="476" y="231"/>
                  </a:cubicBezTo>
                  <a:lnTo>
                    <a:pt x="476" y="50"/>
                  </a:lnTo>
                  <a:cubicBezTo>
                    <a:pt x="476" y="25"/>
                    <a:pt x="456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7712841" y="334089"/>
              <a:ext cx="88446" cy="68654"/>
            </a:xfrm>
            <a:custGeom>
              <a:rect b="b" l="l" r="r" t="t"/>
              <a:pathLst>
                <a:path extrusionOk="0" h="236" w="304">
                  <a:moveTo>
                    <a:pt x="152" y="1"/>
                  </a:moveTo>
                  <a:cubicBezTo>
                    <a:pt x="93" y="1"/>
                    <a:pt x="39" y="25"/>
                    <a:pt x="0" y="59"/>
                  </a:cubicBezTo>
                  <a:lnTo>
                    <a:pt x="25" y="84"/>
                  </a:lnTo>
                  <a:cubicBezTo>
                    <a:pt x="54" y="50"/>
                    <a:pt x="103" y="30"/>
                    <a:pt x="152" y="30"/>
                  </a:cubicBezTo>
                  <a:cubicBezTo>
                    <a:pt x="201" y="30"/>
                    <a:pt x="245" y="50"/>
                    <a:pt x="279" y="84"/>
                  </a:cubicBezTo>
                  <a:lnTo>
                    <a:pt x="304" y="59"/>
                  </a:lnTo>
                  <a:cubicBezTo>
                    <a:pt x="265" y="25"/>
                    <a:pt x="211" y="1"/>
                    <a:pt x="152" y="1"/>
                  </a:cubicBezTo>
                  <a:close/>
                  <a:moveTo>
                    <a:pt x="152" y="59"/>
                  </a:moveTo>
                  <a:cubicBezTo>
                    <a:pt x="108" y="59"/>
                    <a:pt x="74" y="79"/>
                    <a:pt x="44" y="104"/>
                  </a:cubicBezTo>
                  <a:lnTo>
                    <a:pt x="69" y="128"/>
                  </a:lnTo>
                  <a:cubicBezTo>
                    <a:pt x="88" y="104"/>
                    <a:pt x="118" y="94"/>
                    <a:pt x="152" y="94"/>
                  </a:cubicBezTo>
                  <a:cubicBezTo>
                    <a:pt x="186" y="94"/>
                    <a:pt x="216" y="104"/>
                    <a:pt x="235" y="128"/>
                  </a:cubicBezTo>
                  <a:lnTo>
                    <a:pt x="260" y="104"/>
                  </a:lnTo>
                  <a:cubicBezTo>
                    <a:pt x="230" y="79"/>
                    <a:pt x="191" y="59"/>
                    <a:pt x="152" y="59"/>
                  </a:cubicBezTo>
                  <a:close/>
                  <a:moveTo>
                    <a:pt x="152" y="128"/>
                  </a:moveTo>
                  <a:cubicBezTo>
                    <a:pt x="128" y="128"/>
                    <a:pt x="108" y="138"/>
                    <a:pt x="93" y="152"/>
                  </a:cubicBezTo>
                  <a:lnTo>
                    <a:pt x="118" y="177"/>
                  </a:lnTo>
                  <a:cubicBezTo>
                    <a:pt x="123" y="167"/>
                    <a:pt x="137" y="162"/>
                    <a:pt x="152" y="162"/>
                  </a:cubicBezTo>
                  <a:cubicBezTo>
                    <a:pt x="167" y="162"/>
                    <a:pt x="177" y="167"/>
                    <a:pt x="186" y="177"/>
                  </a:cubicBezTo>
                  <a:lnTo>
                    <a:pt x="211" y="152"/>
                  </a:lnTo>
                  <a:cubicBezTo>
                    <a:pt x="196" y="138"/>
                    <a:pt x="172" y="128"/>
                    <a:pt x="152" y="128"/>
                  </a:cubicBezTo>
                  <a:close/>
                  <a:moveTo>
                    <a:pt x="152" y="187"/>
                  </a:moveTo>
                  <a:cubicBezTo>
                    <a:pt x="137" y="187"/>
                    <a:pt x="128" y="197"/>
                    <a:pt x="128" y="211"/>
                  </a:cubicBezTo>
                  <a:cubicBezTo>
                    <a:pt x="128" y="226"/>
                    <a:pt x="137" y="236"/>
                    <a:pt x="152" y="236"/>
                  </a:cubicBezTo>
                  <a:cubicBezTo>
                    <a:pt x="167" y="236"/>
                    <a:pt x="177" y="226"/>
                    <a:pt x="177" y="211"/>
                  </a:cubicBezTo>
                  <a:cubicBezTo>
                    <a:pt x="177" y="197"/>
                    <a:pt x="167" y="187"/>
                    <a:pt x="152" y="1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614503" y="343980"/>
              <a:ext cx="77099" cy="57309"/>
            </a:xfrm>
            <a:custGeom>
              <a:rect b="b" l="l" r="r" t="t"/>
              <a:pathLst>
                <a:path extrusionOk="0" h="197" w="265">
                  <a:moveTo>
                    <a:pt x="0" y="143"/>
                  </a:moveTo>
                  <a:lnTo>
                    <a:pt x="0" y="192"/>
                  </a:lnTo>
                  <a:lnTo>
                    <a:pt x="30" y="192"/>
                  </a:lnTo>
                  <a:lnTo>
                    <a:pt x="30" y="143"/>
                  </a:lnTo>
                  <a:close/>
                  <a:moveTo>
                    <a:pt x="59" y="109"/>
                  </a:moveTo>
                  <a:lnTo>
                    <a:pt x="59" y="192"/>
                  </a:lnTo>
                  <a:lnTo>
                    <a:pt x="88" y="192"/>
                  </a:lnTo>
                  <a:lnTo>
                    <a:pt x="88" y="109"/>
                  </a:lnTo>
                  <a:close/>
                  <a:moveTo>
                    <a:pt x="118" y="70"/>
                  </a:moveTo>
                  <a:lnTo>
                    <a:pt x="118" y="192"/>
                  </a:lnTo>
                  <a:lnTo>
                    <a:pt x="147" y="192"/>
                  </a:lnTo>
                  <a:lnTo>
                    <a:pt x="147" y="70"/>
                  </a:lnTo>
                  <a:close/>
                  <a:moveTo>
                    <a:pt x="177" y="35"/>
                  </a:moveTo>
                  <a:lnTo>
                    <a:pt x="177" y="192"/>
                  </a:lnTo>
                  <a:lnTo>
                    <a:pt x="206" y="192"/>
                  </a:lnTo>
                  <a:lnTo>
                    <a:pt x="206" y="35"/>
                  </a:lnTo>
                  <a:close/>
                  <a:moveTo>
                    <a:pt x="235" y="1"/>
                  </a:moveTo>
                  <a:lnTo>
                    <a:pt x="235" y="197"/>
                  </a:lnTo>
                  <a:lnTo>
                    <a:pt x="265" y="19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823979" y="345434"/>
              <a:ext cx="115503" cy="55854"/>
            </a:xfrm>
            <a:custGeom>
              <a:rect b="b" l="l" r="r" t="t"/>
              <a:pathLst>
                <a:path extrusionOk="0" h="192" w="397">
                  <a:moveTo>
                    <a:pt x="44" y="20"/>
                  </a:moveTo>
                  <a:cubicBezTo>
                    <a:pt x="30" y="20"/>
                    <a:pt x="20" y="35"/>
                    <a:pt x="20" y="50"/>
                  </a:cubicBezTo>
                  <a:lnTo>
                    <a:pt x="20" y="148"/>
                  </a:lnTo>
                  <a:cubicBezTo>
                    <a:pt x="20" y="162"/>
                    <a:pt x="30" y="172"/>
                    <a:pt x="44" y="172"/>
                  </a:cubicBezTo>
                  <a:lnTo>
                    <a:pt x="274" y="172"/>
                  </a:lnTo>
                  <a:lnTo>
                    <a:pt x="274" y="20"/>
                  </a:lnTo>
                  <a:close/>
                  <a:moveTo>
                    <a:pt x="338" y="11"/>
                  </a:moveTo>
                  <a:cubicBezTo>
                    <a:pt x="358" y="11"/>
                    <a:pt x="372" y="25"/>
                    <a:pt x="372" y="45"/>
                  </a:cubicBezTo>
                  <a:lnTo>
                    <a:pt x="372" y="153"/>
                  </a:lnTo>
                  <a:cubicBezTo>
                    <a:pt x="372" y="172"/>
                    <a:pt x="358" y="187"/>
                    <a:pt x="338" y="187"/>
                  </a:cubicBezTo>
                  <a:lnTo>
                    <a:pt x="39" y="187"/>
                  </a:lnTo>
                  <a:cubicBezTo>
                    <a:pt x="25" y="187"/>
                    <a:pt x="5" y="172"/>
                    <a:pt x="5" y="153"/>
                  </a:cubicBezTo>
                  <a:lnTo>
                    <a:pt x="5" y="45"/>
                  </a:lnTo>
                  <a:cubicBezTo>
                    <a:pt x="5" y="25"/>
                    <a:pt x="25" y="11"/>
                    <a:pt x="39" y="11"/>
                  </a:cubicBezTo>
                  <a:close/>
                  <a:moveTo>
                    <a:pt x="39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153"/>
                  </a:lnTo>
                  <a:cubicBezTo>
                    <a:pt x="0" y="172"/>
                    <a:pt x="20" y="192"/>
                    <a:pt x="39" y="192"/>
                  </a:cubicBezTo>
                  <a:lnTo>
                    <a:pt x="338" y="192"/>
                  </a:lnTo>
                  <a:cubicBezTo>
                    <a:pt x="363" y="192"/>
                    <a:pt x="377" y="172"/>
                    <a:pt x="377" y="153"/>
                  </a:cubicBezTo>
                  <a:lnTo>
                    <a:pt x="377" y="123"/>
                  </a:lnTo>
                  <a:lnTo>
                    <a:pt x="397" y="123"/>
                  </a:lnTo>
                  <a:lnTo>
                    <a:pt x="397" y="74"/>
                  </a:lnTo>
                  <a:lnTo>
                    <a:pt x="377" y="74"/>
                  </a:lnTo>
                  <a:lnTo>
                    <a:pt x="377" y="45"/>
                  </a:lnTo>
                  <a:cubicBezTo>
                    <a:pt x="377" y="20"/>
                    <a:pt x="36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8064585" y="611905"/>
              <a:ext cx="67498" cy="33163"/>
            </a:xfrm>
            <a:custGeom>
              <a:rect b="b" l="l" r="r" t="t"/>
              <a:pathLst>
                <a:path extrusionOk="0" h="114" w="232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5837742" y="611905"/>
              <a:ext cx="65752" cy="33163"/>
            </a:xfrm>
            <a:custGeom>
              <a:rect b="b" l="l" r="r" t="t"/>
              <a:pathLst>
                <a:path extrusionOk="0" h="114" w="226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8131792" y="1301644"/>
              <a:ext cx="24439" cy="354907"/>
            </a:xfrm>
            <a:custGeom>
              <a:rect b="b" l="l" r="r" t="t"/>
              <a:pathLst>
                <a:path extrusionOk="0" h="1220" w="84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5812139" y="1620769"/>
              <a:ext cx="25894" cy="356362"/>
            </a:xfrm>
            <a:custGeom>
              <a:rect b="b" l="l" r="r" t="t"/>
              <a:pathLst>
                <a:path extrusionOk="0" h="1225" w="89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812139" y="1177427"/>
              <a:ext cx="25894" cy="356653"/>
            </a:xfrm>
            <a:custGeom>
              <a:rect b="b" l="l" r="r" t="t"/>
              <a:pathLst>
                <a:path extrusionOk="0" h="1226" w="89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812139" y="859757"/>
              <a:ext cx="25894" cy="111418"/>
            </a:xfrm>
            <a:custGeom>
              <a:rect b="b" l="l" r="r" t="t"/>
              <a:pathLst>
                <a:path extrusionOk="0" h="383" w="89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8064585" y="4496962"/>
              <a:ext cx="67498" cy="34618"/>
            </a:xfrm>
            <a:custGeom>
              <a:rect b="b" l="l" r="r" t="t"/>
              <a:pathLst>
                <a:path extrusionOk="0" h="119" w="232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837742" y="4496962"/>
              <a:ext cx="65752" cy="34618"/>
            </a:xfrm>
            <a:custGeom>
              <a:rect b="b" l="l" r="r" t="t"/>
              <a:pathLst>
                <a:path extrusionOk="0" h="119" w="226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6649976" y="3637490"/>
              <a:ext cx="4598" cy="4470"/>
            </a:xfrm>
            <a:custGeom>
              <a:rect b="b" l="l" r="r" t="t"/>
              <a:pathLst>
                <a:path extrusionOk="0" h="35" w="36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21"/>
          <p:cNvGrpSpPr/>
          <p:nvPr/>
        </p:nvGrpSpPr>
        <p:grpSpPr>
          <a:xfrm>
            <a:off x="6769362" y="3658092"/>
            <a:ext cx="1917701" cy="936316"/>
            <a:chOff x="6456594" y="3123087"/>
            <a:chExt cx="2230663" cy="936316"/>
          </a:xfrm>
        </p:grpSpPr>
        <p:sp>
          <p:nvSpPr>
            <p:cNvPr id="516" name="Google Shape;516;p21"/>
            <p:cNvSpPr txBox="1"/>
            <p:nvPr/>
          </p:nvSpPr>
          <p:spPr>
            <a:xfrm>
              <a:off x="6456594" y="3381703"/>
              <a:ext cx="2230500" cy="6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pentru REST API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1"/>
            <p:cNvSpPr txBox="1"/>
            <p:nvPr/>
          </p:nvSpPr>
          <p:spPr>
            <a:xfrm>
              <a:off x="6456757" y="3123087"/>
              <a:ext cx="2230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674EA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Flask/FastAPI</a:t>
              </a:r>
              <a:endParaRPr sz="2000">
                <a:solidFill>
                  <a:srgbClr val="674EA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18" name="Google Shape;518;p21"/>
          <p:cNvGrpSpPr/>
          <p:nvPr/>
        </p:nvGrpSpPr>
        <p:grpSpPr>
          <a:xfrm>
            <a:off x="6769362" y="2532533"/>
            <a:ext cx="1917701" cy="936316"/>
            <a:chOff x="6456594" y="3123087"/>
            <a:chExt cx="2230663" cy="936316"/>
          </a:xfrm>
        </p:grpSpPr>
        <p:sp>
          <p:nvSpPr>
            <p:cNvPr id="519" name="Google Shape;519;p21"/>
            <p:cNvSpPr txBox="1"/>
            <p:nvPr/>
          </p:nvSpPr>
          <p:spPr>
            <a:xfrm>
              <a:off x="6456594" y="3381703"/>
              <a:ext cx="2230500" cy="6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pentru aplicația web frontend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21"/>
            <p:cNvSpPr txBox="1"/>
            <p:nvPr/>
          </p:nvSpPr>
          <p:spPr>
            <a:xfrm>
              <a:off x="6456757" y="3123087"/>
              <a:ext cx="2230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React/Angular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21" name="Google Shape;521;p21"/>
          <p:cNvGrpSpPr/>
          <p:nvPr/>
        </p:nvGrpSpPr>
        <p:grpSpPr>
          <a:xfrm>
            <a:off x="6769625" y="1406970"/>
            <a:ext cx="1917563" cy="1125605"/>
            <a:chOff x="6456754" y="1624511"/>
            <a:chExt cx="2230502" cy="1125605"/>
          </a:xfrm>
        </p:grpSpPr>
        <p:sp>
          <p:nvSpPr>
            <p:cNvPr id="522" name="Google Shape;522;p21"/>
            <p:cNvSpPr txBox="1"/>
            <p:nvPr/>
          </p:nvSpPr>
          <p:spPr>
            <a:xfrm>
              <a:off x="6456754" y="2034615"/>
              <a:ext cx="2230500" cy="7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pentru hostarea SPARQL endpoint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21"/>
            <p:cNvSpPr txBox="1"/>
            <p:nvPr/>
          </p:nvSpPr>
          <p:spPr>
            <a:xfrm>
              <a:off x="6456757" y="1624511"/>
              <a:ext cx="2230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Apache Jena Fuseki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24" name="Google Shape;524;p21"/>
          <p:cNvGrpSpPr/>
          <p:nvPr/>
        </p:nvGrpSpPr>
        <p:grpSpPr>
          <a:xfrm>
            <a:off x="457078" y="3658092"/>
            <a:ext cx="1917924" cy="936316"/>
            <a:chOff x="457188" y="3123087"/>
            <a:chExt cx="2230663" cy="936316"/>
          </a:xfrm>
        </p:grpSpPr>
        <p:sp>
          <p:nvSpPr>
            <p:cNvPr id="525" name="Google Shape;525;p21"/>
            <p:cNvSpPr txBox="1"/>
            <p:nvPr/>
          </p:nvSpPr>
          <p:spPr>
            <a:xfrm>
              <a:off x="457188" y="3381703"/>
              <a:ext cx="2230500" cy="6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pentru generarea tripletelor RDF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21"/>
            <p:cNvSpPr txBox="1"/>
            <p:nvPr/>
          </p:nvSpPr>
          <p:spPr>
            <a:xfrm>
              <a:off x="457351" y="3123087"/>
              <a:ext cx="2230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741B4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RDFLib</a:t>
              </a:r>
              <a:endParaRPr sz="2000">
                <a:solidFill>
                  <a:srgbClr val="741B4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27" name="Google Shape;527;p21"/>
          <p:cNvGrpSpPr/>
          <p:nvPr/>
        </p:nvGrpSpPr>
        <p:grpSpPr>
          <a:xfrm>
            <a:off x="457075" y="2532525"/>
            <a:ext cx="2526416" cy="1057250"/>
            <a:chOff x="457184" y="3123079"/>
            <a:chExt cx="2938377" cy="1057250"/>
          </a:xfrm>
        </p:grpSpPr>
        <p:sp>
          <p:nvSpPr>
            <p:cNvPr id="528" name="Google Shape;528;p21"/>
            <p:cNvSpPr txBox="1"/>
            <p:nvPr/>
          </p:nvSpPr>
          <p:spPr>
            <a:xfrm>
              <a:off x="457184" y="3598029"/>
              <a:ext cx="2230500" cy="5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pentru crawling și procesare date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9" name="Google Shape;529;p21"/>
            <p:cNvSpPr txBox="1"/>
            <p:nvPr/>
          </p:nvSpPr>
          <p:spPr>
            <a:xfrm>
              <a:off x="457361" y="3123079"/>
              <a:ext cx="29382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Python + BeautifulSoup/Scrapy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0" name="Google Shape;530;p21"/>
          <p:cNvGrpSpPr/>
          <p:nvPr/>
        </p:nvGrpSpPr>
        <p:grpSpPr>
          <a:xfrm>
            <a:off x="457203" y="1406970"/>
            <a:ext cx="1917900" cy="936316"/>
            <a:chOff x="457203" y="1395895"/>
            <a:chExt cx="1917900" cy="936316"/>
          </a:xfrm>
        </p:grpSpPr>
        <p:sp>
          <p:nvSpPr>
            <p:cNvPr id="531" name="Google Shape;531;p21"/>
            <p:cNvSpPr txBox="1"/>
            <p:nvPr/>
          </p:nvSpPr>
          <p:spPr>
            <a:xfrm>
              <a:off x="457203" y="1654511"/>
              <a:ext cx="1917900" cy="6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2" name="Google Shape;532;p21"/>
            <p:cNvSpPr txBox="1"/>
            <p:nvPr/>
          </p:nvSpPr>
          <p:spPr>
            <a:xfrm>
              <a:off x="457203" y="1395895"/>
              <a:ext cx="19179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Protégé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3" name="Google Shape;533;p21"/>
          <p:cNvGrpSpPr/>
          <p:nvPr/>
        </p:nvGrpSpPr>
        <p:grpSpPr>
          <a:xfrm>
            <a:off x="3807000" y="1492628"/>
            <a:ext cx="1573275" cy="3016122"/>
            <a:chOff x="3807000" y="1492628"/>
            <a:chExt cx="1573275" cy="3016122"/>
          </a:xfrm>
        </p:grpSpPr>
        <p:sp>
          <p:nvSpPr>
            <p:cNvPr id="534" name="Google Shape;534;p21"/>
            <p:cNvSpPr/>
            <p:nvPr/>
          </p:nvSpPr>
          <p:spPr>
            <a:xfrm>
              <a:off x="4572000" y="1492628"/>
              <a:ext cx="765000" cy="7650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3807175" y="2618189"/>
              <a:ext cx="765000" cy="7650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4615275" y="3743750"/>
              <a:ext cx="765000" cy="765000"/>
            </a:xfrm>
            <a:prstGeom prst="ellipse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600">
                  <a:solidFill>
                    <a:srgbClr val="674EA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</a:t>
              </a:r>
              <a:endParaRPr>
                <a:solidFill>
                  <a:srgbClr val="674EA7"/>
                </a:solidFill>
              </a:endParaRPr>
            </a:p>
          </p:txBody>
        </p:sp>
        <p:cxnSp>
          <p:nvCxnSpPr>
            <p:cNvPr id="537" name="Google Shape;537;p21"/>
            <p:cNvCxnSpPr>
              <a:stCxn id="534" idx="4"/>
              <a:endCxn id="535" idx="0"/>
            </p:cNvCxnSpPr>
            <p:nvPr/>
          </p:nvCxnSpPr>
          <p:spPr>
            <a:xfrm flipH="1">
              <a:off x="4189800" y="2257628"/>
              <a:ext cx="764700" cy="3606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21"/>
            <p:cNvCxnSpPr>
              <a:stCxn id="539" idx="4"/>
            </p:cNvCxnSpPr>
            <p:nvPr/>
          </p:nvCxnSpPr>
          <p:spPr>
            <a:xfrm flipH="1">
              <a:off x="4189675" y="3383191"/>
              <a:ext cx="765000" cy="3606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0" name="Google Shape;540;p21"/>
            <p:cNvSpPr/>
            <p:nvPr/>
          </p:nvSpPr>
          <p:spPr>
            <a:xfrm>
              <a:off x="3807000" y="1492628"/>
              <a:ext cx="765000" cy="7650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4572175" y="2618191"/>
              <a:ext cx="765000" cy="7650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6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3850275" y="3743750"/>
              <a:ext cx="765000" cy="7650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600">
                  <a:solidFill>
                    <a:srgbClr val="741B4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>
                <a:solidFill>
                  <a:srgbClr val="741B47"/>
                </a:solidFill>
              </a:endParaRPr>
            </a:p>
          </p:txBody>
        </p:sp>
        <p:cxnSp>
          <p:nvCxnSpPr>
            <p:cNvPr id="542" name="Google Shape;542;p21"/>
            <p:cNvCxnSpPr>
              <a:stCxn id="540" idx="4"/>
              <a:endCxn id="539" idx="0"/>
            </p:cNvCxnSpPr>
            <p:nvPr/>
          </p:nvCxnSpPr>
          <p:spPr>
            <a:xfrm>
              <a:off x="4189500" y="2257628"/>
              <a:ext cx="765300" cy="3606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21"/>
            <p:cNvCxnSpPr>
              <a:stCxn id="535" idx="4"/>
              <a:endCxn id="536" idx="0"/>
            </p:cNvCxnSpPr>
            <p:nvPr/>
          </p:nvCxnSpPr>
          <p:spPr>
            <a:xfrm>
              <a:off x="4189675" y="3383189"/>
              <a:ext cx="808200" cy="3606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one Interface Infographics by Slidesgo">
  <a:themeElements>
    <a:clrScheme name="Simple Light">
      <a:dk1>
        <a:srgbClr val="000000"/>
      </a:dk1>
      <a:lt1>
        <a:srgbClr val="FDFDFD"/>
      </a:lt1>
      <a:dk2>
        <a:srgbClr val="B3B3B3"/>
      </a:dk2>
      <a:lt2>
        <a:srgbClr val="E4E4E4"/>
      </a:lt2>
      <a:accent1>
        <a:srgbClr val="E2555F"/>
      </a:accent1>
      <a:accent2>
        <a:srgbClr val="2F6CC0"/>
      </a:accent2>
      <a:accent3>
        <a:srgbClr val="A74868"/>
      </a:accent3>
      <a:accent4>
        <a:srgbClr val="1C3F6F"/>
      </a:accent4>
      <a:accent5>
        <a:srgbClr val="C7C3B8"/>
      </a:accent5>
      <a:accent6>
        <a:srgbClr val="FAF7E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