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8" r:id="rId4"/>
    <p:sldId id="302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D585C-FBDF-483B-9877-A913180C00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7F6F-9458-47E8-962D-7636C020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20de4b7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20de4b7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887-EFAC-8D42-33AD-315E5C1E1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EB79F-7FF6-0943-0563-FB7A25222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D074-CF1D-6034-7179-F3160246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43E3-904C-E8DE-618B-223AAD6F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6EB1-FB06-F313-2453-43FE950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B1FE-BE57-B30C-28B7-72BECB68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1D453-8CC6-004E-2216-36BE5DB2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A545-34B0-D4B8-9142-DA986481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B2AF-C9D8-A7DE-895C-D73A30D0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7363-27C7-933D-FDEC-E21EF9A1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83C5D-D9AB-6199-73BB-20205CC75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53A0-9547-9FED-BE90-70C5CB16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C57C-8895-D95C-3865-4062F583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DA7D-00FD-6F2F-8C08-4386C934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B3A-7213-2DE0-A990-0F9548EB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728767" y="3357633"/>
            <a:ext cx="10734400" cy="2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07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3767" y="2593791"/>
            <a:ext cx="60476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494733" y="3493817"/>
            <a:ext cx="3896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460096" y="2791033"/>
            <a:ext cx="1404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5488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9973" y="1730333"/>
            <a:ext cx="4170800" cy="38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779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834459" y="260433"/>
            <a:ext cx="3532400" cy="2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1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944800" y="1354800"/>
            <a:ext cx="6302400" cy="4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11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F483-A274-E712-1FBE-77CE1D97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CBCC-4140-FC46-11D4-6006F647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AA67-D088-9936-4F38-0D388A61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4E28-F7D9-47C3-EFA9-1C60313E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5276-B1D7-787A-D93A-05B58A82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E1B3-36A7-290C-F86F-AE1F6564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1F9F-579F-F346-E144-B177AF48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3147-2E7C-48DB-4080-0507D0E5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E1D2-C54B-538E-492E-F7C8C125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62AB-7FCF-06B7-AB31-0A4A94E6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3760-FEFE-602B-D747-24B425F2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E894-888C-020A-96C5-9E3FEDE78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343E-4654-3BF0-FD57-BEDF0229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F36F-7A4D-BECD-0A7F-3B353A63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6B99-F800-5A65-69A6-1FEB7EB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A1A9-E2C2-8E48-D9F4-3178B94C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AE30-A959-1674-3C28-D650CED8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AC06-BBDC-3F1E-8FBE-808E4D1E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B387A-2E09-D8F8-B7BA-D3FC1347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CA801-19A1-6AE5-3325-14DE693F1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E97A6-10AC-F933-A9CE-B34754023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2F45A-39E9-9AEC-5DEE-97336A7A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29539-FA51-D0F6-2A1B-90C1B28A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53F03-2F65-1E90-2FB0-436A617A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D869-65E7-B903-F42C-919679CC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B8EFF-AD81-0598-A778-F831D455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A1B16-CF91-5F9E-B7D3-2814B77C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BA3A7-8A20-CB54-B742-DC53CD97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70B9E-E881-1757-E294-EEB1EB58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67B04-7FFB-1AFF-4C25-1E5F629F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E77B-B423-5FCE-CCFC-67323AD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A935-414D-EF27-DCB1-679B3A10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66F5-08E8-440B-B804-3BD64DE7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5586-87CE-069E-AF1F-44F3A91BA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1924-3E3E-5F4E-2B59-1704893C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7B58-247A-D445-587C-558F169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9061-A0F0-B122-DDB5-A5065A66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2D0B-714E-725F-FE25-0F1EE6F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AF216-CFFE-BDE2-8D60-A9EE05BA3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33440-2BFA-65F9-75DE-BFB2B548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D5EC-C055-A4A1-6D0F-EABB14A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2EE4-99CA-B7EC-C719-0E34C4C3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3061-3E2A-5A5D-5612-759C8C9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839C8-D47B-4BEC-F781-989DD784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1CE0-243F-B9E6-0BC9-98ADD975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54D1-B699-C050-A988-27256CE9F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2FDEA-B6D9-4DBF-8255-26EE3E70C60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5F55-1FF9-4F17-F5B5-D4AA1927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3B2E-79A2-366A-489B-CDF9C56A0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E4395-30DB-4274-8917-296E1219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6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3309000" y="2905014"/>
            <a:ext cx="5574000" cy="10479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S</a:t>
            </a:r>
            <a:r>
              <a:rPr lang="en-US" dirty="0"/>
              <a:t>m</a:t>
            </a:r>
            <a:r>
              <a:rPr lang="en" dirty="0"/>
              <a:t>art Fan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4446800" y="4069081"/>
            <a:ext cx="3298400" cy="6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B</a:t>
            </a:r>
            <a:r>
              <a:rPr lang="en" dirty="0"/>
              <a:t>y Samol</a:t>
            </a:r>
            <a:r>
              <a:rPr lang="ro-RO" dirty="0"/>
              <a:t>ă</a:t>
            </a:r>
            <a:r>
              <a:rPr lang="en-US" dirty="0"/>
              <a:t> Ciprian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7B88-CD0B-1BD4-4920-AD8DC801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563" y="4387281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076 -0.63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44" y="-31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68398 -0.7349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6" y="-3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DBFAF-CC71-BF7D-3742-E50C003DA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9221B6C6-2A85-1ECB-093C-EE4EE895FE7F}"/>
              </a:ext>
            </a:extLst>
          </p:cNvPr>
          <p:cNvSpPr txBox="1">
            <a:spLocks/>
          </p:cNvSpPr>
          <p:nvPr/>
        </p:nvSpPr>
        <p:spPr>
          <a:xfrm>
            <a:off x="3041904" y="753048"/>
            <a:ext cx="5089824" cy="8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The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D75CD-C6B4-418A-9E37-0D500FC0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44" y="1798787"/>
            <a:ext cx="3369707" cy="2690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FA0FF9-E447-E831-0ABF-E1CE530AAA46}"/>
              </a:ext>
            </a:extLst>
          </p:cNvPr>
          <p:cNvSpPr txBox="1"/>
          <p:nvPr/>
        </p:nvSpPr>
        <p:spPr>
          <a:xfrm>
            <a:off x="1106424" y="5157216"/>
            <a:ext cx="23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diagram (sort of)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90BE2A-A587-192B-B043-C6D615A8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51" y="3780661"/>
            <a:ext cx="2172003" cy="2753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9A6217-038D-DE1B-08AC-EADF1A0A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228" y="1676155"/>
            <a:ext cx="470600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5772B-E6A2-8072-F156-A2D171BA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9A3C284C-9807-4EB0-AA14-4CD49043C9CF}"/>
              </a:ext>
            </a:extLst>
          </p:cNvPr>
          <p:cNvSpPr txBox="1">
            <a:spLocks/>
          </p:cNvSpPr>
          <p:nvPr/>
        </p:nvSpPr>
        <p:spPr>
          <a:xfrm>
            <a:off x="3041904" y="753048"/>
            <a:ext cx="5797296" cy="8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Further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ED806-5355-5F35-DB28-A8F5DF319AF5}"/>
              </a:ext>
            </a:extLst>
          </p:cNvPr>
          <p:cNvSpPr txBox="1"/>
          <p:nvPr/>
        </p:nvSpPr>
        <p:spPr>
          <a:xfrm>
            <a:off x="727587" y="2163097"/>
            <a:ext cx="8603226" cy="16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7 </a:t>
            </a:r>
            <a:r>
              <a:rPr lang="en-US"/>
              <a:t>segment display </a:t>
            </a:r>
            <a:r>
              <a:rPr lang="en-US" dirty="0"/>
              <a:t>that displays the speed level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integrated temperature sensor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Phone control</a:t>
            </a:r>
          </a:p>
        </p:txBody>
      </p:sp>
      <p:pic>
        <p:nvPicPr>
          <p:cNvPr id="4" name="Picture 3" descr="A close-up of a transistor&#10;&#10;Description automatically generated">
            <a:extLst>
              <a:ext uri="{FF2B5EF4-FFF2-40B4-BE49-F238E27FC236}">
                <a16:creationId xmlns:a16="http://schemas.microsoft.com/office/drawing/2014/main" id="{07777E4E-C57A-25B5-2E99-C25BC01A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03" y="4030945"/>
            <a:ext cx="2694039" cy="2694039"/>
          </a:xfrm>
          <a:prstGeom prst="rect">
            <a:avLst/>
          </a:prstGeom>
        </p:spPr>
      </p:pic>
      <p:pic>
        <p:nvPicPr>
          <p:cNvPr id="7" name="Picture 6" descr="A diagram of a digital display&#10;&#10;Description automatically generated">
            <a:extLst>
              <a:ext uri="{FF2B5EF4-FFF2-40B4-BE49-F238E27FC236}">
                <a16:creationId xmlns:a16="http://schemas.microsoft.com/office/drawing/2014/main" id="{FD87D503-3591-3008-B6ED-BEB675F03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09" y="1988561"/>
            <a:ext cx="224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7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>
            <a:spLocks noGrp="1"/>
          </p:cNvSpPr>
          <p:nvPr>
            <p:ph type="title"/>
          </p:nvPr>
        </p:nvSpPr>
        <p:spPr>
          <a:xfrm>
            <a:off x="1737360" y="2114288"/>
            <a:ext cx="8055864" cy="175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Thank you for your kindly attention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an on a table with books and a lamp&#10;&#10;Description automatically generated">
            <a:extLst>
              <a:ext uri="{FF2B5EF4-FFF2-40B4-BE49-F238E27FC236}">
                <a16:creationId xmlns:a16="http://schemas.microsoft.com/office/drawing/2014/main" id="{2642B010-237A-7016-1A0D-8886DE6ED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6421838" cy="84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I’m joking… This is my fan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 flipH="1">
            <a:off x="728767" y="3357633"/>
            <a:ext cx="10734400" cy="25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l">
              <a:lnSpc>
                <a:spcPct val="115000"/>
              </a:lnSpc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indent="0" algn="l">
              <a:lnSpc>
                <a:spcPct val="115000"/>
              </a:lnSpc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</p:txBody>
      </p:sp>
      <p:pic>
        <p:nvPicPr>
          <p:cNvPr id="5" name="Picture 4" descr="A computer with wires connected to it&#10;&#10;Description automatically generated">
            <a:extLst>
              <a:ext uri="{FF2B5EF4-FFF2-40B4-BE49-F238E27FC236}">
                <a16:creationId xmlns:a16="http://schemas.microsoft.com/office/drawing/2014/main" id="{7D5E2B8C-B1DE-7E2A-EE30-254D70FE1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8"/>
          <a:stretch/>
        </p:blipFill>
        <p:spPr>
          <a:xfrm>
            <a:off x="3987150" y="1357018"/>
            <a:ext cx="4537725" cy="5122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A55BF1-0DCB-74D5-4BD9-DCD420C0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295F5-27EC-11D5-71B6-52CB0BB6E161}"/>
              </a:ext>
            </a:extLst>
          </p:cNvPr>
          <p:cNvSpPr txBox="1"/>
          <p:nvPr/>
        </p:nvSpPr>
        <p:spPr>
          <a:xfrm>
            <a:off x="584462" y="2093756"/>
            <a:ext cx="769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Three speed 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4CB84-2B60-148E-1CB4-ACBBACF61A65}"/>
              </a:ext>
            </a:extLst>
          </p:cNvPr>
          <p:cNvSpPr txBox="1"/>
          <p:nvPr/>
        </p:nvSpPr>
        <p:spPr>
          <a:xfrm>
            <a:off x="584462" y="3338700"/>
            <a:ext cx="769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Controlled by a 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EBBD2-B43E-202A-8A0F-504B4E4205DC}"/>
              </a:ext>
            </a:extLst>
          </p:cNvPr>
          <p:cNvSpPr txBox="1"/>
          <p:nvPr/>
        </p:nvSpPr>
        <p:spPr>
          <a:xfrm>
            <a:off x="584462" y="4583644"/>
            <a:ext cx="769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Stops when someone may be harmed</a:t>
            </a:r>
          </a:p>
        </p:txBody>
      </p:sp>
    </p:spTree>
    <p:extLst>
      <p:ext uri="{BB962C8B-B14F-4D97-AF65-F5344CB8AC3E}">
        <p14:creationId xmlns:p14="http://schemas.microsoft.com/office/powerpoint/2010/main" val="23924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5092861" y="2898591"/>
            <a:ext cx="6298506" cy="10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Componemts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mall fan with two wires&#10;&#10;Description automatically generated">
            <a:extLst>
              <a:ext uri="{FF2B5EF4-FFF2-40B4-BE49-F238E27FC236}">
                <a16:creationId xmlns:a16="http://schemas.microsoft.com/office/drawing/2014/main" id="{F4870F49-AEBC-D0E2-A164-04ED440D6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" y="495299"/>
            <a:ext cx="2865225" cy="2865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AA839-5C11-3923-6983-CD71B06AB98E}"/>
              </a:ext>
            </a:extLst>
          </p:cNvPr>
          <p:cNvSpPr txBox="1"/>
          <p:nvPr/>
        </p:nvSpPr>
        <p:spPr>
          <a:xfrm>
            <a:off x="660399" y="3930977"/>
            <a:ext cx="30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3-6v DC motor with fan blade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0DFE1-B345-B488-021B-BACC63D7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66" y="495299"/>
            <a:ext cx="3426810" cy="2865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FA53C-281A-C878-4C92-B7F42C52101B}"/>
              </a:ext>
            </a:extLst>
          </p:cNvPr>
          <p:cNvSpPr txBox="1"/>
          <p:nvPr/>
        </p:nvSpPr>
        <p:spPr>
          <a:xfrm>
            <a:off x="6858859" y="3727211"/>
            <a:ext cx="3219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L293D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for controlling the motor (change speed, direction)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unsafe to connect the motor directly to development board</a:t>
            </a:r>
          </a:p>
        </p:txBody>
      </p:sp>
    </p:spTree>
    <p:extLst>
      <p:ext uri="{BB962C8B-B14F-4D97-AF65-F5344CB8AC3E}">
        <p14:creationId xmlns:p14="http://schemas.microsoft.com/office/powerpoint/2010/main" val="179530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5A81-A3FB-E649-791D-558A194A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DA5534-191A-C627-302E-9FA4EC4298C6}"/>
              </a:ext>
            </a:extLst>
          </p:cNvPr>
          <p:cNvSpPr txBox="1"/>
          <p:nvPr/>
        </p:nvSpPr>
        <p:spPr>
          <a:xfrm>
            <a:off x="663917" y="3542545"/>
            <a:ext cx="306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 Receiver</a:t>
            </a:r>
          </a:p>
          <a:p>
            <a:r>
              <a:rPr lang="en-US" dirty="0"/>
              <a:t>- Detects IR light only at specific frequency (38 kHz)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6C826-4DD8-E58D-A66B-C2ACBAFFE2D8}"/>
              </a:ext>
            </a:extLst>
          </p:cNvPr>
          <p:cNvSpPr txBox="1"/>
          <p:nvPr/>
        </p:nvSpPr>
        <p:spPr>
          <a:xfrm>
            <a:off x="6858859" y="3727211"/>
            <a:ext cx="321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pic>
        <p:nvPicPr>
          <p:cNvPr id="3" name="Picture 2" descr="A close-up of a black and silver electronic device&#10;&#10;Description automatically generated">
            <a:extLst>
              <a:ext uri="{FF2B5EF4-FFF2-40B4-BE49-F238E27FC236}">
                <a16:creationId xmlns:a16="http://schemas.microsoft.com/office/drawing/2014/main" id="{0C7536FE-BA58-EF99-5BF5-686E2615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654605"/>
            <a:ext cx="20478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0B2D0-C9CA-8069-23E8-AC2846C9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32" y="654605"/>
            <a:ext cx="348663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0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8DD82-1A10-0561-0246-C8945E234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F44336-8050-3FA5-6791-7F104D727DEC}"/>
              </a:ext>
            </a:extLst>
          </p:cNvPr>
          <p:cNvSpPr txBox="1"/>
          <p:nvPr/>
        </p:nvSpPr>
        <p:spPr>
          <a:xfrm>
            <a:off x="974813" y="3911877"/>
            <a:ext cx="3063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measure 2 -&gt; 400 cm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Precision: 3mm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Sends 40kHz signals, detect whether there is a signal 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07DA-7FCC-AB94-82B1-1D54D239D935}"/>
              </a:ext>
            </a:extLst>
          </p:cNvPr>
          <p:cNvSpPr txBox="1"/>
          <p:nvPr/>
        </p:nvSpPr>
        <p:spPr>
          <a:xfrm>
            <a:off x="6858859" y="3727211"/>
            <a:ext cx="3219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Vibrates at some specific frequency =&gt; creates a sound</a:t>
            </a:r>
          </a:p>
          <a:p>
            <a:pPr marL="285750" indent="-285750">
              <a:buFontTx/>
              <a:buChar char="-"/>
            </a:pPr>
            <a:r>
              <a:rPr lang="en-US" dirty="0"/>
              <a:t>actuator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C01A8-71D2-AE30-4678-5A1BF857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4" y="398528"/>
            <a:ext cx="4610743" cy="2695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757F2-0258-9039-53CC-32958F14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93" y="702025"/>
            <a:ext cx="2319832" cy="23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1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DCB42-54C2-3969-60B5-011A32F2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79896"/>
            <a:ext cx="5089824" cy="840000"/>
          </a:xfrm>
        </p:spPr>
        <p:txBody>
          <a:bodyPr/>
          <a:lstStyle/>
          <a:p>
            <a:r>
              <a:rPr lang="en-US" dirty="0"/>
              <a:t>One problem…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7509D-BA61-6684-12CC-9F1ADD55CEEE}"/>
              </a:ext>
            </a:extLst>
          </p:cNvPr>
          <p:cNvSpPr txBox="1"/>
          <p:nvPr/>
        </p:nvSpPr>
        <p:spPr>
          <a:xfrm>
            <a:off x="557784" y="2066544"/>
            <a:ext cx="469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DC motor adds noise in the circuit. When it is ON, the IR Receiver doesn’t get signals anymore…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570BAD5-9C36-B19A-1493-0C03DC583447}"/>
              </a:ext>
            </a:extLst>
          </p:cNvPr>
          <p:cNvSpPr txBox="1">
            <a:spLocks/>
          </p:cNvSpPr>
          <p:nvPr/>
        </p:nvSpPr>
        <p:spPr>
          <a:xfrm>
            <a:off x="5757672" y="679896"/>
            <a:ext cx="5089824" cy="8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The solution</a:t>
            </a:r>
          </a:p>
        </p:txBody>
      </p:sp>
      <p:pic>
        <p:nvPicPr>
          <p:cNvPr id="7" name="Picture 6" descr="A close-up of a capacitor&#10;&#10;Description automatically generated">
            <a:extLst>
              <a:ext uri="{FF2B5EF4-FFF2-40B4-BE49-F238E27FC236}">
                <a16:creationId xmlns:a16="http://schemas.microsoft.com/office/drawing/2014/main" id="{136B0C41-A5B7-82EF-8119-CFABB473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1984248"/>
            <a:ext cx="200025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EE35F-0960-9F62-8E07-FDAD720C26BB}"/>
              </a:ext>
            </a:extLst>
          </p:cNvPr>
          <p:cNvSpPr txBox="1"/>
          <p:nvPr/>
        </p:nvSpPr>
        <p:spPr>
          <a:xfrm>
            <a:off x="7198995" y="4734600"/>
            <a:ext cx="263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added a capacitor to filter out the noise</a:t>
            </a:r>
          </a:p>
        </p:txBody>
      </p:sp>
    </p:spTree>
    <p:extLst>
      <p:ext uri="{BB962C8B-B14F-4D97-AF65-F5344CB8AC3E}">
        <p14:creationId xmlns:p14="http://schemas.microsoft.com/office/powerpoint/2010/main" val="31353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174</Words>
  <Application>Microsoft Office PowerPoint</Application>
  <PresentationFormat>Widescreen</PresentationFormat>
  <Paragraphs>34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Fira Sans Extra Condensed Medium</vt:lpstr>
      <vt:lpstr>Nunito Light</vt:lpstr>
      <vt:lpstr>Raleway</vt:lpstr>
      <vt:lpstr>Roboto Condensed Light</vt:lpstr>
      <vt:lpstr>Office Theme</vt:lpstr>
      <vt:lpstr>Smart Fan</vt:lpstr>
      <vt:lpstr>PowerPoint Presentation</vt:lpstr>
      <vt:lpstr>I’m joking… This is my fan</vt:lpstr>
      <vt:lpstr>Functionalities</vt:lpstr>
      <vt:lpstr>Componemts</vt:lpstr>
      <vt:lpstr>PowerPoint Presentation</vt:lpstr>
      <vt:lpstr>PowerPoint Presentation</vt:lpstr>
      <vt:lpstr>PowerPoint Presentation</vt:lpstr>
      <vt:lpstr>One problem…</vt:lpstr>
      <vt:lpstr>PowerPoint Presentation</vt:lpstr>
      <vt:lpstr>PowerPoint Presentation</vt:lpstr>
      <vt:lpstr>Thank you for your kindly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Ciprian Casian Samoila</dc:creator>
  <cp:lastModifiedBy>Ciprian Casian Samoila</cp:lastModifiedBy>
  <cp:revision>18</cp:revision>
  <dcterms:created xsi:type="dcterms:W3CDTF">2025-01-17T05:27:27Z</dcterms:created>
  <dcterms:modified xsi:type="dcterms:W3CDTF">2025-01-17T10:40:33Z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2025-01-17T05:29:07Z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eecd10ee-922e-4ec8-aa5c-aa264e851c64</vt:lpwstr>
  </property>
  <property fmtid="{D5CDD505-2E9C-101B-9397-08002B2CF9AE}" pid="8" name="MSIP_Label_5b58b62f-6f94-46bd-8089-18e64b0a9abb_ContentBits">
    <vt:lpwstr>0</vt:lpwstr>
  </property>
</Properties>
</file>