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7512e0896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e7512e0896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7512e0896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e7512e0896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7512e089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e7512e0896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7512e0896_2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7512e0896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7512e0896_4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e7512e0896_4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7512e0896_4_2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e7512e0896_4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7512e089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e7512e089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7512e089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e7512e089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7512e089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e7512e089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7512e089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e7512e089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7512e089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e7512e089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Bildwelt-KIT-Punkte" showMasterSp="0">
  <p:cSld name="1_Titelfolie_Bildwelt-KIT-Punkt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18810" l="0" r="0" t="18811"/>
          <a:stretch/>
        </p:blipFill>
        <p:spPr>
          <a:xfrm>
            <a:off x="116100" y="2713787"/>
            <a:ext cx="8928344" cy="2030578"/>
          </a:xfrm>
          <a:prstGeom prst="round2DiagRect">
            <a:avLst>
              <a:gd fmla="val 0" name="adj1"/>
              <a:gd fmla="val 8317" name="adj2"/>
            </a:avLst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318376" y="4824616"/>
            <a:ext cx="1727200" cy="24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62" name="Google Shape;62;p14"/>
          <p:cNvSpPr txBox="1"/>
          <p:nvPr/>
        </p:nvSpPr>
        <p:spPr>
          <a:xfrm>
            <a:off x="119747" y="4894265"/>
            <a:ext cx="3606670" cy="126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1" y="359889"/>
            <a:ext cx="1633427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65443" y="1445450"/>
            <a:ext cx="8524557" cy="285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380675" y="1979320"/>
            <a:ext cx="8515675" cy="509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00050" y="1187634"/>
            <a:ext cx="8343900" cy="3364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>
            <p:ph idx="2" type="pic"/>
          </p:nvPr>
        </p:nvSpPr>
        <p:spPr>
          <a:xfrm>
            <a:off x="117231" y="2713788"/>
            <a:ext cx="8928344" cy="2030578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6"/>
          <p:cNvSpPr txBox="1"/>
          <p:nvPr/>
        </p:nvSpPr>
        <p:spPr>
          <a:xfrm>
            <a:off x="7318376" y="4824616"/>
            <a:ext cx="1727200" cy="24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74" name="Google Shape;74;p16"/>
          <p:cNvSpPr txBox="1"/>
          <p:nvPr/>
        </p:nvSpPr>
        <p:spPr>
          <a:xfrm>
            <a:off x="119747" y="4894265"/>
            <a:ext cx="3606670" cy="126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001" y="359889"/>
            <a:ext cx="1633427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65443" y="1445450"/>
            <a:ext cx="8524557" cy="285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3" type="body"/>
          </p:nvPr>
        </p:nvSpPr>
        <p:spPr>
          <a:xfrm>
            <a:off x="380675" y="1979320"/>
            <a:ext cx="8515675" cy="509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00050" y="1187634"/>
            <a:ext cx="4114800" cy="344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29151" y="1187634"/>
            <a:ext cx="4114799" cy="344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wei Inhalte">
  <p:cSld name="1_Zwei Inhalt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>
            <p:ph idx="2" type="pic"/>
          </p:nvPr>
        </p:nvSpPr>
        <p:spPr>
          <a:xfrm>
            <a:off x="4655819" y="1188353"/>
            <a:ext cx="4100831" cy="3458414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00050" y="1187634"/>
            <a:ext cx="4114800" cy="344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00050" y="1187634"/>
            <a:ext cx="409813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00050" y="1936843"/>
            <a:ext cx="4098132" cy="2705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645818" y="1187634"/>
            <a:ext cx="409813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645818" y="1936844"/>
            <a:ext cx="4098132" cy="2705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gleich">
  <p:cSld name="1_Vergleich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>
            <p:ph idx="2" type="pic"/>
          </p:nvPr>
        </p:nvSpPr>
        <p:spPr>
          <a:xfrm>
            <a:off x="4655819" y="1942502"/>
            <a:ext cx="4100831" cy="2704264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00050" y="1187634"/>
            <a:ext cx="409813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20"/>
          <p:cNvSpPr txBox="1"/>
          <p:nvPr>
            <p:ph idx="3" type="body"/>
          </p:nvPr>
        </p:nvSpPr>
        <p:spPr>
          <a:xfrm>
            <a:off x="400050" y="1936843"/>
            <a:ext cx="4098132" cy="2705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4" type="body"/>
          </p:nvPr>
        </p:nvSpPr>
        <p:spPr>
          <a:xfrm>
            <a:off x="4645818" y="1187634"/>
            <a:ext cx="409813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0" y="1328010"/>
            <a:ext cx="9144000" cy="330352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ur Titel">
  <p:cSld name="5_Nur Titel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21795" l="0" r="0" t="19757"/>
          <a:stretch/>
        </p:blipFill>
        <p:spPr>
          <a:xfrm>
            <a:off x="-1" y="1328010"/>
            <a:ext cx="9143999" cy="3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/>
          <p:nvPr/>
        </p:nvSpPr>
        <p:spPr>
          <a:xfrm>
            <a:off x="0" y="4651056"/>
            <a:ext cx="9144000" cy="182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>
            <p:ph idx="2" type="pic"/>
          </p:nvPr>
        </p:nvSpPr>
        <p:spPr>
          <a:xfrm>
            <a:off x="0" y="1328009"/>
            <a:ext cx="9144000" cy="3418738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ur Titel">
  <p:cSld name="3_Nur Titel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/>
          <p:nvPr>
            <p:ph idx="2" type="pic"/>
          </p:nvPr>
        </p:nvSpPr>
        <p:spPr>
          <a:xfrm>
            <a:off x="0" y="1328010"/>
            <a:ext cx="9144000" cy="330352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19756" l="0" r="0" t="19757"/>
          <a:stretch/>
        </p:blipFill>
        <p:spPr>
          <a:xfrm>
            <a:off x="-1" y="1328010"/>
            <a:ext cx="9143999" cy="341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>
  <p:cSld name="Inhalt mit Überschrif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861640" y="1187633"/>
            <a:ext cx="4882310" cy="3208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7" name="Google Shape;137;p27"/>
          <p:cNvSpPr txBox="1"/>
          <p:nvPr>
            <p:ph idx="2" type="body"/>
          </p:nvPr>
        </p:nvSpPr>
        <p:spPr>
          <a:xfrm>
            <a:off x="400051" y="1187634"/>
            <a:ext cx="3178969" cy="3208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>
  <p:cSld name="Bild mit Überschrif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/>
          <p:nvPr>
            <p:ph idx="2" type="pic"/>
          </p:nvPr>
        </p:nvSpPr>
        <p:spPr>
          <a:xfrm>
            <a:off x="1843915" y="468518"/>
            <a:ext cx="5471285" cy="3111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1843915" y="3627372"/>
            <a:ext cx="5468677" cy="4250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1846523" y="4097797"/>
            <a:ext cx="5468677" cy="57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>
  <p:cSld name="Titel und vertikaler 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1" type="body"/>
          </p:nvPr>
        </p:nvSpPr>
        <p:spPr>
          <a:xfrm rot="5400000">
            <a:off x="2816211" y="-1348182"/>
            <a:ext cx="3511579" cy="8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 rot="5400000">
            <a:off x="5576786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 rot="5400000">
            <a:off x="1335287" y="-659504"/>
            <a:ext cx="4358879" cy="622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6001" y="1186975"/>
            <a:ext cx="8351999" cy="3392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700331" y="4747358"/>
            <a:ext cx="368129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Vorname Name - Präsentationstitel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5505451" y="4739911"/>
            <a:ext cx="3245053" cy="403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Bereich, Institut, DE/Stabsstelle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1709" y="331098"/>
            <a:ext cx="1086290" cy="500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107947" y="4739911"/>
            <a:ext cx="8928107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27">
          <p15:clr>
            <a:srgbClr val="F26B43"/>
          </p15:clr>
        </p15:guide>
        <p15:guide id="2" orient="horz" pos="463">
          <p15:clr>
            <a:srgbClr val="F26B43"/>
          </p15:clr>
        </p15:guide>
        <p15:guide id="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65443" y="1445450"/>
            <a:ext cx="8524557" cy="285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de"/>
              <a:t>PSE 2024</a:t>
            </a:r>
            <a:endParaRPr/>
          </a:p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380675" y="1979320"/>
            <a:ext cx="8515675" cy="509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de"/>
              <a:t>Entwurf für das Projekt QuafelWeb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7" name="Google Shape;257;p40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Komponente Quafel Simulators</a:t>
            </a:r>
            <a:endParaRPr/>
          </a:p>
        </p:txBody>
      </p:sp>
      <p:sp>
        <p:nvSpPr>
          <p:cNvPr id="258" name="Google Shape;258;p40"/>
          <p:cNvSpPr/>
          <p:nvPr/>
        </p:nvSpPr>
        <p:spPr>
          <a:xfrm>
            <a:off x="1495754" y="4800600"/>
            <a:ext cx="7432200" cy="26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1608083" y="4829747"/>
            <a:ext cx="2039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8265072" y="4829333"/>
            <a:ext cx="663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1096200"/>
            <a:ext cx="6092100" cy="34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8" name="Google Shape;268;p4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269" name="Google Shape;269;p41"/>
          <p:cNvSpPr/>
          <p:nvPr/>
        </p:nvSpPr>
        <p:spPr>
          <a:xfrm>
            <a:off x="1495754" y="4800600"/>
            <a:ext cx="7432200" cy="26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1608083" y="4829747"/>
            <a:ext cx="2039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8265072" y="4829333"/>
            <a:ext cx="663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Phaseneinteilung</a:t>
            </a:r>
            <a:endParaRPr/>
          </a:p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Geeignete Programme</a:t>
            </a:r>
            <a:endParaRPr/>
          </a:p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Engagement</a:t>
            </a:r>
            <a:endParaRPr/>
          </a:p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Teamarbeit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Kernpunkte</a:t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1495754" y="4800600"/>
            <a:ext cx="7432247" cy="2660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1608082" y="4829747"/>
            <a:ext cx="2039664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8265072" y="4829333"/>
            <a:ext cx="66292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400050" y="1187634"/>
            <a:ext cx="8343900" cy="3364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9685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de"/>
              <a:t>Verteilung der Komponenten</a:t>
            </a:r>
            <a:endParaRPr/>
          </a:p>
          <a:p>
            <a:pPr indent="-196850" lvl="0" marL="20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de"/>
              <a:t>Komponenten und Abhängigkeiten</a:t>
            </a:r>
            <a:endParaRPr/>
          </a:p>
          <a:p>
            <a:pPr indent="-196850" lvl="0" marL="20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de"/>
              <a:t>Komponente: AccountController</a:t>
            </a:r>
            <a:endParaRPr/>
          </a:p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Komponente: HardwareController</a:t>
            </a:r>
            <a:endParaRPr/>
          </a:p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Komponente: SimulationData</a:t>
            </a:r>
            <a:endParaRPr/>
          </a:p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Komponente: SimulationView</a:t>
            </a:r>
            <a:endParaRPr/>
          </a:p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Komponente: SimulationController</a:t>
            </a:r>
            <a:endParaRPr/>
          </a:p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Komponente: QuafelSimulators</a:t>
            </a:r>
            <a:endParaRPr/>
          </a:p>
          <a:p>
            <a:pPr indent="-196850" lvl="0" marL="203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de"/>
              <a:t>Fazit Entwurf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Verteilung der Komponenten</a:t>
            </a: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1495754" y="4800600"/>
            <a:ext cx="7432247" cy="2660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1608082" y="4829747"/>
            <a:ext cx="2039664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8265072" y="4829333"/>
            <a:ext cx="66292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75" y="1097537"/>
            <a:ext cx="6234039" cy="350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idx="10" type="dt"/>
          </p:nvPr>
        </p:nvSpPr>
        <p:spPr>
          <a:xfrm>
            <a:off x="627235" y="4747358"/>
            <a:ext cx="1027755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216000" y="4747358"/>
            <a:ext cx="326368" cy="39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1" name="Google Shape;191;p34"/>
          <p:cNvSpPr txBox="1"/>
          <p:nvPr>
            <p:ph type="title"/>
          </p:nvPr>
        </p:nvSpPr>
        <p:spPr>
          <a:xfrm>
            <a:off x="396000" y="296153"/>
            <a:ext cx="6869178" cy="575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Komponenten und Abhängigkeiten</a:t>
            </a:r>
            <a:endParaRPr/>
          </a:p>
        </p:txBody>
      </p:sp>
      <p:sp>
        <p:nvSpPr>
          <p:cNvPr id="192" name="Google Shape;192;p34"/>
          <p:cNvSpPr/>
          <p:nvPr/>
        </p:nvSpPr>
        <p:spPr>
          <a:xfrm>
            <a:off x="1495754" y="4800600"/>
            <a:ext cx="7432247" cy="2660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1608082" y="4829747"/>
            <a:ext cx="2039664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8265072" y="4829333"/>
            <a:ext cx="66292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075" y="1045646"/>
            <a:ext cx="6272100" cy="352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Komponente Account Controller</a:t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1495754" y="4800600"/>
            <a:ext cx="7432200" cy="26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1608083" y="4829747"/>
            <a:ext cx="2039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8265072" y="4829333"/>
            <a:ext cx="663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88" y="964874"/>
            <a:ext cx="6559029" cy="36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Komponente Hardware Controller</a:t>
            </a:r>
            <a:endParaRPr/>
          </a:p>
        </p:txBody>
      </p:sp>
      <p:sp>
        <p:nvSpPr>
          <p:cNvPr id="214" name="Google Shape;214;p36"/>
          <p:cNvSpPr/>
          <p:nvPr/>
        </p:nvSpPr>
        <p:spPr>
          <a:xfrm>
            <a:off x="1495754" y="4800600"/>
            <a:ext cx="7432200" cy="26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1608083" y="4829747"/>
            <a:ext cx="2039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8265072" y="4829333"/>
            <a:ext cx="663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088" y="968588"/>
            <a:ext cx="6545826" cy="368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223" name="Google Shape;223;p3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Komponente Simulation Data</a:t>
            </a:r>
            <a:endParaRPr/>
          </a:p>
        </p:txBody>
      </p:sp>
      <p:sp>
        <p:nvSpPr>
          <p:cNvPr id="225" name="Google Shape;225;p37"/>
          <p:cNvSpPr/>
          <p:nvPr/>
        </p:nvSpPr>
        <p:spPr>
          <a:xfrm>
            <a:off x="1495754" y="4800600"/>
            <a:ext cx="7432200" cy="26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1608083" y="4829747"/>
            <a:ext cx="2039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8265072" y="4829333"/>
            <a:ext cx="663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475" y="1046988"/>
            <a:ext cx="6267051" cy="35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5" name="Google Shape;235;p38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Komponente Simulation View</a:t>
            </a:r>
            <a:endParaRPr/>
          </a:p>
        </p:txBody>
      </p:sp>
      <p:sp>
        <p:nvSpPr>
          <p:cNvPr id="236" name="Google Shape;236;p38"/>
          <p:cNvSpPr/>
          <p:nvPr/>
        </p:nvSpPr>
        <p:spPr>
          <a:xfrm>
            <a:off x="1495754" y="4800600"/>
            <a:ext cx="7432200" cy="26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1608083" y="4829747"/>
            <a:ext cx="2039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8265072" y="4829333"/>
            <a:ext cx="663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38" y="1014360"/>
            <a:ext cx="6383124" cy="359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21.06.2024</a:t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46" name="Google Shape;246;p39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de"/>
              <a:t>Komponente Simulation Controller</a:t>
            </a: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1495754" y="4800600"/>
            <a:ext cx="7432200" cy="26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1608083" y="4829747"/>
            <a:ext cx="2039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Julius Haag, PSE-2024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8265072" y="4829333"/>
            <a:ext cx="663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SCC, KIT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17" y="953200"/>
            <a:ext cx="6599283" cy="37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lienmaster_Fächer">
  <a:themeElements>
    <a:clrScheme name="KIT FARBEN">
      <a:dk1>
        <a:srgbClr val="000000"/>
      </a:dk1>
      <a:lt1>
        <a:srgbClr val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