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82a608c56df301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82a608c56df30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90c03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90c03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990c01c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990c01c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lege-tuition-usa.herokuapp.com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prag.ma/code/d3-cartogram/?#popchange/20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Education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College</a:t>
            </a:r>
            <a:r>
              <a:rPr lang="en"/>
              <a:t> Tuition on the Rise</a:t>
            </a:r>
            <a:r>
              <a:rPr lang="en"/>
              <a:t> in the USA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65500" y="2081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for further research</a:t>
            </a:r>
            <a:endParaRPr/>
          </a:p>
        </p:txBody>
      </p: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265500" y="257175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Filter by room and board, books, loans, etc.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Cost calculator for projected increase in tuition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/>
        </p:nvSpPr>
        <p:spPr>
          <a:xfrm>
            <a:off x="2573475" y="258650"/>
            <a:ext cx="4018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The Team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6030532" y="1544596"/>
            <a:ext cx="2156100" cy="208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030648" y="1543568"/>
            <a:ext cx="2156100" cy="92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4294967295" type="body"/>
          </p:nvPr>
        </p:nvSpPr>
        <p:spPr>
          <a:xfrm>
            <a:off x="6030666" y="1720979"/>
            <a:ext cx="2155800" cy="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Dashboard Designer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Google Shape;199;p23"/>
          <p:cNvSpPr txBox="1"/>
          <p:nvPr>
            <p:ph idx="4294967295" type="body"/>
          </p:nvPr>
        </p:nvSpPr>
        <p:spPr>
          <a:xfrm>
            <a:off x="6030796" y="2771244"/>
            <a:ext cx="2155800" cy="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Victor Yamaykin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3572586" y="1544679"/>
            <a:ext cx="2155800" cy="208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3572540" y="1544396"/>
            <a:ext cx="2156100" cy="92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 txBox="1"/>
          <p:nvPr>
            <p:ph idx="4294967295" type="body"/>
          </p:nvPr>
        </p:nvSpPr>
        <p:spPr>
          <a:xfrm>
            <a:off x="3572782" y="1721807"/>
            <a:ext cx="2155800" cy="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Visualizer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3" name="Google Shape;203;p23"/>
          <p:cNvSpPr txBox="1"/>
          <p:nvPr>
            <p:ph idx="4294967295" type="body"/>
          </p:nvPr>
        </p:nvSpPr>
        <p:spPr>
          <a:xfrm>
            <a:off x="3572670" y="2772073"/>
            <a:ext cx="2155800" cy="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Chris Irabor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1114425" y="1544077"/>
            <a:ext cx="2156100" cy="208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1114445" y="1543049"/>
            <a:ext cx="2156100" cy="92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 txBox="1"/>
          <p:nvPr>
            <p:ph idx="4294967295" type="body"/>
          </p:nvPr>
        </p:nvSpPr>
        <p:spPr>
          <a:xfrm>
            <a:off x="1114892" y="1720460"/>
            <a:ext cx="2155800" cy="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Data wrangler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7" name="Google Shape;207;p23"/>
          <p:cNvSpPr txBox="1"/>
          <p:nvPr>
            <p:ph idx="4294967295" type="body"/>
          </p:nvPr>
        </p:nvSpPr>
        <p:spPr>
          <a:xfrm>
            <a:off x="1114873" y="2770725"/>
            <a:ext cx="2155800" cy="5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Lissette Toledo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synopsis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Story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much has tuition increased?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Where is the greatest disparity between public and private tuition?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Which state has the best deal on in-state or out-of-state tuition?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National Center for Education Statistics</a:t>
            </a:r>
            <a:endParaRPr sz="1600" u="sng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vs. Private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In-state vs. Out-of-state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4-year vs. 2-year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 CSV to geoJSON and SQLite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 layers in our choropleth leaflet map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 line and bar charts to select dropdown by state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Join datasets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Adding tables together with mySQL and GeoJSON data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Create map layers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Write function for separate layers for each type of tuition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Select dropdown for each state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Set up SQLite database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Convert all data to one SQLite database with RebaseData.com and prepare it all for Heroku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7242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Plotly for bar charts, GeoJSON formatted data for heat map and choropleth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leaflet to map and </a:t>
            </a:r>
            <a:r>
              <a:rPr lang="en"/>
              <a:t>added polylines</a:t>
            </a:r>
            <a:r>
              <a:rPr lang="en"/>
              <a:t> for hover over each state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1095600" y="4327025"/>
            <a:ext cx="695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Heroku App Link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0" y="330400"/>
            <a:ext cx="9005401" cy="37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1572600" y="1693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tuition for private universities 2017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02" y="998424"/>
            <a:ext cx="7490001" cy="38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169500" y="203425"/>
            <a:ext cx="84459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public tuition has increased 1.5x since ‘94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DC has greatest disparity between public and private tuition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Alaska has the same in-state and out-of-state tuition for 2 year programs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0625"/>
            <a:ext cx="914399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55" name="Google Shape;155;p21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Python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58" name="Google Shape;158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1"/>
          <p:cNvSpPr txBox="1"/>
          <p:nvPr>
            <p:ph idx="4294967295" type="body"/>
          </p:nvPr>
        </p:nvSpPr>
        <p:spPr>
          <a:xfrm>
            <a:off x="155675" y="70391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Pandas, SQLAlchemy, Plotly, Folium, Seaborn,JSON</a:t>
            </a:r>
            <a:endParaRPr sz="1600"/>
          </a:p>
        </p:txBody>
      </p:sp>
      <p:sp>
        <p:nvSpPr>
          <p:cNvPr descr="Background pointer shape in timeline graphic" id="161" name="Google Shape;161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mySQL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64" name="Google Shape;164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1"/>
          <p:cNvSpPr txBox="1"/>
          <p:nvPr>
            <p:ph idx="4294967295" type="body"/>
          </p:nvPr>
        </p:nvSpPr>
        <p:spPr>
          <a:xfrm>
            <a:off x="172121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Workbench, dbForge Studio, RebaseData converter, DB Browser for SQLite</a:t>
            </a:r>
            <a:endParaRPr sz="1600"/>
          </a:p>
        </p:txBody>
      </p:sp>
      <p:sp>
        <p:nvSpPr>
          <p:cNvPr descr="Background pointer shape in timeline graphic" id="167" name="Google Shape;167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Leaflet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9" name="Google Shape;169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70" name="Google Shape;170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1" name="Google Shape;171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21"/>
          <p:cNvSpPr txBox="1"/>
          <p:nvPr>
            <p:ph idx="4294967295" type="body"/>
          </p:nvPr>
        </p:nvSpPr>
        <p:spPr>
          <a:xfrm>
            <a:off x="3297600" y="217577"/>
            <a:ext cx="2242800" cy="11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TopoJSON (compact), cartogram.js: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http://prag.ma/code/d3-cartogram/?#popchange/2011</a:t>
            </a:r>
            <a:endParaRPr sz="1600"/>
          </a:p>
        </p:txBody>
      </p:sp>
      <p:sp>
        <p:nvSpPr>
          <p:cNvPr descr="Background pointer shape in timeline graphic" id="173" name="Google Shape;173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D3.js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76" name="Google Shape;176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1"/>
          <p:cNvSpPr txBox="1"/>
          <p:nvPr>
            <p:ph idx="4294967295" type="body"/>
          </p:nvPr>
        </p:nvSpPr>
        <p:spPr>
          <a:xfrm>
            <a:off x="5126900" y="3757725"/>
            <a:ext cx="22428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Read in JSONified data and arrange plots</a:t>
            </a:r>
            <a:endParaRPr sz="1600"/>
          </a:p>
        </p:txBody>
      </p:sp>
      <p:sp>
        <p:nvSpPr>
          <p:cNvPr descr="Background pointer shape in timeline graphic" id="179" name="Google Shape;179;p21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Flask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81" name="Google Shape;181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82" name="Google Shape;182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3" name="Google Shape;183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1"/>
          <p:cNvSpPr txBox="1"/>
          <p:nvPr>
            <p:ph idx="4294967295" type="body"/>
          </p:nvPr>
        </p:nvSpPr>
        <p:spPr>
          <a:xfrm>
            <a:off x="6647854" y="771442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HTML, CSS, Bootstrap, Deploy to Heroku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