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5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DBAA-AD72-4225-9741-368F7FF22EC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D1F4-1631-4371-B76F-7432DA43E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9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DBAA-AD72-4225-9741-368F7FF22EC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D1F4-1631-4371-B76F-7432DA43E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8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DBAA-AD72-4225-9741-368F7FF22EC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D1F4-1631-4371-B76F-7432DA43E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1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DBAA-AD72-4225-9741-368F7FF22EC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D1F4-1631-4371-B76F-7432DA43E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2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DBAA-AD72-4225-9741-368F7FF22EC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D1F4-1631-4371-B76F-7432DA43E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2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DBAA-AD72-4225-9741-368F7FF22EC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D1F4-1631-4371-B76F-7432DA43E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DBAA-AD72-4225-9741-368F7FF22EC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D1F4-1631-4371-B76F-7432DA43E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7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DBAA-AD72-4225-9741-368F7FF22EC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D1F4-1631-4371-B76F-7432DA43E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7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DBAA-AD72-4225-9741-368F7FF22EC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D1F4-1631-4371-B76F-7432DA43E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4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DBAA-AD72-4225-9741-368F7FF22EC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D1F4-1631-4371-B76F-7432DA43E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0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DBAA-AD72-4225-9741-368F7FF22EC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D1F4-1631-4371-B76F-7432DA43E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4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0DBAA-AD72-4225-9741-368F7FF22EC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FD1F4-1631-4371-B76F-7432DA43E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Shopping System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540 Final Project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Chandu Iraganaboina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ID: 2079688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313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system enables efficient order placement and management.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309" y="2565070"/>
            <a:ext cx="8182098" cy="388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21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Processing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able to Simulate payment transactions in the system using a mock payment </a:t>
            </a:r>
          </a:p>
          <a:p>
            <a:r>
              <a:rPr lang="en-US" dirty="0"/>
              <a:t>gateway.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13" y="3265714"/>
            <a:ext cx="6667500" cy="291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54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system is able to record important events and transactions that occur in the system: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980" r="20307" b="20458"/>
          <a:stretch/>
        </p:blipFill>
        <p:spPr>
          <a:xfrm>
            <a:off x="1270660" y="2873829"/>
            <a:ext cx="8930244" cy="357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70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6976" y="2719449"/>
            <a:ext cx="50232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17948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197" y="1690688"/>
            <a:ext cx="10515600" cy="3173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Building a robust, maintainable shopping system by applying SOLID principles and design patterns. which involves creating a system that is easy to understand, extend, and maintain, ensuring that each component has a clear responsibility and can be easily modified or replaced without affecting other parts of the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Single Responsibility Principle (SRP):Each class has a single responsibility.</a:t>
            </a:r>
          </a:p>
          <a:p>
            <a:pPr marL="0" indent="0">
              <a:buNone/>
            </a:pPr>
            <a:r>
              <a:rPr lang="en-US" dirty="0"/>
              <a:t>Open/Closed Principle (OCP):Classes are open for extension but closed for modification.</a:t>
            </a:r>
          </a:p>
          <a:p>
            <a:pPr marL="0" indent="0">
              <a:buNone/>
            </a:pPr>
            <a:r>
              <a:rPr lang="en-US" dirty="0" err="1"/>
              <a:t>Liskov</a:t>
            </a:r>
            <a:r>
              <a:rPr lang="en-US" dirty="0"/>
              <a:t> Substitution Principle (LSP):Subclasses can be used interchangeably with their base classes.</a:t>
            </a:r>
          </a:p>
        </p:txBody>
      </p:sp>
    </p:spTree>
    <p:extLst>
      <p:ext uri="{BB962C8B-B14F-4D97-AF65-F5344CB8AC3E}">
        <p14:creationId xmlns:p14="http://schemas.microsoft.com/office/powerpoint/2010/main" val="233254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Interface Segregation Principle (ISP):Interfaces are specific to the needs of the client.</a:t>
            </a:r>
          </a:p>
          <a:p>
            <a:pPr marL="0" indent="0">
              <a:buNone/>
            </a:pPr>
            <a:r>
              <a:rPr lang="en-US" dirty="0"/>
              <a:t>Dependency Inversion Principle (DIP):High-level modules are not dependent on low-level modules; dependencies are injected.</a:t>
            </a:r>
          </a:p>
        </p:txBody>
      </p:sp>
    </p:spTree>
    <p:extLst>
      <p:ext uri="{BB962C8B-B14F-4D97-AF65-F5344CB8AC3E}">
        <p14:creationId xmlns:p14="http://schemas.microsoft.com/office/powerpoint/2010/main" val="135378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Factory Pattern: Encapsulates the creation of product instances.</a:t>
            </a:r>
          </a:p>
          <a:p>
            <a:pPr marL="0" indent="0">
              <a:buNone/>
            </a:pPr>
            <a:r>
              <a:rPr lang="en-US" dirty="0"/>
              <a:t>Builder Pattern: Constructs shopping carts with a fluent interface for adding/removing items and finalizing orders.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54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0675"/>
            <a:ext cx="10692740" cy="2660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Django a python framework , SQLite ,HTML Bootstrap and CSS to build the system, leveraging its powerful features to implement a clean and efficient architecture.</a:t>
            </a:r>
          </a:p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62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66" y="1353786"/>
            <a:ext cx="10913424" cy="5047013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endParaRPr lang="en-US" sz="2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/>
              <a:t>User Authentication: Secure login system to associate users with their shopping carts.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/>
              <a:t>Product Catalog: Manage and display products with essential information.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/>
              <a:t>Order Processing: Efficient order placement and management.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/>
              <a:t>Payment Processing: Simulated payment transactions using a mock payment gateway.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/>
              <a:t>Logging: Record important events and transactions for monitoring and debugging.</a:t>
            </a:r>
          </a:p>
        </p:txBody>
      </p:sp>
    </p:spTree>
    <p:extLst>
      <p:ext uri="{BB962C8B-B14F-4D97-AF65-F5344CB8AC3E}">
        <p14:creationId xmlns:p14="http://schemas.microsoft.com/office/powerpoint/2010/main" val="3906456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have implemented a secure login system to associate users with their shopping carts.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30241" t="27874" r="28197" b="26228"/>
          <a:stretch/>
        </p:blipFill>
        <p:spPr>
          <a:xfrm>
            <a:off x="1947553" y="2715060"/>
            <a:ext cx="7279574" cy="327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73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Catalog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1294"/>
            <a:ext cx="10515600" cy="52667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system is able to manage and display products with essential information.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43793" y="2848697"/>
            <a:ext cx="6911438" cy="346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62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359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Times New Roman</vt:lpstr>
      <vt:lpstr>Office Theme</vt:lpstr>
      <vt:lpstr>Simplified Shopping System </vt:lpstr>
      <vt:lpstr>Project Goal</vt:lpstr>
      <vt:lpstr>Design Principles</vt:lpstr>
      <vt:lpstr>Design Principles</vt:lpstr>
      <vt:lpstr>Design Patterns Implemented</vt:lpstr>
      <vt:lpstr>Technology Used</vt:lpstr>
      <vt:lpstr>Key Features</vt:lpstr>
      <vt:lpstr>User Authentication</vt:lpstr>
      <vt:lpstr>Product Catalog</vt:lpstr>
      <vt:lpstr>Order Processing</vt:lpstr>
      <vt:lpstr>Payment Processing</vt:lpstr>
      <vt:lpstr>Logging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Simplified Shopping System</dc:title>
  <dc:creator>Mkosh</dc:creator>
  <cp:lastModifiedBy>pavani jammu</cp:lastModifiedBy>
  <cp:revision>7</cp:revision>
  <dcterms:created xsi:type="dcterms:W3CDTF">2024-05-28T15:22:22Z</dcterms:created>
  <dcterms:modified xsi:type="dcterms:W3CDTF">2024-06-05T04:20:43Z</dcterms:modified>
</cp:coreProperties>
</file>