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2EA8-B453-4C8B-A538-82BAF74E7947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C8C3-23A1-4A00-8FB6-0AC7353177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39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2EA8-B453-4C8B-A538-82BAF74E7947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C8C3-23A1-4A00-8FB6-0AC7353177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97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2EA8-B453-4C8B-A538-82BAF74E7947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C8C3-23A1-4A00-8FB6-0AC7353177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27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2EA8-B453-4C8B-A538-82BAF74E7947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C8C3-23A1-4A00-8FB6-0AC7353177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4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2EA8-B453-4C8B-A538-82BAF74E7947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C8C3-23A1-4A00-8FB6-0AC7353177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63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2EA8-B453-4C8B-A538-82BAF74E7947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C8C3-23A1-4A00-8FB6-0AC7353177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93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2EA8-B453-4C8B-A538-82BAF74E7947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C8C3-23A1-4A00-8FB6-0AC7353177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27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2EA8-B453-4C8B-A538-82BAF74E7947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C8C3-23A1-4A00-8FB6-0AC7353177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01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2EA8-B453-4C8B-A538-82BAF74E7947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C8C3-23A1-4A00-8FB6-0AC7353177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47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2EA8-B453-4C8B-A538-82BAF74E7947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C8C3-23A1-4A00-8FB6-0AC7353177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30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2EA8-B453-4C8B-A538-82BAF74E7947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C8C3-23A1-4A00-8FB6-0AC7353177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28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E2EA8-B453-4C8B-A538-82BAF74E7947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2C8C3-23A1-4A00-8FB6-0AC7353177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24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/>
          <p:cNvSpPr/>
          <p:nvPr/>
        </p:nvSpPr>
        <p:spPr>
          <a:xfrm>
            <a:off x="579912" y="1532660"/>
            <a:ext cx="3228975" cy="3362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380995" y="174334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配件區域搜尋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946625" y="2390030"/>
            <a:ext cx="2518380" cy="5237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人臉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946625" y="3191143"/>
            <a:ext cx="2518380" cy="5237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擷取</a:t>
            </a:r>
            <a:r>
              <a:rPr lang="en-US" altLang="zh-TW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ROI</a:t>
            </a:r>
            <a:endPara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946625" y="3992256"/>
            <a:ext cx="2518380" cy="5237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去除背景</a:t>
            </a:r>
            <a:endPara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4" name="直線單箭頭接點 13"/>
          <p:cNvCxnSpPr>
            <a:stCxn id="11" idx="2"/>
            <a:endCxn id="12" idx="0"/>
          </p:cNvCxnSpPr>
          <p:nvPr/>
        </p:nvCxnSpPr>
        <p:spPr>
          <a:xfrm>
            <a:off x="2205815" y="2913786"/>
            <a:ext cx="0" cy="27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12" idx="2"/>
            <a:endCxn id="13" idx="0"/>
          </p:cNvCxnSpPr>
          <p:nvPr/>
        </p:nvCxnSpPr>
        <p:spPr>
          <a:xfrm>
            <a:off x="2205815" y="3714899"/>
            <a:ext cx="0" cy="27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4555912" y="1532660"/>
            <a:ext cx="3228975" cy="3362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5407495" y="174334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顏色特徵分析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4956726" y="2390031"/>
            <a:ext cx="2518380" cy="5237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超像素聚合</a:t>
            </a:r>
            <a:endPara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4956726" y="3191144"/>
            <a:ext cx="2518380" cy="5237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色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彩</a:t>
            </a:r>
            <a:r>
              <a:rPr lang="zh-TW" altLang="en-US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直方圖統計</a:t>
            </a:r>
            <a:endPara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4956726" y="3992257"/>
            <a:ext cx="2518380" cy="5237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超像素篩選</a:t>
            </a:r>
            <a:endPara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1" name="直線單箭頭接點 20"/>
          <p:cNvCxnSpPr>
            <a:stCxn id="18" idx="2"/>
            <a:endCxn id="19" idx="0"/>
          </p:cNvCxnSpPr>
          <p:nvPr/>
        </p:nvCxnSpPr>
        <p:spPr>
          <a:xfrm>
            <a:off x="6215916" y="2913787"/>
            <a:ext cx="0" cy="27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9" idx="2"/>
            <a:endCxn id="20" idx="0"/>
          </p:cNvCxnSpPr>
          <p:nvPr/>
        </p:nvCxnSpPr>
        <p:spPr>
          <a:xfrm>
            <a:off x="6215916" y="3714900"/>
            <a:ext cx="0" cy="27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圓角矩形 22"/>
          <p:cNvSpPr/>
          <p:nvPr/>
        </p:nvSpPr>
        <p:spPr>
          <a:xfrm>
            <a:off x="8536600" y="1532660"/>
            <a:ext cx="3228975" cy="3362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9597628" y="175399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邊緣修飾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9002958" y="2390031"/>
            <a:ext cx="2518380" cy="5237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Morphology</a:t>
            </a:r>
            <a:endPara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9002958" y="3191144"/>
            <a:ext cx="2518380" cy="5237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Matting</a:t>
            </a:r>
            <a:endPara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7" name="直線單箭頭接點 26"/>
          <p:cNvCxnSpPr>
            <a:stCxn id="25" idx="2"/>
            <a:endCxn id="26" idx="0"/>
          </p:cNvCxnSpPr>
          <p:nvPr/>
        </p:nvCxnSpPr>
        <p:spPr>
          <a:xfrm>
            <a:off x="10262148" y="2913787"/>
            <a:ext cx="0" cy="27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9" idx="3"/>
            <a:endCxn id="16" idx="1"/>
          </p:cNvCxnSpPr>
          <p:nvPr/>
        </p:nvCxnSpPr>
        <p:spPr>
          <a:xfrm>
            <a:off x="3808887" y="3213823"/>
            <a:ext cx="747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6" idx="3"/>
            <a:endCxn id="23" idx="1"/>
          </p:cNvCxnSpPr>
          <p:nvPr/>
        </p:nvCxnSpPr>
        <p:spPr>
          <a:xfrm>
            <a:off x="7784887" y="3213823"/>
            <a:ext cx="751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4846960" y="586209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配件切割系統架構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236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715322" y="1696896"/>
            <a:ext cx="1426095" cy="8248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217751" y="1829811"/>
                <a:ext cx="691166" cy="559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751" y="1829811"/>
                <a:ext cx="691166" cy="5590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104802" y="1901757"/>
                <a:ext cx="648655" cy="559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802" y="1901757"/>
                <a:ext cx="648655" cy="5590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>
            <a:stCxn id="5" idx="3"/>
            <a:endCxn id="4" idx="1"/>
          </p:cNvCxnSpPr>
          <p:nvPr/>
        </p:nvCxnSpPr>
        <p:spPr>
          <a:xfrm>
            <a:off x="1908917" y="2109345"/>
            <a:ext cx="806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5804032" y="1710881"/>
            <a:ext cx="1426095" cy="8248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685969" y="1962726"/>
                <a:ext cx="683110" cy="559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969" y="1962726"/>
                <a:ext cx="683110" cy="5590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205597" y="1877803"/>
                <a:ext cx="640598" cy="559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597" y="1877803"/>
                <a:ext cx="640598" cy="5590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/>
          <p:nvPr/>
        </p:nvCxnSpPr>
        <p:spPr>
          <a:xfrm>
            <a:off x="4141417" y="2109345"/>
            <a:ext cx="343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5460580" y="2088370"/>
            <a:ext cx="343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7230131" y="2088370"/>
            <a:ext cx="343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708762" y="1843410"/>
            <a:ext cx="45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…..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8268051" y="2081372"/>
            <a:ext cx="343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8611503" y="1696896"/>
            <a:ext cx="1426095" cy="8248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848808" y="1854969"/>
                <a:ext cx="951483" cy="559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808" y="1854969"/>
                <a:ext cx="951483" cy="5590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0381051" y="1801838"/>
                <a:ext cx="720964" cy="559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1051" y="1801838"/>
                <a:ext cx="720964" cy="5590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單箭頭接點 18"/>
          <p:cNvCxnSpPr/>
          <p:nvPr/>
        </p:nvCxnSpPr>
        <p:spPr>
          <a:xfrm>
            <a:off x="10075678" y="2046420"/>
            <a:ext cx="343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599" y="3281336"/>
            <a:ext cx="1815429" cy="1965577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7802" y="3246375"/>
            <a:ext cx="1854158" cy="2000538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24841" y="3364352"/>
            <a:ext cx="1849968" cy="1983057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7719605" y="4396737"/>
            <a:ext cx="694467" cy="559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…..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651051" y="582267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透過迴歸器將人臉迴歸至正確的位置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836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52" y="2103889"/>
            <a:ext cx="2138917" cy="175422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400" y="2103889"/>
            <a:ext cx="2124724" cy="175422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814906" y="3993046"/>
            <a:ext cx="83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Trimap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465105" y="3993046"/>
            <a:ext cx="290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Global sample + local sample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6711505" y="1996092"/>
            <a:ext cx="937439" cy="4871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711505" y="4204853"/>
            <a:ext cx="163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Random search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522235" y="1491823"/>
            <a:ext cx="13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propagation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6719413" y="3252333"/>
            <a:ext cx="929531" cy="5115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7093" y="648859"/>
            <a:ext cx="2482327" cy="205526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7094" y="3069905"/>
            <a:ext cx="2482327" cy="2047920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2063768" y="5886886"/>
            <a:ext cx="8605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針對粗略切割的前、背景像素點做採樣取得更為可靠的特徵點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057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5189" y="311986"/>
            <a:ext cx="2686685" cy="260719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058" y="311986"/>
            <a:ext cx="2694634" cy="260719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647" y="305065"/>
            <a:ext cx="2716638" cy="2621038"/>
          </a:xfrm>
          <a:prstGeom prst="rect">
            <a:avLst/>
          </a:prstGeom>
        </p:spPr>
      </p:pic>
      <p:pic>
        <p:nvPicPr>
          <p:cNvPr id="7" name="內容版面配置區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0866" y="3094735"/>
            <a:ext cx="2721085" cy="22193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2466" y="3094735"/>
            <a:ext cx="2667000" cy="22193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5189" y="3058993"/>
            <a:ext cx="2675876" cy="2198041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598059" y="5475770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Original 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107418" y="5475770"/>
            <a:ext cx="2096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Global matting 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314469" y="5489612"/>
            <a:ext cx="1753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Guided filter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062644" y="6099145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針對配件邊緣做更細部的修飾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883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08" y="90435"/>
            <a:ext cx="9445813" cy="576775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093551" y="599866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試戴系統介面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754723" y="35269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試戴展示區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725119" y="2528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  <a:r>
              <a:rPr lang="zh-TW" altLang="en-US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區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9162411" y="21118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資訊區</a:t>
            </a:r>
            <a:endParaRPr lang="zh-TW" altLang="en-US" dirty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162411" y="43178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顯示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區</a:t>
            </a:r>
          </a:p>
        </p:txBody>
      </p:sp>
    </p:spTree>
    <p:extLst>
      <p:ext uri="{BB962C8B-B14F-4D97-AF65-F5344CB8AC3E}">
        <p14:creationId xmlns:p14="http://schemas.microsoft.com/office/powerpoint/2010/main" val="60318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06" y="120581"/>
            <a:ext cx="9338311" cy="604910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441675" y="6250077"/>
            <a:ext cx="141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試戴模式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201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21" y="873787"/>
            <a:ext cx="4181475" cy="46101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339" y="883312"/>
            <a:ext cx="4410075" cy="45910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905458" y="5767548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同一帽子針對</a:t>
            </a:r>
            <a:r>
              <a:rPr lang="zh-TW" altLang="en-US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lang="zh-TW" altLang="en-US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同人不同距離的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適應程度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199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113</Words>
  <Application>Microsoft Office PowerPoint</Application>
  <PresentationFormat>寬螢幕</PresentationFormat>
  <Paragraphs>37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新細明體</vt:lpstr>
      <vt:lpstr>標楷體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yi-syuan</dc:creator>
  <cp:lastModifiedBy>yi-syuan</cp:lastModifiedBy>
  <cp:revision>9</cp:revision>
  <dcterms:created xsi:type="dcterms:W3CDTF">2017-11-02T02:55:44Z</dcterms:created>
  <dcterms:modified xsi:type="dcterms:W3CDTF">2017-11-07T02:34:44Z</dcterms:modified>
</cp:coreProperties>
</file>