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37B9-9D64-47CA-AFFC-D6BEA896DAEA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831B-82B0-4079-B661-E2BE09209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46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37B9-9D64-47CA-AFFC-D6BEA896DAEA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831B-82B0-4079-B661-E2BE09209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4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37B9-9D64-47CA-AFFC-D6BEA896DAEA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831B-82B0-4079-B661-E2BE09209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3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37B9-9D64-47CA-AFFC-D6BEA896DAEA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831B-82B0-4079-B661-E2BE09209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55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37B9-9D64-47CA-AFFC-D6BEA896DAEA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831B-82B0-4079-B661-E2BE09209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19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37B9-9D64-47CA-AFFC-D6BEA896DAEA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831B-82B0-4079-B661-E2BE09209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25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37B9-9D64-47CA-AFFC-D6BEA896DAEA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831B-82B0-4079-B661-E2BE09209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02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37B9-9D64-47CA-AFFC-D6BEA896DAEA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831B-82B0-4079-B661-E2BE09209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63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37B9-9D64-47CA-AFFC-D6BEA896DAEA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831B-82B0-4079-B661-E2BE09209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86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37B9-9D64-47CA-AFFC-D6BEA896DAEA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831B-82B0-4079-B661-E2BE09209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1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37B9-9D64-47CA-AFFC-D6BEA896DAEA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831B-82B0-4079-B661-E2BE09209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01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37B9-9D64-47CA-AFFC-D6BEA896DAEA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F831B-82B0-4079-B661-E2BE09209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36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66" y="260433"/>
            <a:ext cx="9496425" cy="55911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78056" y="599766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自走車與障礙物的量測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距離判斷自走車的旋轉角度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 flipV="1">
            <a:off x="5203767" y="3125585"/>
            <a:ext cx="149629" cy="51539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203767" y="3640975"/>
            <a:ext cx="1288473" cy="54864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203767" y="3067396"/>
            <a:ext cx="1288473" cy="57357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94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03512"/>
            <a:ext cx="6826417" cy="546354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25977" y="5739064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藍色為未經訓練的自走車軌跡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紅色為訓練後的自走車軌跡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805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36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yi-syuan</dc:creator>
  <cp:lastModifiedBy>yi-syuan</cp:lastModifiedBy>
  <cp:revision>6</cp:revision>
  <dcterms:created xsi:type="dcterms:W3CDTF">2017-11-02T04:00:26Z</dcterms:created>
  <dcterms:modified xsi:type="dcterms:W3CDTF">2017-11-03T05:15:32Z</dcterms:modified>
</cp:coreProperties>
</file>