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9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95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64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3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33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17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65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8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33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5673-7062-4751-8BB8-B7DCA3E1AD51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06DA-9EAB-4B2C-918A-FB28C32BA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4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2" y="441659"/>
            <a:ext cx="5048250" cy="5276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52" y="441659"/>
            <a:ext cx="5029200" cy="52768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21962" y="5940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不同資料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集感知機的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55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7246" cy="345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0787"/>
            <a:ext cx="7407246" cy="33372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7879809" y="15424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資料轉換前呈現無法線性分割的狀態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56889" y="486622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資料經多層感知機轉換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可經由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線性分割完成分類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389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6" y="993900"/>
            <a:ext cx="5467350" cy="37242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885667" y="588037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不同數目的神經元對同一筆數據的轉換結果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06" y="993900"/>
            <a:ext cx="5776287" cy="361955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0782" y="339497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隱藏層神經元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28603" y="339497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隱藏層神經元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:2</a:t>
            </a: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:2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134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40" y="196791"/>
            <a:ext cx="3912033" cy="2263775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46" y="196791"/>
            <a:ext cx="3835371" cy="2321906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39" y="2518697"/>
            <a:ext cx="3912033" cy="176235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57" y="2518697"/>
            <a:ext cx="3739948" cy="1762358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61" y="4551795"/>
            <a:ext cx="3646344" cy="1666125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39" y="4551795"/>
            <a:ext cx="3912033" cy="16661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144613" y="63039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Hopfield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圖像訓練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72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yi-syuan</dc:creator>
  <cp:lastModifiedBy>yi-syuan</cp:lastModifiedBy>
  <cp:revision>6</cp:revision>
  <dcterms:created xsi:type="dcterms:W3CDTF">2017-11-02T05:44:26Z</dcterms:created>
  <dcterms:modified xsi:type="dcterms:W3CDTF">2017-11-07T03:17:26Z</dcterms:modified>
</cp:coreProperties>
</file>