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8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2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2693-E707-4654-96D9-EEF83F2480B1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1A00-F7C1-426C-B73D-4D9CC96D8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6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2" y="1335505"/>
            <a:ext cx="9405752" cy="34086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71876" y="511342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影像色彩空間轉換與通道分割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0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95" y="0"/>
            <a:ext cx="7826296" cy="62564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30399" y="636470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前景偵測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採用高斯混和模型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4" y="1710551"/>
            <a:ext cx="5000625" cy="2971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89" y="1710551"/>
            <a:ext cx="5314950" cy="2971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29019" y="5041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膚色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偵測</a:t>
            </a:r>
          </a:p>
        </p:txBody>
      </p:sp>
    </p:spTree>
    <p:extLst>
      <p:ext uri="{BB962C8B-B14F-4D97-AF65-F5344CB8AC3E}">
        <p14:creationId xmlns:p14="http://schemas.microsoft.com/office/powerpoint/2010/main" val="18885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63" y="1341521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84" y="1341521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/>
          <p:cNvSpPr txBox="1"/>
          <p:nvPr/>
        </p:nvSpPr>
        <p:spPr>
          <a:xfrm>
            <a:off x="4273987" y="49329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人臉與眼睛偵測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haar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分類器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1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5" y="488336"/>
            <a:ext cx="5523776" cy="20142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80686" y="26349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找出影像中的顯著特徵點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(SURF)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47" y="488336"/>
            <a:ext cx="5371285" cy="20142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42775" y="52720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合併兩張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95" y="3136596"/>
            <a:ext cx="5523776" cy="20031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97735" y="52720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對影像做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wrap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使視角一致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46" y="3136596"/>
            <a:ext cx="5371285" cy="201423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490374" y="2634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特徵點比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4408" y="57848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特徵點對應與影像拼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接</a:t>
            </a:r>
          </a:p>
        </p:txBody>
      </p:sp>
    </p:spTree>
    <p:extLst>
      <p:ext uri="{BB962C8B-B14F-4D97-AF65-F5344CB8AC3E}">
        <p14:creationId xmlns:p14="http://schemas.microsoft.com/office/powerpoint/2010/main" val="42351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43" y="1737556"/>
            <a:ext cx="3253267" cy="24374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94" y="1737556"/>
            <a:ext cx="3356899" cy="24374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177" y="1361613"/>
            <a:ext cx="2162175" cy="2990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557804" y="48584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步態分析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(MEI)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8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5</cp:revision>
  <dcterms:created xsi:type="dcterms:W3CDTF">2017-11-02T06:04:59Z</dcterms:created>
  <dcterms:modified xsi:type="dcterms:W3CDTF">2017-11-02T06:26:10Z</dcterms:modified>
</cp:coreProperties>
</file>