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5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5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89A1-7C00-4743-9D32-5E26C65D14D2}" type="datetimeFigureOut">
              <a:rPr lang="zh-TW" altLang="en-US" smtClean="0"/>
              <a:t>2017/11/3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B5FC-8FDE-4B00-BBA1-804B53431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19003" y="139415"/>
            <a:ext cx="5274310" cy="51835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17139" y="6010248"/>
            <a:ext cx="67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process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虛擬與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實體記憶體位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址的對應與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分配到的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記憶體數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19003" y="5322920"/>
            <a:ext cx="5274310" cy="4705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33156" y="5322920"/>
            <a:ext cx="5552902" cy="6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0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387931" y="3837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783771" y="724395"/>
            <a:ext cx="4607626" cy="1080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57992" y="938150"/>
            <a:ext cx="445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s</a:t>
            </a:r>
            <a:r>
              <a:rPr lang="en-US" altLang="zh-TW" dirty="0" smtClean="0"/>
              <a:t>ystem call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proces</a:t>
            </a:r>
            <a:r>
              <a:rPr lang="en-US" altLang="zh-TW" dirty="0"/>
              <a:t>s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wait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中等待被喚醒，成功則回傳此</a:t>
            </a:r>
            <a:r>
              <a:rPr lang="en-US" altLang="zh-TW" dirty="0" err="1" smtClean="0"/>
              <a:t>porcess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PID</a:t>
            </a:r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667064" y="724395"/>
            <a:ext cx="5836002" cy="771896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779318" y="2280782"/>
            <a:ext cx="4607626" cy="1080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36666" y="2636443"/>
            <a:ext cx="445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執行喚醒程式並輸入欲喚醒</a:t>
            </a:r>
            <a:r>
              <a:rPr lang="en-US" altLang="zh-TW" dirty="0" err="1" smtClean="0"/>
              <a:t>prcess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pid</a:t>
            </a:r>
            <a:endParaRPr lang="en-US" altLang="zh-TW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063" y="2280782"/>
            <a:ext cx="5795801" cy="821361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779318" y="3837169"/>
            <a:ext cx="4607626" cy="1080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57992" y="4192830"/>
            <a:ext cx="445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比較</a:t>
            </a:r>
            <a:r>
              <a:rPr lang="en-US" altLang="zh-TW" dirty="0" smtClean="0"/>
              <a:t>pr</a:t>
            </a:r>
            <a:r>
              <a:rPr lang="en-US" altLang="zh-TW" dirty="0" smtClean="0"/>
              <a:t>ocess</a:t>
            </a:r>
            <a:r>
              <a:rPr lang="zh-TW" altLang="en-US" dirty="0" smtClean="0"/>
              <a:t>的執行時間</a:t>
            </a:r>
            <a:endParaRPr lang="en-US" altLang="zh-TW" dirty="0" smtClean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063" y="3837169"/>
            <a:ext cx="5795801" cy="123643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4360931" y="5808633"/>
            <a:ext cx="347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Process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等待與喚醒機制流程圖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stCxn id="2" idx="2"/>
            <a:endCxn id="12" idx="0"/>
          </p:cNvCxnSpPr>
          <p:nvPr/>
        </p:nvCxnSpPr>
        <p:spPr>
          <a:xfrm flipH="1">
            <a:off x="3083131" y="1805049"/>
            <a:ext cx="4453" cy="4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2" idx="2"/>
            <a:endCxn id="15" idx="0"/>
          </p:cNvCxnSpPr>
          <p:nvPr/>
        </p:nvCxnSpPr>
        <p:spPr>
          <a:xfrm>
            <a:off x="3083131" y="3361436"/>
            <a:ext cx="0" cy="4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58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yi-syuan</dc:creator>
  <cp:lastModifiedBy>yi-syuan</cp:lastModifiedBy>
  <cp:revision>11</cp:revision>
  <dcterms:created xsi:type="dcterms:W3CDTF">2017-11-02T08:34:01Z</dcterms:created>
  <dcterms:modified xsi:type="dcterms:W3CDTF">2017-11-03T05:32:40Z</dcterms:modified>
</cp:coreProperties>
</file>