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69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6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32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1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5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6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77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43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942A-CFE8-45C4-9E9B-14B07A54FD4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13D7-3FB4-41C4-894E-B05DB7227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11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1630" y="62060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建立連線並傳送訊息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94256" y="2040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15345" y="20401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201784" y="677839"/>
            <a:ext cx="1770611" cy="573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35683" y="8107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等待連線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293024" y="677839"/>
            <a:ext cx="1770611" cy="573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502506" y="703018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1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ip,port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進行連線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201784" y="1536820"/>
            <a:ext cx="1770611" cy="573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61950" y="156199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啟動訊息傳送執行序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啟動訊息接收執行序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293024" y="1536820"/>
            <a:ext cx="1770611" cy="573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278086" y="156199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啟動訊息傳送執行序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啟動訊息接收執行序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/>
          <p:cNvCxnSpPr>
            <a:stCxn id="10" idx="1"/>
            <a:endCxn id="12" idx="3"/>
          </p:cNvCxnSpPr>
          <p:nvPr/>
        </p:nvCxnSpPr>
        <p:spPr>
          <a:xfrm flipH="1">
            <a:off x="3972395" y="964628"/>
            <a:ext cx="4320629" cy="8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743006" y="10863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/>
          <p:cNvCxnSpPr>
            <a:stCxn id="10" idx="2"/>
            <a:endCxn id="14" idx="0"/>
          </p:cNvCxnSpPr>
          <p:nvPr/>
        </p:nvCxnSpPr>
        <p:spPr>
          <a:xfrm>
            <a:off x="9178330" y="1251417"/>
            <a:ext cx="0" cy="28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17" y="2234358"/>
            <a:ext cx="4098955" cy="371006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373" y="2198822"/>
            <a:ext cx="4197627" cy="37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150" y="3052368"/>
            <a:ext cx="3094355" cy="104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0077" y="3052368"/>
            <a:ext cx="3232150" cy="102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709497" y="158773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2473" y="158773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110150" y="2083481"/>
            <a:ext cx="1770611" cy="573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364513" y="21324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要求檔案傳輸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並傳送檔案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217023" y="2083481"/>
            <a:ext cx="1770611" cy="573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06799" y="21912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等待檔案接受完畢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34139" y="59815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檔案傳輸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447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yi-syuan</dc:creator>
  <cp:lastModifiedBy>yi-syuan</cp:lastModifiedBy>
  <cp:revision>5</cp:revision>
  <dcterms:created xsi:type="dcterms:W3CDTF">2017-11-07T03:51:42Z</dcterms:created>
  <dcterms:modified xsi:type="dcterms:W3CDTF">2017-11-07T04:17:54Z</dcterms:modified>
</cp:coreProperties>
</file>