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3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65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6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2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1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6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7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46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3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79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3B9E-40CF-498A-8BB2-8C9285DCBD50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B206-3C88-4F7B-AC55-1E1A7500D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6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32956"/>
              </p:ext>
            </p:extLst>
          </p:nvPr>
        </p:nvGraphicFramePr>
        <p:xfrm>
          <a:off x="725955" y="1749045"/>
          <a:ext cx="11125572" cy="244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2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/>
                        <a:t>Original</a:t>
                      </a:r>
                      <a:endParaRPr lang="zh-TW" altLang="en-US" sz="2500" dirty="0"/>
                    </a:p>
                  </a:txBody>
                  <a:tcPr marL="102038" marR="102038" marT="62769" marB="627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/>
                        <a:t>BTC</a:t>
                      </a:r>
                      <a:endParaRPr lang="zh-TW" altLang="en-US" sz="2500" dirty="0"/>
                    </a:p>
                  </a:txBody>
                  <a:tcPr marL="102038" marR="102038" marT="62769" marB="627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/>
                        <a:t>EDBTC</a:t>
                      </a:r>
                      <a:endParaRPr lang="zh-TW" altLang="en-US" sz="2500" dirty="0"/>
                    </a:p>
                  </a:txBody>
                  <a:tcPr marL="102038" marR="102038" marT="62769" marB="627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smtClean="0"/>
                        <a:t>DDBTC</a:t>
                      </a:r>
                      <a:endParaRPr lang="zh-TW" altLang="en-US" sz="2500" dirty="0"/>
                    </a:p>
                  </a:txBody>
                  <a:tcPr marL="102038" marR="102038" marT="62769" marB="627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325"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02038" marR="102038" marT="62769" marB="62769"/>
                </a:tc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02038" marR="102038" marT="62769" marB="62769"/>
                </a:tc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02038" marR="102038" marT="62769" marB="62769"/>
                </a:tc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02038" marR="102038" marT="62769" marB="627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圖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7" y="2247391"/>
            <a:ext cx="2732030" cy="19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87" y="2234540"/>
            <a:ext cx="2840024" cy="190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1" y="2247391"/>
            <a:ext cx="2732030" cy="18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61" y="2266169"/>
            <a:ext cx="2780966" cy="18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126931" y="469225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實現三種影像壓縮演算法於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DE2-70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板子上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93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59" y="616036"/>
            <a:ext cx="5361450" cy="418872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5" name="文字方塊 4"/>
          <p:cNvSpPr txBox="1"/>
          <p:nvPr/>
        </p:nvSpPr>
        <p:spPr>
          <a:xfrm>
            <a:off x="4750305" y="51245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使用軟體模擬小綠人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64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yi-syuan</dc:creator>
  <cp:lastModifiedBy>yi-syuan</cp:lastModifiedBy>
  <cp:revision>2</cp:revision>
  <dcterms:created xsi:type="dcterms:W3CDTF">2017-11-06T06:24:29Z</dcterms:created>
  <dcterms:modified xsi:type="dcterms:W3CDTF">2017-11-07T04:22:58Z</dcterms:modified>
</cp:coreProperties>
</file>