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6" r:id="rId5"/>
    <p:sldId id="257" r:id="rId6"/>
    <p:sldId id="258" r:id="rId7"/>
    <p:sldId id="261" r:id="rId8"/>
    <p:sldId id="263" r:id="rId9"/>
    <p:sldId id="264"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8DAE0CC5-CE98-4260-91A4-2F73BA512ECB}"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32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65920-1C09-42EF-A2AF-A17BF30881B5}"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287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0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68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1900063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571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55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6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74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246819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65920-1C09-42EF-A2AF-A17BF30881B5}" type="datetimeFigureOut">
              <a:rPr lang="en-CA" smtClean="0"/>
              <a:t>2022-11-30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AE0CC5-CE98-4260-91A4-2F73BA512ECB}"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66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65920-1C09-42EF-A2AF-A17BF30881B5}"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357310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65920-1C09-42EF-A2AF-A17BF30881B5}" type="datetimeFigureOut">
              <a:rPr lang="en-CA" smtClean="0"/>
              <a:t>2022-11-30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DAE0CC5-CE98-4260-91A4-2F73BA512ECB}"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95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65920-1C09-42EF-A2AF-A17BF30881B5}" type="datetimeFigureOut">
              <a:rPr lang="en-CA" smtClean="0"/>
              <a:t>2022-11-30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DAE0CC5-CE98-4260-91A4-2F73BA512EC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58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65920-1C09-42EF-A2AF-A17BF30881B5}" type="datetimeFigureOut">
              <a:rPr lang="en-CA" smtClean="0"/>
              <a:t>2022-11-30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263499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65920-1C09-42EF-A2AF-A17BF30881B5}"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AE0CC5-CE98-4260-91A4-2F73BA512ECB}"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61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65920-1C09-42EF-A2AF-A17BF30881B5}" type="datetimeFigureOut">
              <a:rPr lang="en-CA" smtClean="0"/>
              <a:t>2022-11-30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AE0CC5-CE98-4260-91A4-2F73BA512ECB}" type="slidenum">
              <a:rPr lang="en-CA" smtClean="0"/>
              <a:t>‹#›</a:t>
            </a:fld>
            <a:endParaRPr lang="en-CA"/>
          </a:p>
        </p:txBody>
      </p:sp>
    </p:spTree>
    <p:extLst>
      <p:ext uri="{BB962C8B-B14F-4D97-AF65-F5344CB8AC3E}">
        <p14:creationId xmlns:p14="http://schemas.microsoft.com/office/powerpoint/2010/main" val="415401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065920-1C09-42EF-A2AF-A17BF30881B5}" type="datetimeFigureOut">
              <a:rPr lang="en-CA" smtClean="0"/>
              <a:t>2022-11-30</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AE0CC5-CE98-4260-91A4-2F73BA512ECB}" type="slidenum">
              <a:rPr lang="en-CA" smtClean="0"/>
              <a:t>‹#›</a:t>
            </a:fld>
            <a:endParaRPr lang="en-CA"/>
          </a:p>
        </p:txBody>
      </p:sp>
    </p:spTree>
    <p:extLst>
      <p:ext uri="{BB962C8B-B14F-4D97-AF65-F5344CB8AC3E}">
        <p14:creationId xmlns:p14="http://schemas.microsoft.com/office/powerpoint/2010/main" val="2709195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0553-1B6C-F3CE-F122-359931330E41}"/>
              </a:ext>
            </a:extLst>
          </p:cNvPr>
          <p:cNvSpPr>
            <a:spLocks noGrp="1"/>
          </p:cNvSpPr>
          <p:nvPr>
            <p:ph type="ctrTitle"/>
          </p:nvPr>
        </p:nvSpPr>
        <p:spPr/>
        <p:txBody>
          <a:bodyPr/>
          <a:lstStyle/>
          <a:p>
            <a:r>
              <a:rPr lang="en-CA" dirty="0"/>
              <a:t>Presentations</a:t>
            </a:r>
          </a:p>
        </p:txBody>
      </p:sp>
      <p:sp>
        <p:nvSpPr>
          <p:cNvPr id="3" name="Subtitle 2">
            <a:extLst>
              <a:ext uri="{FF2B5EF4-FFF2-40B4-BE49-F238E27FC236}">
                <a16:creationId xmlns:a16="http://schemas.microsoft.com/office/drawing/2014/main" id="{6587F33F-69B9-1163-0162-C5B75518D2F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6392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5E1C-0E9D-989C-4B8C-D76E70E2CD47}"/>
              </a:ext>
            </a:extLst>
          </p:cNvPr>
          <p:cNvSpPr>
            <a:spLocks noGrp="1"/>
          </p:cNvSpPr>
          <p:nvPr>
            <p:ph type="title"/>
          </p:nvPr>
        </p:nvSpPr>
        <p:spPr/>
        <p:txBody>
          <a:bodyPr/>
          <a:lstStyle/>
          <a:p>
            <a:r>
              <a:rPr lang="en-CA" dirty="0"/>
              <a:t>Mini Conference</a:t>
            </a:r>
          </a:p>
        </p:txBody>
      </p:sp>
      <p:sp>
        <p:nvSpPr>
          <p:cNvPr id="3" name="Content Placeholder 2">
            <a:extLst>
              <a:ext uri="{FF2B5EF4-FFF2-40B4-BE49-F238E27FC236}">
                <a16:creationId xmlns:a16="http://schemas.microsoft.com/office/drawing/2014/main" id="{6B5BA3D4-EE82-C4EB-A242-15AB91872E49}"/>
              </a:ext>
            </a:extLst>
          </p:cNvPr>
          <p:cNvSpPr>
            <a:spLocks noGrp="1"/>
          </p:cNvSpPr>
          <p:nvPr>
            <p:ph idx="1"/>
          </p:nvPr>
        </p:nvSpPr>
        <p:spPr/>
        <p:txBody>
          <a:bodyPr>
            <a:normAutofit lnSpcReduction="10000"/>
          </a:bodyPr>
          <a:lstStyle/>
          <a:p>
            <a:r>
              <a:rPr lang="en-CA" dirty="0"/>
              <a:t>Take some time to make sure that all your group members are familiar with the presentation so you can switch with them anytime</a:t>
            </a:r>
          </a:p>
          <a:p>
            <a:pPr lvl="1"/>
            <a:r>
              <a:rPr lang="en-CA" dirty="0"/>
              <a:t>When you are ready, start visiting other rooms to have a look at their presentations</a:t>
            </a:r>
          </a:p>
          <a:p>
            <a:r>
              <a:rPr lang="en-CA" dirty="0"/>
              <a:t>When switching, all members should have a copy of your ppt or poster to share their screen</a:t>
            </a:r>
          </a:p>
          <a:p>
            <a:r>
              <a:rPr lang="en-CA" dirty="0"/>
              <a:t>When you are not presenting, feel free to visit the other breakout rooms, see their posters and presentations (with proper online etiquette) </a:t>
            </a:r>
          </a:p>
          <a:p>
            <a:r>
              <a:rPr lang="en-CA" dirty="0"/>
              <a:t>At the end we will vote for the best poster presentation in the class </a:t>
            </a:r>
            <a:r>
              <a:rPr lang="en-CA" dirty="0">
                <a:sym typeface="Wingdings" panose="05000000000000000000" pitchFamily="2" charset="2"/>
              </a:rPr>
              <a:t> </a:t>
            </a:r>
            <a:endParaRPr lang="en-CA" dirty="0"/>
          </a:p>
        </p:txBody>
      </p:sp>
    </p:spTree>
    <p:extLst>
      <p:ext uri="{BB962C8B-B14F-4D97-AF65-F5344CB8AC3E}">
        <p14:creationId xmlns:p14="http://schemas.microsoft.com/office/powerpoint/2010/main" val="399136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5E1C-0E9D-989C-4B8C-D76E70E2CD47}"/>
              </a:ext>
            </a:extLst>
          </p:cNvPr>
          <p:cNvSpPr>
            <a:spLocks noGrp="1"/>
          </p:cNvSpPr>
          <p:nvPr>
            <p:ph type="title"/>
          </p:nvPr>
        </p:nvSpPr>
        <p:spPr/>
        <p:txBody>
          <a:bodyPr/>
          <a:lstStyle/>
          <a:p>
            <a:r>
              <a:rPr lang="en-CA" dirty="0"/>
              <a:t>Online Etiquette</a:t>
            </a:r>
          </a:p>
        </p:txBody>
      </p:sp>
      <p:sp>
        <p:nvSpPr>
          <p:cNvPr id="3" name="Content Placeholder 2">
            <a:extLst>
              <a:ext uri="{FF2B5EF4-FFF2-40B4-BE49-F238E27FC236}">
                <a16:creationId xmlns:a16="http://schemas.microsoft.com/office/drawing/2014/main" id="{6B5BA3D4-EE82-C4EB-A242-15AB91872E49}"/>
              </a:ext>
            </a:extLst>
          </p:cNvPr>
          <p:cNvSpPr>
            <a:spLocks noGrp="1"/>
          </p:cNvSpPr>
          <p:nvPr>
            <p:ph idx="1"/>
          </p:nvPr>
        </p:nvSpPr>
        <p:spPr/>
        <p:txBody>
          <a:bodyPr>
            <a:normAutofit lnSpcReduction="10000"/>
          </a:bodyPr>
          <a:lstStyle/>
          <a:p>
            <a:r>
              <a:rPr lang="en-CA" dirty="0"/>
              <a:t>If you are sharing your screen, try not to be distracted</a:t>
            </a:r>
          </a:p>
          <a:p>
            <a:r>
              <a:rPr lang="en-CA" dirty="0"/>
              <a:t>When people enter your room, greet them</a:t>
            </a:r>
          </a:p>
          <a:p>
            <a:r>
              <a:rPr lang="en-CA" dirty="0"/>
              <a:t>Please do not just enter and leave rooms quickly </a:t>
            </a:r>
          </a:p>
          <a:p>
            <a:r>
              <a:rPr lang="en-CA" dirty="0"/>
              <a:t>Try not to leave a room if someone is giving a presentation to you</a:t>
            </a:r>
          </a:p>
          <a:p>
            <a:r>
              <a:rPr lang="en-CA" dirty="0"/>
              <a:t>The presentation should be in English, but feel free to discuss with each other and share tips in Chinese </a:t>
            </a:r>
            <a:r>
              <a:rPr lang="en-CA"/>
              <a:t>as well</a:t>
            </a:r>
            <a:endParaRPr lang="en-CA" dirty="0"/>
          </a:p>
          <a:p>
            <a:r>
              <a:rPr lang="en-CA" dirty="0"/>
              <a:t>Again: switch presenters </a:t>
            </a:r>
          </a:p>
        </p:txBody>
      </p:sp>
    </p:spTree>
    <p:extLst>
      <p:ext uri="{BB962C8B-B14F-4D97-AF65-F5344CB8AC3E}">
        <p14:creationId xmlns:p14="http://schemas.microsoft.com/office/powerpoint/2010/main" val="316493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7207-C06F-61A0-F43E-9ED96FD553E2}"/>
              </a:ext>
            </a:extLst>
          </p:cNvPr>
          <p:cNvSpPr>
            <a:spLocks noGrp="1"/>
          </p:cNvSpPr>
          <p:nvPr>
            <p:ph type="title"/>
          </p:nvPr>
        </p:nvSpPr>
        <p:spPr/>
        <p:txBody>
          <a:bodyPr/>
          <a:lstStyle/>
          <a:p>
            <a:r>
              <a:rPr lang="en-CA" dirty="0"/>
              <a:t>Final Presentations</a:t>
            </a:r>
          </a:p>
        </p:txBody>
      </p:sp>
      <p:sp>
        <p:nvSpPr>
          <p:cNvPr id="3" name="Content Placeholder 2">
            <a:extLst>
              <a:ext uri="{FF2B5EF4-FFF2-40B4-BE49-F238E27FC236}">
                <a16:creationId xmlns:a16="http://schemas.microsoft.com/office/drawing/2014/main" id="{AF6C879E-6B5E-C512-BD22-3AEB5F5D5DE3}"/>
              </a:ext>
            </a:extLst>
          </p:cNvPr>
          <p:cNvSpPr>
            <a:spLocks noGrp="1"/>
          </p:cNvSpPr>
          <p:nvPr>
            <p:ph idx="1"/>
          </p:nvPr>
        </p:nvSpPr>
        <p:spPr/>
        <p:txBody>
          <a:bodyPr/>
          <a:lstStyle/>
          <a:p>
            <a:r>
              <a:rPr lang="en-CA" dirty="0"/>
              <a:t>Link has already been sent to the WeChat group and online</a:t>
            </a:r>
          </a:p>
          <a:p>
            <a:r>
              <a:rPr lang="en-CA" dirty="0"/>
              <a:t>Please have a camera ready to do the online presentations</a:t>
            </a:r>
          </a:p>
          <a:p>
            <a:pPr lvl="1"/>
            <a:r>
              <a:rPr lang="en-CA" dirty="0"/>
              <a:t>If you don’t have a webcam, join on both your phone and computer</a:t>
            </a:r>
          </a:p>
          <a:p>
            <a:r>
              <a:rPr lang="en-CA" dirty="0"/>
              <a:t>Sign up as soon as possible – you might have to change your topic</a:t>
            </a:r>
          </a:p>
          <a:p>
            <a:endParaRPr lang="en-CA" dirty="0"/>
          </a:p>
        </p:txBody>
      </p:sp>
    </p:spTree>
    <p:extLst>
      <p:ext uri="{BB962C8B-B14F-4D97-AF65-F5344CB8AC3E}">
        <p14:creationId xmlns:p14="http://schemas.microsoft.com/office/powerpoint/2010/main" val="401610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ABA2-C1FF-E344-E3F6-CB8DCC4C318E}"/>
              </a:ext>
            </a:extLst>
          </p:cNvPr>
          <p:cNvSpPr>
            <a:spLocks noGrp="1"/>
          </p:cNvSpPr>
          <p:nvPr>
            <p:ph type="title"/>
          </p:nvPr>
        </p:nvSpPr>
        <p:spPr/>
        <p:txBody>
          <a:bodyPr/>
          <a:lstStyle/>
          <a:p>
            <a:r>
              <a:rPr lang="en-CA" dirty="0"/>
              <a:t>Online Class</a:t>
            </a:r>
          </a:p>
        </p:txBody>
      </p:sp>
      <p:sp>
        <p:nvSpPr>
          <p:cNvPr id="3" name="Content Placeholder 2">
            <a:extLst>
              <a:ext uri="{FF2B5EF4-FFF2-40B4-BE49-F238E27FC236}">
                <a16:creationId xmlns:a16="http://schemas.microsoft.com/office/drawing/2014/main" id="{4298335E-AECA-1064-1B6F-BE951CE74D33}"/>
              </a:ext>
            </a:extLst>
          </p:cNvPr>
          <p:cNvSpPr>
            <a:spLocks noGrp="1"/>
          </p:cNvSpPr>
          <p:nvPr>
            <p:ph idx="1"/>
          </p:nvPr>
        </p:nvSpPr>
        <p:spPr/>
        <p:txBody>
          <a:bodyPr/>
          <a:lstStyle/>
          <a:p>
            <a:r>
              <a:rPr lang="en-CA" dirty="0"/>
              <a:t>Use your real names (with pinyin) </a:t>
            </a:r>
          </a:p>
          <a:p>
            <a:r>
              <a:rPr lang="en-CA" dirty="0"/>
              <a:t>Remember your proper group numbers to go to the right breakout rooms</a:t>
            </a:r>
          </a:p>
          <a:p>
            <a:r>
              <a:rPr lang="en-CA" dirty="0"/>
              <a:t>Watch the text chat and keep the sound on – if everyone is in a breakout room, it will be harder to communicate to the class</a:t>
            </a:r>
          </a:p>
          <a:p>
            <a:r>
              <a:rPr lang="en-CA" dirty="0"/>
              <a:t>Mute your microphone if you are not speaking</a:t>
            </a:r>
          </a:p>
        </p:txBody>
      </p:sp>
    </p:spTree>
    <p:extLst>
      <p:ext uri="{BB962C8B-B14F-4D97-AF65-F5344CB8AC3E}">
        <p14:creationId xmlns:p14="http://schemas.microsoft.com/office/powerpoint/2010/main" val="193217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106D-1D52-2F5D-F718-0AFF74F37879}"/>
              </a:ext>
            </a:extLst>
          </p:cNvPr>
          <p:cNvSpPr>
            <a:spLocks noGrp="1"/>
          </p:cNvSpPr>
          <p:nvPr>
            <p:ph type="title"/>
          </p:nvPr>
        </p:nvSpPr>
        <p:spPr/>
        <p:txBody>
          <a:bodyPr/>
          <a:lstStyle/>
          <a:p>
            <a:r>
              <a:rPr lang="en-CA" dirty="0"/>
              <a:t>Mini Conference</a:t>
            </a:r>
          </a:p>
        </p:txBody>
      </p:sp>
      <p:sp>
        <p:nvSpPr>
          <p:cNvPr id="3" name="Content Placeholder 2">
            <a:extLst>
              <a:ext uri="{FF2B5EF4-FFF2-40B4-BE49-F238E27FC236}">
                <a16:creationId xmlns:a16="http://schemas.microsoft.com/office/drawing/2014/main" id="{F0A1B1D5-125A-C803-ABF7-329486E5DCDD}"/>
              </a:ext>
            </a:extLst>
          </p:cNvPr>
          <p:cNvSpPr>
            <a:spLocks noGrp="1"/>
          </p:cNvSpPr>
          <p:nvPr>
            <p:ph idx="1"/>
          </p:nvPr>
        </p:nvSpPr>
        <p:spPr/>
        <p:txBody>
          <a:bodyPr>
            <a:normAutofit fontScale="92500"/>
          </a:bodyPr>
          <a:lstStyle/>
          <a:p>
            <a:r>
              <a:rPr lang="en-CA" dirty="0"/>
              <a:t>In breakout rooms, each group will have a chance to present their posters/ppt slides</a:t>
            </a:r>
          </a:p>
          <a:p>
            <a:r>
              <a:rPr lang="en-CA" dirty="0"/>
              <a:t>Only one person from your group needs to be presenting – everyone else is free to visit other rooms to see what the other groups have done</a:t>
            </a:r>
          </a:p>
          <a:p>
            <a:r>
              <a:rPr lang="en-CA" dirty="0"/>
              <a:t>When someone visits your room, give a presentation to them about your poster</a:t>
            </a:r>
            <a:r>
              <a:rPr lang="en-CA"/>
              <a:t>/ppt</a:t>
            </a:r>
            <a:endParaRPr lang="en-CA" dirty="0"/>
          </a:p>
          <a:p>
            <a:r>
              <a:rPr lang="en-CA" dirty="0"/>
              <a:t>Try not to let one member of your group do all the presentations, this might be very tiring </a:t>
            </a:r>
          </a:p>
          <a:p>
            <a:r>
              <a:rPr lang="en-CA" dirty="0"/>
              <a:t>Share tips and suggestions with each other</a:t>
            </a:r>
          </a:p>
        </p:txBody>
      </p:sp>
    </p:spTree>
    <p:extLst>
      <p:ext uri="{BB962C8B-B14F-4D97-AF65-F5344CB8AC3E}">
        <p14:creationId xmlns:p14="http://schemas.microsoft.com/office/powerpoint/2010/main" val="261409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F825-DD90-BA59-088E-B30E613CE15F}"/>
              </a:ext>
            </a:extLst>
          </p:cNvPr>
          <p:cNvSpPr>
            <a:spLocks noGrp="1"/>
          </p:cNvSpPr>
          <p:nvPr>
            <p:ph type="title"/>
          </p:nvPr>
        </p:nvSpPr>
        <p:spPr/>
        <p:txBody>
          <a:bodyPr/>
          <a:lstStyle/>
          <a:p>
            <a:r>
              <a:rPr lang="en-CA" dirty="0"/>
              <a:t>Poster presentations</a:t>
            </a:r>
          </a:p>
        </p:txBody>
      </p:sp>
      <p:sp>
        <p:nvSpPr>
          <p:cNvPr id="3" name="Content Placeholder 2">
            <a:extLst>
              <a:ext uri="{FF2B5EF4-FFF2-40B4-BE49-F238E27FC236}">
                <a16:creationId xmlns:a16="http://schemas.microsoft.com/office/drawing/2014/main" id="{3B43C3CF-60E4-6E17-E2E7-C2C371498D2C}"/>
              </a:ext>
            </a:extLst>
          </p:cNvPr>
          <p:cNvSpPr>
            <a:spLocks noGrp="1"/>
          </p:cNvSpPr>
          <p:nvPr>
            <p:ph idx="1"/>
          </p:nvPr>
        </p:nvSpPr>
        <p:spPr/>
        <p:txBody>
          <a:bodyPr>
            <a:normAutofit/>
          </a:bodyPr>
          <a:lstStyle/>
          <a:p>
            <a:r>
              <a:rPr lang="en-CA" dirty="0"/>
              <a:t>Posters should stand alone at a conference, but the chances are high that nobody will have time to read yours. If you are with your poster, it is more likely to get noticed if you give presentations about your research to anyone who visits</a:t>
            </a:r>
          </a:p>
          <a:p>
            <a:r>
              <a:rPr lang="en-CA" dirty="0"/>
              <a:t>Part way through your presentation, more people might come. Make sure to keep the presentation engaging throughout – throw in key words or topics if necessary</a:t>
            </a:r>
          </a:p>
        </p:txBody>
      </p:sp>
    </p:spTree>
    <p:extLst>
      <p:ext uri="{BB962C8B-B14F-4D97-AF65-F5344CB8AC3E}">
        <p14:creationId xmlns:p14="http://schemas.microsoft.com/office/powerpoint/2010/main" val="356668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C4BC-C277-A0B4-8239-8C1F26CAD4EF}"/>
              </a:ext>
            </a:extLst>
          </p:cNvPr>
          <p:cNvSpPr>
            <a:spLocks noGrp="1"/>
          </p:cNvSpPr>
          <p:nvPr>
            <p:ph type="title"/>
          </p:nvPr>
        </p:nvSpPr>
        <p:spPr/>
        <p:txBody>
          <a:bodyPr/>
          <a:lstStyle/>
          <a:p>
            <a:r>
              <a:rPr lang="en-CA" dirty="0"/>
              <a:t>Presentation - Opening</a:t>
            </a:r>
          </a:p>
        </p:txBody>
      </p:sp>
      <p:sp>
        <p:nvSpPr>
          <p:cNvPr id="3" name="Content Placeholder 2">
            <a:extLst>
              <a:ext uri="{FF2B5EF4-FFF2-40B4-BE49-F238E27FC236}">
                <a16:creationId xmlns:a16="http://schemas.microsoft.com/office/drawing/2014/main" id="{DDBB436A-8808-51BB-CA4F-0BAE0E06CD1E}"/>
              </a:ext>
            </a:extLst>
          </p:cNvPr>
          <p:cNvSpPr>
            <a:spLocks noGrp="1"/>
          </p:cNvSpPr>
          <p:nvPr>
            <p:ph idx="1"/>
          </p:nvPr>
        </p:nvSpPr>
        <p:spPr/>
        <p:txBody>
          <a:bodyPr/>
          <a:lstStyle/>
          <a:p>
            <a:r>
              <a:rPr lang="en-CA" dirty="0"/>
              <a:t>You will have only a short time to catch people’s attention – include a hook but keep it short</a:t>
            </a:r>
          </a:p>
          <a:p>
            <a:r>
              <a:rPr lang="en-CA" dirty="0"/>
              <a:t>Start with your aims and if your results can be used as a hook, include the importance of your results as well</a:t>
            </a:r>
          </a:p>
          <a:p>
            <a:r>
              <a:rPr lang="en-CA" dirty="0"/>
              <a:t>Note that “Alzheimer's” or “cure for Alzheimer's” is not good enough for a hook – be specific </a:t>
            </a:r>
          </a:p>
        </p:txBody>
      </p:sp>
    </p:spTree>
    <p:extLst>
      <p:ext uri="{BB962C8B-B14F-4D97-AF65-F5344CB8AC3E}">
        <p14:creationId xmlns:p14="http://schemas.microsoft.com/office/powerpoint/2010/main" val="180188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EC4-3691-4E20-DA39-FA6521BCA34B}"/>
              </a:ext>
            </a:extLst>
          </p:cNvPr>
          <p:cNvSpPr>
            <a:spLocks noGrp="1"/>
          </p:cNvSpPr>
          <p:nvPr>
            <p:ph type="title"/>
          </p:nvPr>
        </p:nvSpPr>
        <p:spPr/>
        <p:txBody>
          <a:bodyPr/>
          <a:lstStyle/>
          <a:p>
            <a:r>
              <a:rPr lang="en-CA" dirty="0"/>
              <a:t>Presentation - Methods</a:t>
            </a:r>
          </a:p>
        </p:txBody>
      </p:sp>
      <p:sp>
        <p:nvSpPr>
          <p:cNvPr id="3" name="Content Placeholder 2">
            <a:extLst>
              <a:ext uri="{FF2B5EF4-FFF2-40B4-BE49-F238E27FC236}">
                <a16:creationId xmlns:a16="http://schemas.microsoft.com/office/drawing/2014/main" id="{6D3786A7-48E0-2687-865D-82B816AC32C7}"/>
              </a:ext>
            </a:extLst>
          </p:cNvPr>
          <p:cNvSpPr>
            <a:spLocks noGrp="1"/>
          </p:cNvSpPr>
          <p:nvPr>
            <p:ph idx="1"/>
          </p:nvPr>
        </p:nvSpPr>
        <p:spPr/>
        <p:txBody>
          <a:bodyPr/>
          <a:lstStyle/>
          <a:p>
            <a:r>
              <a:rPr lang="en-CA" dirty="0"/>
              <a:t>The most important aspects here are your design and possibly your measurements (this may be different from the abstract)</a:t>
            </a:r>
          </a:p>
          <a:p>
            <a:r>
              <a:rPr lang="en-CA" dirty="0"/>
              <a:t>Most of the information on participants and materials can be found in the poster if they want to know, so it doesn’t have to be said</a:t>
            </a:r>
          </a:p>
          <a:p>
            <a:r>
              <a:rPr lang="en-CA" dirty="0"/>
              <a:t>Figures and images can be used to help you present</a:t>
            </a:r>
          </a:p>
          <a:p>
            <a:endParaRPr lang="en-CA" dirty="0"/>
          </a:p>
          <a:p>
            <a:endParaRPr lang="en-CA" dirty="0"/>
          </a:p>
        </p:txBody>
      </p:sp>
    </p:spTree>
    <p:extLst>
      <p:ext uri="{BB962C8B-B14F-4D97-AF65-F5344CB8AC3E}">
        <p14:creationId xmlns:p14="http://schemas.microsoft.com/office/powerpoint/2010/main" val="329155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DAB7-479C-0ECD-BBC6-56E5819F5C04}"/>
              </a:ext>
            </a:extLst>
          </p:cNvPr>
          <p:cNvSpPr>
            <a:spLocks noGrp="1"/>
          </p:cNvSpPr>
          <p:nvPr>
            <p:ph type="title"/>
          </p:nvPr>
        </p:nvSpPr>
        <p:spPr/>
        <p:txBody>
          <a:bodyPr/>
          <a:lstStyle/>
          <a:p>
            <a:r>
              <a:rPr lang="en-CA" dirty="0"/>
              <a:t>Presentation - Results</a:t>
            </a:r>
          </a:p>
        </p:txBody>
      </p:sp>
      <p:sp>
        <p:nvSpPr>
          <p:cNvPr id="3" name="Content Placeholder 2">
            <a:extLst>
              <a:ext uri="{FF2B5EF4-FFF2-40B4-BE49-F238E27FC236}">
                <a16:creationId xmlns:a16="http://schemas.microsoft.com/office/drawing/2014/main" id="{20373130-271B-3ED5-28E8-FAD3A3D96D20}"/>
              </a:ext>
            </a:extLst>
          </p:cNvPr>
          <p:cNvSpPr>
            <a:spLocks noGrp="1"/>
          </p:cNvSpPr>
          <p:nvPr>
            <p:ph idx="1"/>
          </p:nvPr>
        </p:nvSpPr>
        <p:spPr/>
        <p:txBody>
          <a:bodyPr/>
          <a:lstStyle/>
          <a:p>
            <a:r>
              <a:rPr lang="en-CA" dirty="0"/>
              <a:t>The focus of your presentation should be the key results – spend the most time here</a:t>
            </a:r>
          </a:p>
          <a:p>
            <a:r>
              <a:rPr lang="en-CA" dirty="0"/>
              <a:t>If you have a poster, point to the figures and the images and explain them</a:t>
            </a:r>
          </a:p>
        </p:txBody>
      </p:sp>
    </p:spTree>
    <p:extLst>
      <p:ext uri="{BB962C8B-B14F-4D97-AF65-F5344CB8AC3E}">
        <p14:creationId xmlns:p14="http://schemas.microsoft.com/office/powerpoint/2010/main" val="12186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76E0-60A7-441C-B882-81F0533B2CD4}"/>
              </a:ext>
            </a:extLst>
          </p:cNvPr>
          <p:cNvSpPr>
            <a:spLocks noGrp="1"/>
          </p:cNvSpPr>
          <p:nvPr>
            <p:ph type="title"/>
          </p:nvPr>
        </p:nvSpPr>
        <p:spPr/>
        <p:txBody>
          <a:bodyPr/>
          <a:lstStyle/>
          <a:p>
            <a:r>
              <a:rPr lang="en-CA" dirty="0"/>
              <a:t>Presentation - Discussion</a:t>
            </a:r>
          </a:p>
        </p:txBody>
      </p:sp>
      <p:sp>
        <p:nvSpPr>
          <p:cNvPr id="3" name="Content Placeholder 2">
            <a:extLst>
              <a:ext uri="{FF2B5EF4-FFF2-40B4-BE49-F238E27FC236}">
                <a16:creationId xmlns:a16="http://schemas.microsoft.com/office/drawing/2014/main" id="{7524EF34-0625-8B18-56A5-F06586777B2C}"/>
              </a:ext>
            </a:extLst>
          </p:cNvPr>
          <p:cNvSpPr>
            <a:spLocks noGrp="1"/>
          </p:cNvSpPr>
          <p:nvPr>
            <p:ph idx="1"/>
          </p:nvPr>
        </p:nvSpPr>
        <p:spPr/>
        <p:txBody>
          <a:bodyPr/>
          <a:lstStyle/>
          <a:p>
            <a:r>
              <a:rPr lang="en-CA" dirty="0"/>
              <a:t>This is a study with a lot of future and practical potential – make sure you can emphasize this</a:t>
            </a:r>
          </a:p>
          <a:p>
            <a:r>
              <a:rPr lang="en-CA" dirty="0"/>
              <a:t>Give suggestions for applications or future directions, but also keep things open for further discussion with others </a:t>
            </a:r>
          </a:p>
          <a:p>
            <a:r>
              <a:rPr lang="en-CA" dirty="0"/>
              <a:t>Highlight the importance of the research again and the key words and concepts</a:t>
            </a:r>
          </a:p>
        </p:txBody>
      </p:sp>
    </p:spTree>
    <p:extLst>
      <p:ext uri="{BB962C8B-B14F-4D97-AF65-F5344CB8AC3E}">
        <p14:creationId xmlns:p14="http://schemas.microsoft.com/office/powerpoint/2010/main" val="37288443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1983</TotalTime>
  <Words>660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Presentations</vt:lpstr>
      <vt:lpstr>Final Presentations</vt:lpstr>
      <vt:lpstr>Online Class</vt:lpstr>
      <vt:lpstr>Mini Conference</vt:lpstr>
      <vt:lpstr>Poster presentations</vt:lpstr>
      <vt:lpstr>Presentation - Opening</vt:lpstr>
      <vt:lpstr>Presentation - Methods</vt:lpstr>
      <vt:lpstr>Presentation - Results</vt:lpstr>
      <vt:lpstr>Presentation - Discussion</vt:lpstr>
      <vt:lpstr>Mini Conference</vt:lpstr>
      <vt:lpstr>Online Etiquette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creator>Vicki Xu</dc:creator>
  <cp:lastModifiedBy>Vicki Xu</cp:lastModifiedBy>
  <cp:revision>8</cp:revision>
  <dcterms:created xsi:type="dcterms:W3CDTF">2022-11-24T01:20:26Z</dcterms:created>
  <dcterms:modified xsi:type="dcterms:W3CDTF">2022-11-30T13:26:12Z</dcterms:modified>
</cp:coreProperties>
</file>