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68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62" r:id="rId14"/>
    <p:sldId id="275" r:id="rId15"/>
    <p:sldId id="276" r:id="rId16"/>
    <p:sldId id="277" r:id="rId17"/>
    <p:sldId id="278" r:id="rId18"/>
    <p:sldId id="263" r:id="rId19"/>
    <p:sldId id="279" r:id="rId20"/>
    <p:sldId id="280" r:id="rId21"/>
    <p:sldId id="2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6BB"/>
    <a:srgbClr val="D1D3D4"/>
    <a:srgbClr val="404041"/>
    <a:srgbClr val="30C1D8"/>
    <a:srgbClr val="FFD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465" autoAdjust="0"/>
  </p:normalViewPr>
  <p:slideViewPr>
    <p:cSldViewPr snapToGrid="0" showGuides="1">
      <p:cViewPr varScale="1">
        <p:scale>
          <a:sx n="107" d="100"/>
          <a:sy n="107" d="100"/>
        </p:scale>
        <p:origin x="882" y="114"/>
      </p:cViewPr>
      <p:guideLst>
        <p:guide orient="horz" pos="2157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D050B-98C9-4811-9676-4B9A1CF4BE8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BF26-91D8-45B3-9E75-ED5F3DD8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更多精品素材：</a:t>
            </a:r>
            <a:r>
              <a:rPr lang="en-US" altLang="zh-CN" dirty="0"/>
              <a:t>http://shop248912786.taobao.com/index.htm  </a:t>
            </a:r>
            <a:r>
              <a:rPr lang="zh-CN" altLang="en-US"/>
              <a:t>（下拉可隐藏）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EBF26-91D8-45B3-9E75-ED5F3DD8E6B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305E-F7BC-4044-9518-9B0995DFD801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C:\Users\ASUS\Desktop\PPT\06  PPT\61清华大学\清华大学校徽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815" y="5940577"/>
            <a:ext cx="751976" cy="75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4551363" y="725366"/>
            <a:ext cx="2906713" cy="2906713"/>
          </a:xfrm>
          <a:custGeom>
            <a:avLst/>
            <a:gdLst>
              <a:gd name="T0" fmla="*/ 684 w 684"/>
              <a:gd name="T1" fmla="*/ 342 h 684"/>
              <a:gd name="T2" fmla="*/ 342 w 684"/>
              <a:gd name="T3" fmla="*/ 684 h 684"/>
              <a:gd name="T4" fmla="*/ 0 w 684"/>
              <a:gd name="T5" fmla="*/ 342 h 684"/>
              <a:gd name="T6" fmla="*/ 343 w 684"/>
              <a:gd name="T7" fmla="*/ 0 h 684"/>
              <a:gd name="T8" fmla="*/ 684 w 684"/>
              <a:gd name="T9" fmla="*/ 342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" h="684">
                <a:moveTo>
                  <a:pt x="684" y="342"/>
                </a:moveTo>
                <a:cubicBezTo>
                  <a:pt x="684" y="531"/>
                  <a:pt x="531" y="684"/>
                  <a:pt x="342" y="684"/>
                </a:cubicBezTo>
                <a:cubicBezTo>
                  <a:pt x="153" y="684"/>
                  <a:pt x="0" y="531"/>
                  <a:pt x="0" y="342"/>
                </a:cubicBezTo>
                <a:cubicBezTo>
                  <a:pt x="0" y="153"/>
                  <a:pt x="154" y="0"/>
                  <a:pt x="343" y="0"/>
                </a:cubicBezTo>
                <a:cubicBezTo>
                  <a:pt x="531" y="0"/>
                  <a:pt x="684" y="153"/>
                  <a:pt x="684" y="342"/>
                </a:cubicBezTo>
              </a:path>
            </a:pathLst>
          </a:custGeom>
          <a:solidFill>
            <a:srgbClr val="FFD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843463" y="1047628"/>
            <a:ext cx="2317750" cy="2311400"/>
          </a:xfrm>
          <a:custGeom>
            <a:avLst/>
            <a:gdLst>
              <a:gd name="T0" fmla="*/ 273 w 545"/>
              <a:gd name="T1" fmla="*/ 544 h 544"/>
              <a:gd name="T2" fmla="*/ 273 w 545"/>
              <a:gd name="T3" fmla="*/ 532 h 544"/>
              <a:gd name="T4" fmla="*/ 296 w 545"/>
              <a:gd name="T5" fmla="*/ 543 h 544"/>
              <a:gd name="T6" fmla="*/ 202 w 545"/>
              <a:gd name="T7" fmla="*/ 535 h 544"/>
              <a:gd name="T8" fmla="*/ 362 w 545"/>
              <a:gd name="T9" fmla="*/ 516 h 544"/>
              <a:gd name="T10" fmla="*/ 362 w 545"/>
              <a:gd name="T11" fmla="*/ 516 h 544"/>
              <a:gd name="T12" fmla="*/ 184 w 545"/>
              <a:gd name="T13" fmla="*/ 516 h 544"/>
              <a:gd name="T14" fmla="*/ 388 w 545"/>
              <a:gd name="T15" fmla="*/ 519 h 544"/>
              <a:gd name="T16" fmla="*/ 117 w 545"/>
              <a:gd name="T17" fmla="*/ 495 h 544"/>
              <a:gd name="T18" fmla="*/ 440 w 545"/>
              <a:gd name="T19" fmla="*/ 471 h 544"/>
              <a:gd name="T20" fmla="*/ 448 w 545"/>
              <a:gd name="T21" fmla="*/ 480 h 544"/>
              <a:gd name="T22" fmla="*/ 98 w 545"/>
              <a:gd name="T23" fmla="*/ 481 h 544"/>
              <a:gd name="T24" fmla="*/ 456 w 545"/>
              <a:gd name="T25" fmla="*/ 456 h 544"/>
              <a:gd name="T26" fmla="*/ 60 w 545"/>
              <a:gd name="T27" fmla="*/ 421 h 544"/>
              <a:gd name="T28" fmla="*/ 60 w 545"/>
              <a:gd name="T29" fmla="*/ 421 h 544"/>
              <a:gd name="T30" fmla="*/ 508 w 545"/>
              <a:gd name="T31" fmla="*/ 408 h 544"/>
              <a:gd name="T32" fmla="*/ 37 w 545"/>
              <a:gd name="T33" fmla="*/ 408 h 544"/>
              <a:gd name="T34" fmla="*/ 508 w 545"/>
              <a:gd name="T35" fmla="*/ 382 h 544"/>
              <a:gd name="T36" fmla="*/ 21 w 545"/>
              <a:gd name="T37" fmla="*/ 339 h 544"/>
              <a:gd name="T38" fmla="*/ 28 w 545"/>
              <a:gd name="T39" fmla="*/ 361 h 544"/>
              <a:gd name="T40" fmla="*/ 536 w 545"/>
              <a:gd name="T41" fmla="*/ 342 h 544"/>
              <a:gd name="T42" fmla="*/ 1 w 545"/>
              <a:gd name="T43" fmla="*/ 296 h 544"/>
              <a:gd name="T44" fmla="*/ 533 w 545"/>
              <a:gd name="T45" fmla="*/ 271 h 544"/>
              <a:gd name="T46" fmla="*/ 533 w 545"/>
              <a:gd name="T47" fmla="*/ 271 h 544"/>
              <a:gd name="T48" fmla="*/ 545 w 545"/>
              <a:gd name="T49" fmla="*/ 272 h 544"/>
              <a:gd name="T50" fmla="*/ 0 w 545"/>
              <a:gd name="T51" fmla="*/ 272 h 544"/>
              <a:gd name="T52" fmla="*/ 1 w 545"/>
              <a:gd name="T53" fmla="*/ 249 h 544"/>
              <a:gd name="T54" fmla="*/ 544 w 545"/>
              <a:gd name="T55" fmla="*/ 247 h 544"/>
              <a:gd name="T56" fmla="*/ 16 w 545"/>
              <a:gd name="T57" fmla="*/ 227 h 544"/>
              <a:gd name="T58" fmla="*/ 528 w 545"/>
              <a:gd name="T59" fmla="*/ 178 h 544"/>
              <a:gd name="T60" fmla="*/ 528 w 545"/>
              <a:gd name="T61" fmla="*/ 178 h 544"/>
              <a:gd name="T62" fmla="*/ 37 w 545"/>
              <a:gd name="T63" fmla="*/ 162 h 544"/>
              <a:gd name="T64" fmla="*/ 508 w 545"/>
              <a:gd name="T65" fmla="*/ 161 h 544"/>
              <a:gd name="T66" fmla="*/ 37 w 545"/>
              <a:gd name="T67" fmla="*/ 136 h 544"/>
              <a:gd name="T68" fmla="*/ 471 w 545"/>
              <a:gd name="T69" fmla="*/ 104 h 544"/>
              <a:gd name="T70" fmla="*/ 481 w 545"/>
              <a:gd name="T71" fmla="*/ 96 h 544"/>
              <a:gd name="T72" fmla="*/ 481 w 545"/>
              <a:gd name="T73" fmla="*/ 96 h 544"/>
              <a:gd name="T74" fmla="*/ 88 w 545"/>
              <a:gd name="T75" fmla="*/ 88 h 544"/>
              <a:gd name="T76" fmla="*/ 439 w 545"/>
              <a:gd name="T77" fmla="*/ 72 h 544"/>
              <a:gd name="T78" fmla="*/ 456 w 545"/>
              <a:gd name="T79" fmla="*/ 88 h 544"/>
              <a:gd name="T80" fmla="*/ 97 w 545"/>
              <a:gd name="T81" fmla="*/ 64 h 544"/>
              <a:gd name="T82" fmla="*/ 408 w 545"/>
              <a:gd name="T83" fmla="*/ 36 h 544"/>
              <a:gd name="T84" fmla="*/ 408 w 545"/>
              <a:gd name="T85" fmla="*/ 36 h 544"/>
              <a:gd name="T86" fmla="*/ 361 w 545"/>
              <a:gd name="T87" fmla="*/ 27 h 544"/>
              <a:gd name="T88" fmla="*/ 162 w 545"/>
              <a:gd name="T89" fmla="*/ 36 h 544"/>
              <a:gd name="T90" fmla="*/ 382 w 545"/>
              <a:gd name="T91" fmla="*/ 36 h 544"/>
              <a:gd name="T92" fmla="*/ 179 w 545"/>
              <a:gd name="T93" fmla="*/ 16 h 544"/>
              <a:gd name="T94" fmla="*/ 319 w 545"/>
              <a:gd name="T95" fmla="*/ 4 h 544"/>
              <a:gd name="T96" fmla="*/ 319 w 545"/>
              <a:gd name="T97" fmla="*/ 4 h 544"/>
              <a:gd name="T98" fmla="*/ 249 w 545"/>
              <a:gd name="T99" fmla="*/ 13 h 544"/>
              <a:gd name="T100" fmla="*/ 272 w 545"/>
              <a:gd name="T101" fmla="*/ 0 h 544"/>
              <a:gd name="T102" fmla="*/ 296 w 545"/>
              <a:gd name="T103" fmla="*/ 1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44">
                <a:moveTo>
                  <a:pt x="250" y="531"/>
                </a:moveTo>
                <a:cubicBezTo>
                  <a:pt x="249" y="543"/>
                  <a:pt x="249" y="543"/>
                  <a:pt x="249" y="543"/>
                </a:cubicBezTo>
                <a:cubicBezTo>
                  <a:pt x="257" y="544"/>
                  <a:pt x="265" y="544"/>
                  <a:pt x="273" y="544"/>
                </a:cubicBezTo>
                <a:cubicBezTo>
                  <a:pt x="273" y="544"/>
                  <a:pt x="273" y="544"/>
                  <a:pt x="273" y="544"/>
                </a:cubicBezTo>
                <a:cubicBezTo>
                  <a:pt x="273" y="544"/>
                  <a:pt x="273" y="544"/>
                  <a:pt x="273" y="544"/>
                </a:cubicBezTo>
                <a:cubicBezTo>
                  <a:pt x="273" y="532"/>
                  <a:pt x="273" y="532"/>
                  <a:pt x="273" y="532"/>
                </a:cubicBezTo>
                <a:cubicBezTo>
                  <a:pt x="273" y="532"/>
                  <a:pt x="273" y="532"/>
                  <a:pt x="273" y="532"/>
                </a:cubicBezTo>
                <a:cubicBezTo>
                  <a:pt x="273" y="532"/>
                  <a:pt x="273" y="532"/>
                  <a:pt x="273" y="532"/>
                </a:cubicBezTo>
                <a:cubicBezTo>
                  <a:pt x="265" y="532"/>
                  <a:pt x="257" y="531"/>
                  <a:pt x="250" y="531"/>
                </a:cubicBezTo>
                <a:moveTo>
                  <a:pt x="318" y="528"/>
                </a:moveTo>
                <a:cubicBezTo>
                  <a:pt x="310" y="529"/>
                  <a:pt x="303" y="530"/>
                  <a:pt x="295" y="531"/>
                </a:cubicBezTo>
                <a:cubicBezTo>
                  <a:pt x="296" y="543"/>
                  <a:pt x="296" y="543"/>
                  <a:pt x="296" y="543"/>
                </a:cubicBezTo>
                <a:cubicBezTo>
                  <a:pt x="304" y="542"/>
                  <a:pt x="312" y="541"/>
                  <a:pt x="320" y="540"/>
                </a:cubicBezTo>
                <a:cubicBezTo>
                  <a:pt x="318" y="528"/>
                  <a:pt x="318" y="528"/>
                  <a:pt x="318" y="528"/>
                </a:cubicBezTo>
                <a:moveTo>
                  <a:pt x="205" y="523"/>
                </a:moveTo>
                <a:cubicBezTo>
                  <a:pt x="202" y="535"/>
                  <a:pt x="202" y="535"/>
                  <a:pt x="202" y="535"/>
                </a:cubicBezTo>
                <a:cubicBezTo>
                  <a:pt x="210" y="537"/>
                  <a:pt x="218" y="539"/>
                  <a:pt x="226" y="540"/>
                </a:cubicBezTo>
                <a:cubicBezTo>
                  <a:pt x="228" y="528"/>
                  <a:pt x="228" y="528"/>
                  <a:pt x="228" y="528"/>
                </a:cubicBezTo>
                <a:cubicBezTo>
                  <a:pt x="220" y="527"/>
                  <a:pt x="213" y="525"/>
                  <a:pt x="205" y="523"/>
                </a:cubicBezTo>
                <a:moveTo>
                  <a:pt x="362" y="516"/>
                </a:moveTo>
                <a:cubicBezTo>
                  <a:pt x="355" y="519"/>
                  <a:pt x="347" y="521"/>
                  <a:pt x="340" y="523"/>
                </a:cubicBezTo>
                <a:cubicBezTo>
                  <a:pt x="343" y="535"/>
                  <a:pt x="343" y="535"/>
                  <a:pt x="343" y="535"/>
                </a:cubicBezTo>
                <a:cubicBezTo>
                  <a:pt x="351" y="533"/>
                  <a:pt x="358" y="530"/>
                  <a:pt x="366" y="528"/>
                </a:cubicBezTo>
                <a:cubicBezTo>
                  <a:pt x="362" y="516"/>
                  <a:pt x="362" y="516"/>
                  <a:pt x="362" y="516"/>
                </a:cubicBezTo>
                <a:moveTo>
                  <a:pt x="163" y="508"/>
                </a:moveTo>
                <a:cubicBezTo>
                  <a:pt x="158" y="519"/>
                  <a:pt x="158" y="519"/>
                  <a:pt x="158" y="519"/>
                </a:cubicBezTo>
                <a:cubicBezTo>
                  <a:pt x="165" y="522"/>
                  <a:pt x="172" y="525"/>
                  <a:pt x="180" y="528"/>
                </a:cubicBezTo>
                <a:cubicBezTo>
                  <a:pt x="184" y="516"/>
                  <a:pt x="184" y="516"/>
                  <a:pt x="184" y="516"/>
                </a:cubicBezTo>
                <a:cubicBezTo>
                  <a:pt x="177" y="514"/>
                  <a:pt x="170" y="511"/>
                  <a:pt x="163" y="508"/>
                </a:cubicBezTo>
                <a:moveTo>
                  <a:pt x="403" y="497"/>
                </a:moveTo>
                <a:cubicBezTo>
                  <a:pt x="396" y="501"/>
                  <a:pt x="389" y="504"/>
                  <a:pt x="383" y="507"/>
                </a:cubicBezTo>
                <a:cubicBezTo>
                  <a:pt x="388" y="519"/>
                  <a:pt x="388" y="519"/>
                  <a:pt x="388" y="519"/>
                </a:cubicBezTo>
                <a:cubicBezTo>
                  <a:pt x="395" y="515"/>
                  <a:pt x="402" y="511"/>
                  <a:pt x="409" y="508"/>
                </a:cubicBezTo>
                <a:cubicBezTo>
                  <a:pt x="403" y="497"/>
                  <a:pt x="403" y="497"/>
                  <a:pt x="403" y="497"/>
                </a:cubicBezTo>
                <a:moveTo>
                  <a:pt x="124" y="485"/>
                </a:moveTo>
                <a:cubicBezTo>
                  <a:pt x="117" y="495"/>
                  <a:pt x="117" y="495"/>
                  <a:pt x="117" y="495"/>
                </a:cubicBezTo>
                <a:cubicBezTo>
                  <a:pt x="123" y="500"/>
                  <a:pt x="130" y="504"/>
                  <a:pt x="137" y="508"/>
                </a:cubicBezTo>
                <a:cubicBezTo>
                  <a:pt x="143" y="497"/>
                  <a:pt x="143" y="497"/>
                  <a:pt x="143" y="497"/>
                </a:cubicBezTo>
                <a:cubicBezTo>
                  <a:pt x="136" y="493"/>
                  <a:pt x="130" y="489"/>
                  <a:pt x="124" y="485"/>
                </a:cubicBezTo>
                <a:moveTo>
                  <a:pt x="440" y="471"/>
                </a:moveTo>
                <a:cubicBezTo>
                  <a:pt x="440" y="471"/>
                  <a:pt x="440" y="471"/>
                  <a:pt x="440" y="471"/>
                </a:cubicBezTo>
                <a:cubicBezTo>
                  <a:pt x="434" y="476"/>
                  <a:pt x="428" y="480"/>
                  <a:pt x="422" y="485"/>
                </a:cubicBezTo>
                <a:cubicBezTo>
                  <a:pt x="429" y="495"/>
                  <a:pt x="429" y="495"/>
                  <a:pt x="429" y="495"/>
                </a:cubicBezTo>
                <a:cubicBezTo>
                  <a:pt x="435" y="490"/>
                  <a:pt x="442" y="485"/>
                  <a:pt x="448" y="480"/>
                </a:cubicBezTo>
                <a:cubicBezTo>
                  <a:pt x="440" y="471"/>
                  <a:pt x="440" y="471"/>
                  <a:pt x="440" y="471"/>
                </a:cubicBezTo>
                <a:moveTo>
                  <a:pt x="89" y="456"/>
                </a:moveTo>
                <a:cubicBezTo>
                  <a:pt x="80" y="465"/>
                  <a:pt x="80" y="465"/>
                  <a:pt x="80" y="465"/>
                </a:cubicBezTo>
                <a:cubicBezTo>
                  <a:pt x="86" y="470"/>
                  <a:pt x="92" y="475"/>
                  <a:pt x="98" y="481"/>
                </a:cubicBezTo>
                <a:cubicBezTo>
                  <a:pt x="106" y="471"/>
                  <a:pt x="106" y="471"/>
                  <a:pt x="106" y="471"/>
                </a:cubicBezTo>
                <a:cubicBezTo>
                  <a:pt x="100" y="466"/>
                  <a:pt x="94" y="461"/>
                  <a:pt x="89" y="456"/>
                </a:cubicBezTo>
                <a:moveTo>
                  <a:pt x="472" y="439"/>
                </a:moveTo>
                <a:cubicBezTo>
                  <a:pt x="467" y="445"/>
                  <a:pt x="462" y="450"/>
                  <a:pt x="456" y="456"/>
                </a:cubicBezTo>
                <a:cubicBezTo>
                  <a:pt x="465" y="464"/>
                  <a:pt x="465" y="464"/>
                  <a:pt x="465" y="464"/>
                </a:cubicBezTo>
                <a:cubicBezTo>
                  <a:pt x="471" y="459"/>
                  <a:pt x="476" y="453"/>
                  <a:pt x="481" y="447"/>
                </a:cubicBezTo>
                <a:cubicBezTo>
                  <a:pt x="472" y="439"/>
                  <a:pt x="472" y="439"/>
                  <a:pt x="472" y="439"/>
                </a:cubicBezTo>
                <a:moveTo>
                  <a:pt x="60" y="421"/>
                </a:moveTo>
                <a:cubicBezTo>
                  <a:pt x="50" y="428"/>
                  <a:pt x="50" y="428"/>
                  <a:pt x="50" y="428"/>
                </a:cubicBezTo>
                <a:cubicBezTo>
                  <a:pt x="54" y="435"/>
                  <a:pt x="59" y="441"/>
                  <a:pt x="64" y="447"/>
                </a:cubicBezTo>
                <a:cubicBezTo>
                  <a:pt x="74" y="439"/>
                  <a:pt x="74" y="439"/>
                  <a:pt x="74" y="439"/>
                </a:cubicBezTo>
                <a:cubicBezTo>
                  <a:pt x="69" y="433"/>
                  <a:pt x="64" y="427"/>
                  <a:pt x="60" y="421"/>
                </a:cubicBezTo>
                <a:moveTo>
                  <a:pt x="498" y="402"/>
                </a:moveTo>
                <a:cubicBezTo>
                  <a:pt x="494" y="408"/>
                  <a:pt x="490" y="415"/>
                  <a:pt x="486" y="421"/>
                </a:cubicBezTo>
                <a:cubicBezTo>
                  <a:pt x="496" y="428"/>
                  <a:pt x="496" y="428"/>
                  <a:pt x="496" y="428"/>
                </a:cubicBezTo>
                <a:cubicBezTo>
                  <a:pt x="500" y="421"/>
                  <a:pt x="504" y="415"/>
                  <a:pt x="508" y="408"/>
                </a:cubicBezTo>
                <a:cubicBezTo>
                  <a:pt x="498" y="402"/>
                  <a:pt x="498" y="402"/>
                  <a:pt x="498" y="402"/>
                </a:cubicBezTo>
                <a:moveTo>
                  <a:pt x="37" y="382"/>
                </a:moveTo>
                <a:cubicBezTo>
                  <a:pt x="26" y="387"/>
                  <a:pt x="26" y="387"/>
                  <a:pt x="26" y="387"/>
                </a:cubicBezTo>
                <a:cubicBezTo>
                  <a:pt x="29" y="394"/>
                  <a:pt x="33" y="401"/>
                  <a:pt x="37" y="408"/>
                </a:cubicBezTo>
                <a:cubicBezTo>
                  <a:pt x="48" y="402"/>
                  <a:pt x="48" y="402"/>
                  <a:pt x="48" y="402"/>
                </a:cubicBezTo>
                <a:cubicBezTo>
                  <a:pt x="44" y="396"/>
                  <a:pt x="40" y="389"/>
                  <a:pt x="37" y="382"/>
                </a:cubicBezTo>
                <a:moveTo>
                  <a:pt x="517" y="361"/>
                </a:moveTo>
                <a:cubicBezTo>
                  <a:pt x="514" y="368"/>
                  <a:pt x="511" y="375"/>
                  <a:pt x="508" y="382"/>
                </a:cubicBezTo>
                <a:cubicBezTo>
                  <a:pt x="519" y="387"/>
                  <a:pt x="519" y="387"/>
                  <a:pt x="519" y="387"/>
                </a:cubicBezTo>
                <a:cubicBezTo>
                  <a:pt x="523" y="380"/>
                  <a:pt x="526" y="372"/>
                  <a:pt x="528" y="365"/>
                </a:cubicBezTo>
                <a:cubicBezTo>
                  <a:pt x="517" y="361"/>
                  <a:pt x="517" y="361"/>
                  <a:pt x="517" y="361"/>
                </a:cubicBezTo>
                <a:moveTo>
                  <a:pt x="21" y="339"/>
                </a:moveTo>
                <a:cubicBezTo>
                  <a:pt x="10" y="343"/>
                  <a:pt x="10" y="343"/>
                  <a:pt x="10" y="343"/>
                </a:cubicBezTo>
                <a:cubicBezTo>
                  <a:pt x="12" y="350"/>
                  <a:pt x="14" y="358"/>
                  <a:pt x="17" y="365"/>
                </a:cubicBezTo>
                <a:cubicBezTo>
                  <a:pt x="28" y="361"/>
                  <a:pt x="28" y="361"/>
                  <a:pt x="28" y="361"/>
                </a:cubicBezTo>
                <a:cubicBezTo>
                  <a:pt x="28" y="361"/>
                  <a:pt x="28" y="361"/>
                  <a:pt x="28" y="361"/>
                </a:cubicBezTo>
                <a:cubicBezTo>
                  <a:pt x="26" y="354"/>
                  <a:pt x="23" y="347"/>
                  <a:pt x="21" y="339"/>
                </a:cubicBezTo>
                <a:moveTo>
                  <a:pt x="529" y="317"/>
                </a:moveTo>
                <a:cubicBezTo>
                  <a:pt x="527" y="324"/>
                  <a:pt x="526" y="332"/>
                  <a:pt x="524" y="339"/>
                </a:cubicBezTo>
                <a:cubicBezTo>
                  <a:pt x="536" y="342"/>
                  <a:pt x="536" y="342"/>
                  <a:pt x="536" y="342"/>
                </a:cubicBezTo>
                <a:cubicBezTo>
                  <a:pt x="538" y="335"/>
                  <a:pt x="539" y="327"/>
                  <a:pt x="541" y="319"/>
                </a:cubicBezTo>
                <a:cubicBezTo>
                  <a:pt x="529" y="317"/>
                  <a:pt x="529" y="317"/>
                  <a:pt x="529" y="317"/>
                </a:cubicBezTo>
                <a:moveTo>
                  <a:pt x="14" y="295"/>
                </a:moveTo>
                <a:cubicBezTo>
                  <a:pt x="1" y="296"/>
                  <a:pt x="1" y="296"/>
                  <a:pt x="1" y="296"/>
                </a:cubicBezTo>
                <a:cubicBezTo>
                  <a:pt x="2" y="304"/>
                  <a:pt x="3" y="312"/>
                  <a:pt x="5" y="319"/>
                </a:cubicBezTo>
                <a:cubicBezTo>
                  <a:pt x="17" y="317"/>
                  <a:pt x="17" y="317"/>
                  <a:pt x="17" y="317"/>
                </a:cubicBezTo>
                <a:cubicBezTo>
                  <a:pt x="15" y="310"/>
                  <a:pt x="14" y="302"/>
                  <a:pt x="14" y="295"/>
                </a:cubicBezTo>
                <a:moveTo>
                  <a:pt x="533" y="271"/>
                </a:moveTo>
                <a:cubicBezTo>
                  <a:pt x="533" y="271"/>
                  <a:pt x="533" y="271"/>
                  <a:pt x="533" y="271"/>
                </a:cubicBezTo>
                <a:cubicBezTo>
                  <a:pt x="533" y="271"/>
                  <a:pt x="533" y="271"/>
                  <a:pt x="533" y="271"/>
                </a:cubicBezTo>
                <a:moveTo>
                  <a:pt x="545" y="271"/>
                </a:moveTo>
                <a:cubicBezTo>
                  <a:pt x="533" y="271"/>
                  <a:pt x="533" y="271"/>
                  <a:pt x="533" y="271"/>
                </a:cubicBezTo>
                <a:cubicBezTo>
                  <a:pt x="533" y="272"/>
                  <a:pt x="533" y="272"/>
                  <a:pt x="533" y="272"/>
                </a:cubicBezTo>
                <a:cubicBezTo>
                  <a:pt x="533" y="279"/>
                  <a:pt x="532" y="287"/>
                  <a:pt x="532" y="294"/>
                </a:cubicBezTo>
                <a:cubicBezTo>
                  <a:pt x="544" y="296"/>
                  <a:pt x="544" y="296"/>
                  <a:pt x="544" y="296"/>
                </a:cubicBezTo>
                <a:cubicBezTo>
                  <a:pt x="544" y="288"/>
                  <a:pt x="545" y="280"/>
                  <a:pt x="545" y="272"/>
                </a:cubicBezTo>
                <a:cubicBezTo>
                  <a:pt x="545" y="271"/>
                  <a:pt x="545" y="271"/>
                  <a:pt x="545" y="271"/>
                </a:cubicBezTo>
                <a:moveTo>
                  <a:pt x="1" y="249"/>
                </a:moveTo>
                <a:cubicBezTo>
                  <a:pt x="1" y="256"/>
                  <a:pt x="0" y="264"/>
                  <a:pt x="0" y="272"/>
                </a:cubicBezTo>
                <a:cubicBezTo>
                  <a:pt x="0" y="272"/>
                  <a:pt x="0" y="272"/>
                  <a:pt x="0" y="272"/>
                </a:cubicBezTo>
                <a:cubicBezTo>
                  <a:pt x="13" y="272"/>
                  <a:pt x="13" y="272"/>
                  <a:pt x="13" y="272"/>
                </a:cubicBezTo>
                <a:cubicBezTo>
                  <a:pt x="13" y="272"/>
                  <a:pt x="13" y="272"/>
                  <a:pt x="13" y="272"/>
                </a:cubicBezTo>
                <a:cubicBezTo>
                  <a:pt x="13" y="264"/>
                  <a:pt x="13" y="257"/>
                  <a:pt x="14" y="250"/>
                </a:cubicBezTo>
                <a:cubicBezTo>
                  <a:pt x="1" y="249"/>
                  <a:pt x="1" y="249"/>
                  <a:pt x="1" y="249"/>
                </a:cubicBezTo>
                <a:moveTo>
                  <a:pt x="540" y="224"/>
                </a:moveTo>
                <a:cubicBezTo>
                  <a:pt x="528" y="226"/>
                  <a:pt x="528" y="226"/>
                  <a:pt x="528" y="226"/>
                </a:cubicBezTo>
                <a:cubicBezTo>
                  <a:pt x="530" y="233"/>
                  <a:pt x="531" y="241"/>
                  <a:pt x="531" y="248"/>
                </a:cubicBezTo>
                <a:cubicBezTo>
                  <a:pt x="544" y="247"/>
                  <a:pt x="544" y="247"/>
                  <a:pt x="544" y="247"/>
                </a:cubicBezTo>
                <a:cubicBezTo>
                  <a:pt x="543" y="239"/>
                  <a:pt x="542" y="232"/>
                  <a:pt x="540" y="224"/>
                </a:cubicBezTo>
                <a:moveTo>
                  <a:pt x="9" y="202"/>
                </a:moveTo>
                <a:cubicBezTo>
                  <a:pt x="7" y="209"/>
                  <a:pt x="6" y="217"/>
                  <a:pt x="4" y="225"/>
                </a:cubicBezTo>
                <a:cubicBezTo>
                  <a:pt x="16" y="227"/>
                  <a:pt x="16" y="227"/>
                  <a:pt x="16" y="227"/>
                </a:cubicBezTo>
                <a:cubicBezTo>
                  <a:pt x="16" y="227"/>
                  <a:pt x="16" y="227"/>
                  <a:pt x="16" y="227"/>
                </a:cubicBezTo>
                <a:cubicBezTo>
                  <a:pt x="18" y="220"/>
                  <a:pt x="19" y="212"/>
                  <a:pt x="21" y="205"/>
                </a:cubicBezTo>
                <a:cubicBezTo>
                  <a:pt x="9" y="202"/>
                  <a:pt x="9" y="202"/>
                  <a:pt x="9" y="202"/>
                </a:cubicBezTo>
                <a:moveTo>
                  <a:pt x="528" y="178"/>
                </a:moveTo>
                <a:cubicBezTo>
                  <a:pt x="517" y="182"/>
                  <a:pt x="517" y="182"/>
                  <a:pt x="517" y="182"/>
                </a:cubicBezTo>
                <a:cubicBezTo>
                  <a:pt x="519" y="189"/>
                  <a:pt x="522" y="196"/>
                  <a:pt x="524" y="204"/>
                </a:cubicBezTo>
                <a:cubicBezTo>
                  <a:pt x="535" y="201"/>
                  <a:pt x="535" y="201"/>
                  <a:pt x="535" y="201"/>
                </a:cubicBezTo>
                <a:cubicBezTo>
                  <a:pt x="533" y="193"/>
                  <a:pt x="531" y="185"/>
                  <a:pt x="528" y="178"/>
                </a:cubicBezTo>
                <a:moveTo>
                  <a:pt x="26" y="157"/>
                </a:moveTo>
                <a:cubicBezTo>
                  <a:pt x="22" y="164"/>
                  <a:pt x="19" y="172"/>
                  <a:pt x="17" y="179"/>
                </a:cubicBezTo>
                <a:cubicBezTo>
                  <a:pt x="28" y="183"/>
                  <a:pt x="28" y="183"/>
                  <a:pt x="28" y="183"/>
                </a:cubicBezTo>
                <a:cubicBezTo>
                  <a:pt x="31" y="176"/>
                  <a:pt x="33" y="169"/>
                  <a:pt x="37" y="162"/>
                </a:cubicBezTo>
                <a:cubicBezTo>
                  <a:pt x="26" y="157"/>
                  <a:pt x="26" y="157"/>
                  <a:pt x="26" y="157"/>
                </a:cubicBezTo>
                <a:moveTo>
                  <a:pt x="508" y="135"/>
                </a:moveTo>
                <a:cubicBezTo>
                  <a:pt x="497" y="141"/>
                  <a:pt x="497" y="141"/>
                  <a:pt x="497" y="141"/>
                </a:cubicBezTo>
                <a:cubicBezTo>
                  <a:pt x="501" y="148"/>
                  <a:pt x="505" y="154"/>
                  <a:pt x="508" y="161"/>
                </a:cubicBezTo>
                <a:cubicBezTo>
                  <a:pt x="519" y="156"/>
                  <a:pt x="519" y="156"/>
                  <a:pt x="519" y="156"/>
                </a:cubicBezTo>
                <a:cubicBezTo>
                  <a:pt x="516" y="149"/>
                  <a:pt x="512" y="142"/>
                  <a:pt x="508" y="135"/>
                </a:cubicBezTo>
                <a:moveTo>
                  <a:pt x="49" y="116"/>
                </a:moveTo>
                <a:cubicBezTo>
                  <a:pt x="45" y="123"/>
                  <a:pt x="41" y="129"/>
                  <a:pt x="37" y="136"/>
                </a:cubicBezTo>
                <a:cubicBezTo>
                  <a:pt x="47" y="142"/>
                  <a:pt x="47" y="142"/>
                  <a:pt x="47" y="142"/>
                </a:cubicBezTo>
                <a:cubicBezTo>
                  <a:pt x="51" y="136"/>
                  <a:pt x="55" y="129"/>
                  <a:pt x="59" y="123"/>
                </a:cubicBezTo>
                <a:cubicBezTo>
                  <a:pt x="49" y="116"/>
                  <a:pt x="49" y="116"/>
                  <a:pt x="49" y="116"/>
                </a:cubicBezTo>
                <a:moveTo>
                  <a:pt x="471" y="104"/>
                </a:moveTo>
                <a:cubicBezTo>
                  <a:pt x="471" y="104"/>
                  <a:pt x="471" y="104"/>
                  <a:pt x="471" y="104"/>
                </a:cubicBezTo>
                <a:cubicBezTo>
                  <a:pt x="471" y="104"/>
                  <a:pt x="471" y="104"/>
                  <a:pt x="471" y="104"/>
                </a:cubicBezTo>
                <a:cubicBezTo>
                  <a:pt x="471" y="104"/>
                  <a:pt x="471" y="104"/>
                  <a:pt x="471" y="104"/>
                </a:cubicBezTo>
                <a:moveTo>
                  <a:pt x="481" y="96"/>
                </a:moveTo>
                <a:cubicBezTo>
                  <a:pt x="471" y="104"/>
                  <a:pt x="471" y="104"/>
                  <a:pt x="471" y="104"/>
                </a:cubicBezTo>
                <a:cubicBezTo>
                  <a:pt x="476" y="110"/>
                  <a:pt x="481" y="116"/>
                  <a:pt x="485" y="122"/>
                </a:cubicBezTo>
                <a:cubicBezTo>
                  <a:pt x="495" y="115"/>
                  <a:pt x="495" y="115"/>
                  <a:pt x="495" y="115"/>
                </a:cubicBezTo>
                <a:cubicBezTo>
                  <a:pt x="491" y="109"/>
                  <a:pt x="486" y="102"/>
                  <a:pt x="481" y="96"/>
                </a:cubicBezTo>
                <a:moveTo>
                  <a:pt x="80" y="80"/>
                </a:moveTo>
                <a:cubicBezTo>
                  <a:pt x="74" y="85"/>
                  <a:pt x="69" y="91"/>
                  <a:pt x="64" y="97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8" y="99"/>
                  <a:pt x="83" y="94"/>
                  <a:pt x="88" y="88"/>
                </a:cubicBezTo>
                <a:cubicBezTo>
                  <a:pt x="80" y="80"/>
                  <a:pt x="80" y="80"/>
                  <a:pt x="80" y="80"/>
                </a:cubicBezTo>
                <a:moveTo>
                  <a:pt x="439" y="72"/>
                </a:moveTo>
                <a:cubicBezTo>
                  <a:pt x="439" y="72"/>
                  <a:pt x="439" y="72"/>
                  <a:pt x="439" y="72"/>
                </a:cubicBezTo>
                <a:cubicBezTo>
                  <a:pt x="439" y="72"/>
                  <a:pt x="439" y="72"/>
                  <a:pt x="439" y="72"/>
                </a:cubicBezTo>
                <a:cubicBezTo>
                  <a:pt x="439" y="72"/>
                  <a:pt x="439" y="72"/>
                  <a:pt x="439" y="72"/>
                </a:cubicBezTo>
                <a:moveTo>
                  <a:pt x="447" y="63"/>
                </a:moveTo>
                <a:cubicBezTo>
                  <a:pt x="439" y="72"/>
                  <a:pt x="439" y="72"/>
                  <a:pt x="439" y="72"/>
                </a:cubicBezTo>
                <a:cubicBezTo>
                  <a:pt x="445" y="77"/>
                  <a:pt x="451" y="82"/>
                  <a:pt x="456" y="88"/>
                </a:cubicBezTo>
                <a:cubicBezTo>
                  <a:pt x="465" y="79"/>
                  <a:pt x="465" y="79"/>
                  <a:pt x="465" y="79"/>
                </a:cubicBezTo>
                <a:cubicBezTo>
                  <a:pt x="459" y="73"/>
                  <a:pt x="453" y="68"/>
                  <a:pt x="447" y="63"/>
                </a:cubicBezTo>
                <a:moveTo>
                  <a:pt x="116" y="49"/>
                </a:moveTo>
                <a:cubicBezTo>
                  <a:pt x="110" y="54"/>
                  <a:pt x="103" y="59"/>
                  <a:pt x="97" y="64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11" y="68"/>
                  <a:pt x="117" y="64"/>
                  <a:pt x="123" y="59"/>
                </a:cubicBezTo>
                <a:cubicBezTo>
                  <a:pt x="116" y="49"/>
                  <a:pt x="116" y="49"/>
                  <a:pt x="116" y="49"/>
                </a:cubicBezTo>
                <a:moveTo>
                  <a:pt x="408" y="36"/>
                </a:moveTo>
                <a:cubicBezTo>
                  <a:pt x="402" y="46"/>
                  <a:pt x="402" y="46"/>
                  <a:pt x="402" y="46"/>
                </a:cubicBezTo>
                <a:cubicBezTo>
                  <a:pt x="409" y="50"/>
                  <a:pt x="415" y="54"/>
                  <a:pt x="421" y="58"/>
                </a:cubicBezTo>
                <a:cubicBezTo>
                  <a:pt x="428" y="48"/>
                  <a:pt x="428" y="48"/>
                  <a:pt x="428" y="48"/>
                </a:cubicBezTo>
                <a:cubicBezTo>
                  <a:pt x="422" y="44"/>
                  <a:pt x="415" y="40"/>
                  <a:pt x="408" y="36"/>
                </a:cubicBezTo>
                <a:moveTo>
                  <a:pt x="361" y="27"/>
                </a:moveTo>
                <a:cubicBezTo>
                  <a:pt x="361" y="27"/>
                  <a:pt x="361" y="27"/>
                  <a:pt x="361" y="27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361" y="27"/>
                  <a:pt x="361" y="27"/>
                  <a:pt x="361" y="27"/>
                </a:cubicBezTo>
                <a:moveTo>
                  <a:pt x="157" y="25"/>
                </a:moveTo>
                <a:cubicBezTo>
                  <a:pt x="150" y="29"/>
                  <a:pt x="143" y="32"/>
                  <a:pt x="136" y="36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9" y="43"/>
                  <a:pt x="155" y="40"/>
                  <a:pt x="162" y="36"/>
                </a:cubicBezTo>
                <a:cubicBezTo>
                  <a:pt x="157" y="25"/>
                  <a:pt x="157" y="25"/>
                  <a:pt x="157" y="25"/>
                </a:cubicBezTo>
                <a:moveTo>
                  <a:pt x="365" y="16"/>
                </a:moveTo>
                <a:cubicBezTo>
                  <a:pt x="361" y="27"/>
                  <a:pt x="361" y="27"/>
                  <a:pt x="361" y="27"/>
                </a:cubicBezTo>
                <a:cubicBezTo>
                  <a:pt x="368" y="30"/>
                  <a:pt x="375" y="33"/>
                  <a:pt x="382" y="36"/>
                </a:cubicBezTo>
                <a:cubicBezTo>
                  <a:pt x="387" y="25"/>
                  <a:pt x="387" y="25"/>
                  <a:pt x="387" y="25"/>
                </a:cubicBezTo>
                <a:cubicBezTo>
                  <a:pt x="380" y="21"/>
                  <a:pt x="372" y="18"/>
                  <a:pt x="365" y="16"/>
                </a:cubicBezTo>
                <a:moveTo>
                  <a:pt x="202" y="9"/>
                </a:moveTo>
                <a:cubicBezTo>
                  <a:pt x="194" y="11"/>
                  <a:pt x="186" y="13"/>
                  <a:pt x="179" y="16"/>
                </a:cubicBezTo>
                <a:cubicBezTo>
                  <a:pt x="183" y="28"/>
                  <a:pt x="183" y="28"/>
                  <a:pt x="183" y="28"/>
                </a:cubicBezTo>
                <a:cubicBezTo>
                  <a:pt x="190" y="25"/>
                  <a:pt x="197" y="23"/>
                  <a:pt x="205" y="21"/>
                </a:cubicBezTo>
                <a:cubicBezTo>
                  <a:pt x="202" y="9"/>
                  <a:pt x="202" y="9"/>
                  <a:pt x="202" y="9"/>
                </a:cubicBezTo>
                <a:moveTo>
                  <a:pt x="319" y="4"/>
                </a:moveTo>
                <a:cubicBezTo>
                  <a:pt x="317" y="16"/>
                  <a:pt x="317" y="16"/>
                  <a:pt x="317" y="16"/>
                </a:cubicBezTo>
                <a:cubicBezTo>
                  <a:pt x="325" y="17"/>
                  <a:pt x="332" y="19"/>
                  <a:pt x="339" y="21"/>
                </a:cubicBezTo>
                <a:cubicBezTo>
                  <a:pt x="342" y="9"/>
                  <a:pt x="342" y="9"/>
                  <a:pt x="342" y="9"/>
                </a:cubicBezTo>
                <a:cubicBezTo>
                  <a:pt x="335" y="7"/>
                  <a:pt x="327" y="5"/>
                  <a:pt x="319" y="4"/>
                </a:cubicBezTo>
                <a:moveTo>
                  <a:pt x="248" y="1"/>
                </a:moveTo>
                <a:cubicBezTo>
                  <a:pt x="240" y="1"/>
                  <a:pt x="232" y="2"/>
                  <a:pt x="225" y="4"/>
                </a:cubicBezTo>
                <a:cubicBezTo>
                  <a:pt x="227" y="16"/>
                  <a:pt x="227" y="16"/>
                  <a:pt x="227" y="16"/>
                </a:cubicBezTo>
                <a:cubicBezTo>
                  <a:pt x="234" y="15"/>
                  <a:pt x="242" y="14"/>
                  <a:pt x="249" y="13"/>
                </a:cubicBezTo>
                <a:cubicBezTo>
                  <a:pt x="248" y="1"/>
                  <a:pt x="248" y="1"/>
                  <a:pt x="248" y="1"/>
                </a:cubicBezTo>
                <a:moveTo>
                  <a:pt x="273" y="0"/>
                </a:moveTo>
                <a:cubicBezTo>
                  <a:pt x="273" y="0"/>
                  <a:pt x="273" y="0"/>
                  <a:pt x="273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72" y="12"/>
                  <a:pt x="272" y="12"/>
                  <a:pt x="272" y="12"/>
                </a:cubicBezTo>
                <a:cubicBezTo>
                  <a:pt x="273" y="12"/>
                  <a:pt x="273" y="12"/>
                  <a:pt x="273" y="12"/>
                </a:cubicBezTo>
                <a:cubicBezTo>
                  <a:pt x="280" y="12"/>
                  <a:pt x="287" y="12"/>
                  <a:pt x="295" y="13"/>
                </a:cubicBezTo>
                <a:cubicBezTo>
                  <a:pt x="296" y="1"/>
                  <a:pt x="296" y="1"/>
                  <a:pt x="296" y="1"/>
                </a:cubicBezTo>
                <a:cubicBezTo>
                  <a:pt x="288" y="0"/>
                  <a:pt x="280" y="0"/>
                  <a:pt x="273" y="0"/>
                </a:cubicBezTo>
              </a:path>
            </a:pathLst>
          </a:custGeom>
          <a:solidFill>
            <a:srgbClr val="F5E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5210175" y="1341316"/>
            <a:ext cx="1593850" cy="1597025"/>
          </a:xfrm>
          <a:custGeom>
            <a:avLst/>
            <a:gdLst>
              <a:gd name="T0" fmla="*/ 187 w 375"/>
              <a:gd name="T1" fmla="*/ 376 h 376"/>
              <a:gd name="T2" fmla="*/ 187 w 375"/>
              <a:gd name="T3" fmla="*/ 364 h 376"/>
              <a:gd name="T4" fmla="*/ 210 w 375"/>
              <a:gd name="T5" fmla="*/ 362 h 376"/>
              <a:gd name="T6" fmla="*/ 233 w 375"/>
              <a:gd name="T7" fmla="*/ 358 h 376"/>
              <a:gd name="T8" fmla="*/ 139 w 375"/>
              <a:gd name="T9" fmla="*/ 369 h 376"/>
              <a:gd name="T10" fmla="*/ 275 w 375"/>
              <a:gd name="T11" fmla="*/ 340 h 376"/>
              <a:gd name="T12" fmla="*/ 281 w 375"/>
              <a:gd name="T13" fmla="*/ 351 h 376"/>
              <a:gd name="T14" fmla="*/ 73 w 375"/>
              <a:gd name="T15" fmla="*/ 337 h 376"/>
              <a:gd name="T16" fmla="*/ 81 w 375"/>
              <a:gd name="T17" fmla="*/ 327 h 376"/>
              <a:gd name="T18" fmla="*/ 302 w 375"/>
              <a:gd name="T19" fmla="*/ 337 h 376"/>
              <a:gd name="T20" fmla="*/ 48 w 375"/>
              <a:gd name="T21" fmla="*/ 295 h 376"/>
              <a:gd name="T22" fmla="*/ 63 w 375"/>
              <a:gd name="T23" fmla="*/ 312 h 376"/>
              <a:gd name="T24" fmla="*/ 35 w 375"/>
              <a:gd name="T25" fmla="*/ 276 h 376"/>
              <a:gd name="T26" fmla="*/ 339 w 375"/>
              <a:gd name="T27" fmla="*/ 276 h 376"/>
              <a:gd name="T28" fmla="*/ 350 w 375"/>
              <a:gd name="T29" fmla="*/ 282 h 376"/>
              <a:gd name="T30" fmla="*/ 14 w 375"/>
              <a:gd name="T31" fmla="*/ 260 h 376"/>
              <a:gd name="T32" fmla="*/ 25 w 375"/>
              <a:gd name="T33" fmla="*/ 256 h 376"/>
              <a:gd name="T34" fmla="*/ 361 w 375"/>
              <a:gd name="T35" fmla="*/ 260 h 376"/>
              <a:gd name="T36" fmla="*/ 13 w 375"/>
              <a:gd name="T37" fmla="*/ 211 h 376"/>
              <a:gd name="T38" fmla="*/ 18 w 375"/>
              <a:gd name="T39" fmla="*/ 234 h 376"/>
              <a:gd name="T40" fmla="*/ 375 w 375"/>
              <a:gd name="T41" fmla="*/ 187 h 376"/>
              <a:gd name="T42" fmla="*/ 361 w 375"/>
              <a:gd name="T43" fmla="*/ 211 h 376"/>
              <a:gd name="T44" fmla="*/ 375 w 375"/>
              <a:gd name="T45" fmla="*/ 187 h 376"/>
              <a:gd name="T46" fmla="*/ 0 w 375"/>
              <a:gd name="T47" fmla="*/ 188 h 376"/>
              <a:gd name="T48" fmla="*/ 13 w 375"/>
              <a:gd name="T49" fmla="*/ 166 h 376"/>
              <a:gd name="T50" fmla="*/ 357 w 375"/>
              <a:gd name="T51" fmla="*/ 142 h 376"/>
              <a:gd name="T52" fmla="*/ 368 w 375"/>
              <a:gd name="T53" fmla="*/ 139 h 376"/>
              <a:gd name="T54" fmla="*/ 18 w 375"/>
              <a:gd name="T55" fmla="*/ 143 h 376"/>
              <a:gd name="T56" fmla="*/ 349 w 375"/>
              <a:gd name="T57" fmla="*/ 94 h 376"/>
              <a:gd name="T58" fmla="*/ 360 w 375"/>
              <a:gd name="T59" fmla="*/ 116 h 376"/>
              <a:gd name="T60" fmla="*/ 24 w 375"/>
              <a:gd name="T61" fmla="*/ 95 h 376"/>
              <a:gd name="T62" fmla="*/ 38 w 375"/>
              <a:gd name="T63" fmla="*/ 74 h 376"/>
              <a:gd name="T64" fmla="*/ 326 w 375"/>
              <a:gd name="T65" fmla="*/ 81 h 376"/>
              <a:gd name="T66" fmla="*/ 73 w 375"/>
              <a:gd name="T67" fmla="*/ 39 h 376"/>
              <a:gd name="T68" fmla="*/ 63 w 375"/>
              <a:gd name="T69" fmla="*/ 64 h 376"/>
              <a:gd name="T70" fmla="*/ 274 w 375"/>
              <a:gd name="T71" fmla="*/ 36 h 376"/>
              <a:gd name="T72" fmla="*/ 274 w 375"/>
              <a:gd name="T73" fmla="*/ 36 h 376"/>
              <a:gd name="T74" fmla="*/ 294 w 375"/>
              <a:gd name="T75" fmla="*/ 49 h 376"/>
              <a:gd name="T76" fmla="*/ 115 w 375"/>
              <a:gd name="T77" fmla="*/ 15 h 376"/>
              <a:gd name="T78" fmla="*/ 120 w 375"/>
              <a:gd name="T79" fmla="*/ 26 h 376"/>
              <a:gd name="T80" fmla="*/ 232 w 375"/>
              <a:gd name="T81" fmla="*/ 18 h 376"/>
              <a:gd name="T82" fmla="*/ 235 w 375"/>
              <a:gd name="T83" fmla="*/ 7 h 376"/>
              <a:gd name="T84" fmla="*/ 141 w 375"/>
              <a:gd name="T85" fmla="*/ 19 h 376"/>
              <a:gd name="T86" fmla="*/ 187 w 375"/>
              <a:gd name="T87" fmla="*/ 0 h 376"/>
              <a:gd name="T88" fmla="*/ 187 w 375"/>
              <a:gd name="T89" fmla="*/ 13 h 376"/>
              <a:gd name="T90" fmla="*/ 187 w 375"/>
              <a:gd name="T91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75" h="376">
                <a:moveTo>
                  <a:pt x="165" y="362"/>
                </a:moveTo>
                <a:cubicBezTo>
                  <a:pt x="163" y="374"/>
                  <a:pt x="163" y="374"/>
                  <a:pt x="163" y="374"/>
                </a:cubicBezTo>
                <a:cubicBezTo>
                  <a:pt x="171" y="375"/>
                  <a:pt x="179" y="376"/>
                  <a:pt x="187" y="376"/>
                </a:cubicBezTo>
                <a:cubicBezTo>
                  <a:pt x="187" y="376"/>
                  <a:pt x="187" y="376"/>
                  <a:pt x="187" y="376"/>
                </a:cubicBezTo>
                <a:cubicBezTo>
                  <a:pt x="187" y="364"/>
                  <a:pt x="187" y="364"/>
                  <a:pt x="187" y="364"/>
                </a:cubicBezTo>
                <a:cubicBezTo>
                  <a:pt x="187" y="364"/>
                  <a:pt x="187" y="364"/>
                  <a:pt x="187" y="364"/>
                </a:cubicBezTo>
                <a:cubicBezTo>
                  <a:pt x="180" y="364"/>
                  <a:pt x="172" y="363"/>
                  <a:pt x="165" y="362"/>
                </a:cubicBezTo>
                <a:moveTo>
                  <a:pt x="233" y="358"/>
                </a:moveTo>
                <a:cubicBezTo>
                  <a:pt x="225" y="360"/>
                  <a:pt x="218" y="361"/>
                  <a:pt x="210" y="362"/>
                </a:cubicBezTo>
                <a:cubicBezTo>
                  <a:pt x="212" y="374"/>
                  <a:pt x="212" y="374"/>
                  <a:pt x="212" y="374"/>
                </a:cubicBezTo>
                <a:cubicBezTo>
                  <a:pt x="220" y="373"/>
                  <a:pt x="228" y="371"/>
                  <a:pt x="236" y="369"/>
                </a:cubicBezTo>
                <a:cubicBezTo>
                  <a:pt x="233" y="358"/>
                  <a:pt x="233" y="358"/>
                  <a:pt x="233" y="358"/>
                </a:cubicBezTo>
                <a:moveTo>
                  <a:pt x="120" y="350"/>
                </a:moveTo>
                <a:cubicBezTo>
                  <a:pt x="116" y="362"/>
                  <a:pt x="116" y="362"/>
                  <a:pt x="116" y="362"/>
                </a:cubicBezTo>
                <a:cubicBezTo>
                  <a:pt x="123" y="365"/>
                  <a:pt x="131" y="367"/>
                  <a:pt x="139" y="369"/>
                </a:cubicBezTo>
                <a:cubicBezTo>
                  <a:pt x="142" y="358"/>
                  <a:pt x="142" y="358"/>
                  <a:pt x="142" y="358"/>
                </a:cubicBezTo>
                <a:cubicBezTo>
                  <a:pt x="135" y="356"/>
                  <a:pt x="127" y="353"/>
                  <a:pt x="120" y="350"/>
                </a:cubicBezTo>
                <a:moveTo>
                  <a:pt x="275" y="340"/>
                </a:moveTo>
                <a:cubicBezTo>
                  <a:pt x="268" y="344"/>
                  <a:pt x="262" y="347"/>
                  <a:pt x="255" y="350"/>
                </a:cubicBezTo>
                <a:cubicBezTo>
                  <a:pt x="259" y="361"/>
                  <a:pt x="259" y="361"/>
                  <a:pt x="259" y="361"/>
                </a:cubicBezTo>
                <a:cubicBezTo>
                  <a:pt x="267" y="358"/>
                  <a:pt x="274" y="355"/>
                  <a:pt x="281" y="351"/>
                </a:cubicBezTo>
                <a:cubicBezTo>
                  <a:pt x="275" y="340"/>
                  <a:pt x="275" y="340"/>
                  <a:pt x="275" y="340"/>
                </a:cubicBezTo>
                <a:moveTo>
                  <a:pt x="81" y="327"/>
                </a:moveTo>
                <a:cubicBezTo>
                  <a:pt x="73" y="337"/>
                  <a:pt x="73" y="337"/>
                  <a:pt x="73" y="337"/>
                </a:cubicBezTo>
                <a:cubicBezTo>
                  <a:pt x="80" y="342"/>
                  <a:pt x="86" y="347"/>
                  <a:pt x="94" y="351"/>
                </a:cubicBezTo>
                <a:cubicBezTo>
                  <a:pt x="100" y="340"/>
                  <a:pt x="100" y="340"/>
                  <a:pt x="100" y="340"/>
                </a:cubicBezTo>
                <a:cubicBezTo>
                  <a:pt x="93" y="336"/>
                  <a:pt x="87" y="332"/>
                  <a:pt x="81" y="327"/>
                </a:cubicBezTo>
                <a:moveTo>
                  <a:pt x="311" y="312"/>
                </a:moveTo>
                <a:cubicBezTo>
                  <a:pt x="306" y="318"/>
                  <a:pt x="300" y="323"/>
                  <a:pt x="294" y="327"/>
                </a:cubicBezTo>
                <a:cubicBezTo>
                  <a:pt x="302" y="337"/>
                  <a:pt x="302" y="337"/>
                  <a:pt x="302" y="337"/>
                </a:cubicBezTo>
                <a:cubicBezTo>
                  <a:pt x="308" y="332"/>
                  <a:pt x="314" y="327"/>
                  <a:pt x="320" y="321"/>
                </a:cubicBezTo>
                <a:cubicBezTo>
                  <a:pt x="311" y="312"/>
                  <a:pt x="311" y="312"/>
                  <a:pt x="311" y="312"/>
                </a:cubicBezTo>
                <a:moveTo>
                  <a:pt x="48" y="295"/>
                </a:moveTo>
                <a:cubicBezTo>
                  <a:pt x="39" y="303"/>
                  <a:pt x="39" y="303"/>
                  <a:pt x="39" y="303"/>
                </a:cubicBezTo>
                <a:cubicBezTo>
                  <a:pt x="44" y="309"/>
                  <a:pt x="49" y="315"/>
                  <a:pt x="55" y="321"/>
                </a:cubicBezTo>
                <a:cubicBezTo>
                  <a:pt x="63" y="312"/>
                  <a:pt x="63" y="312"/>
                  <a:pt x="63" y="312"/>
                </a:cubicBezTo>
                <a:cubicBezTo>
                  <a:pt x="58" y="307"/>
                  <a:pt x="53" y="301"/>
                  <a:pt x="48" y="295"/>
                </a:cubicBezTo>
                <a:moveTo>
                  <a:pt x="35" y="276"/>
                </a:moveTo>
                <a:cubicBezTo>
                  <a:pt x="35" y="276"/>
                  <a:pt x="35" y="276"/>
                  <a:pt x="35" y="276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5" y="276"/>
                  <a:pt x="35" y="276"/>
                  <a:pt x="35" y="276"/>
                </a:cubicBezTo>
                <a:moveTo>
                  <a:pt x="339" y="276"/>
                </a:moveTo>
                <a:cubicBezTo>
                  <a:pt x="335" y="282"/>
                  <a:pt x="331" y="289"/>
                  <a:pt x="326" y="295"/>
                </a:cubicBezTo>
                <a:cubicBezTo>
                  <a:pt x="336" y="302"/>
                  <a:pt x="336" y="302"/>
                  <a:pt x="336" y="302"/>
                </a:cubicBezTo>
                <a:cubicBezTo>
                  <a:pt x="341" y="296"/>
                  <a:pt x="346" y="289"/>
                  <a:pt x="350" y="282"/>
                </a:cubicBezTo>
                <a:cubicBezTo>
                  <a:pt x="339" y="276"/>
                  <a:pt x="339" y="276"/>
                  <a:pt x="339" y="276"/>
                </a:cubicBezTo>
                <a:moveTo>
                  <a:pt x="25" y="256"/>
                </a:moveTo>
                <a:cubicBezTo>
                  <a:pt x="14" y="260"/>
                  <a:pt x="14" y="260"/>
                  <a:pt x="14" y="260"/>
                </a:cubicBezTo>
                <a:cubicBezTo>
                  <a:pt x="17" y="268"/>
                  <a:pt x="21" y="275"/>
                  <a:pt x="25" y="282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2" y="269"/>
                  <a:pt x="28" y="263"/>
                  <a:pt x="25" y="256"/>
                </a:cubicBezTo>
                <a:moveTo>
                  <a:pt x="357" y="233"/>
                </a:moveTo>
                <a:cubicBezTo>
                  <a:pt x="355" y="241"/>
                  <a:pt x="352" y="248"/>
                  <a:pt x="349" y="255"/>
                </a:cubicBezTo>
                <a:cubicBezTo>
                  <a:pt x="361" y="260"/>
                  <a:pt x="361" y="260"/>
                  <a:pt x="361" y="260"/>
                </a:cubicBezTo>
                <a:cubicBezTo>
                  <a:pt x="364" y="252"/>
                  <a:pt x="366" y="245"/>
                  <a:pt x="369" y="237"/>
                </a:cubicBezTo>
                <a:cubicBezTo>
                  <a:pt x="357" y="233"/>
                  <a:pt x="357" y="233"/>
                  <a:pt x="357" y="233"/>
                </a:cubicBezTo>
                <a:moveTo>
                  <a:pt x="13" y="211"/>
                </a:moveTo>
                <a:cubicBezTo>
                  <a:pt x="1" y="213"/>
                  <a:pt x="1" y="213"/>
                  <a:pt x="1" y="213"/>
                </a:cubicBezTo>
                <a:cubicBezTo>
                  <a:pt x="2" y="221"/>
                  <a:pt x="4" y="229"/>
                  <a:pt x="6" y="237"/>
                </a:cubicBezTo>
                <a:cubicBezTo>
                  <a:pt x="18" y="234"/>
                  <a:pt x="18" y="234"/>
                  <a:pt x="18" y="234"/>
                </a:cubicBezTo>
                <a:cubicBezTo>
                  <a:pt x="18" y="234"/>
                  <a:pt x="18" y="234"/>
                  <a:pt x="18" y="234"/>
                </a:cubicBezTo>
                <a:cubicBezTo>
                  <a:pt x="16" y="227"/>
                  <a:pt x="14" y="219"/>
                  <a:pt x="13" y="211"/>
                </a:cubicBezTo>
                <a:moveTo>
                  <a:pt x="375" y="187"/>
                </a:moveTo>
                <a:cubicBezTo>
                  <a:pt x="363" y="187"/>
                  <a:pt x="363" y="187"/>
                  <a:pt x="363" y="187"/>
                </a:cubicBezTo>
                <a:cubicBezTo>
                  <a:pt x="363" y="188"/>
                  <a:pt x="363" y="188"/>
                  <a:pt x="363" y="188"/>
                </a:cubicBezTo>
                <a:cubicBezTo>
                  <a:pt x="363" y="196"/>
                  <a:pt x="362" y="203"/>
                  <a:pt x="361" y="211"/>
                </a:cubicBezTo>
                <a:cubicBezTo>
                  <a:pt x="373" y="213"/>
                  <a:pt x="373" y="213"/>
                  <a:pt x="373" y="213"/>
                </a:cubicBezTo>
                <a:cubicBezTo>
                  <a:pt x="374" y="205"/>
                  <a:pt x="375" y="196"/>
                  <a:pt x="375" y="188"/>
                </a:cubicBezTo>
                <a:cubicBezTo>
                  <a:pt x="375" y="187"/>
                  <a:pt x="375" y="187"/>
                  <a:pt x="375" y="187"/>
                </a:cubicBezTo>
                <a:moveTo>
                  <a:pt x="1" y="164"/>
                </a:moveTo>
                <a:cubicBezTo>
                  <a:pt x="0" y="172"/>
                  <a:pt x="0" y="180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12" y="188"/>
                  <a:pt x="12" y="188"/>
                  <a:pt x="12" y="188"/>
                </a:cubicBezTo>
                <a:cubicBezTo>
                  <a:pt x="12" y="188"/>
                  <a:pt x="12" y="188"/>
                  <a:pt x="12" y="188"/>
                </a:cubicBezTo>
                <a:cubicBezTo>
                  <a:pt x="12" y="180"/>
                  <a:pt x="12" y="173"/>
                  <a:pt x="13" y="166"/>
                </a:cubicBezTo>
                <a:cubicBezTo>
                  <a:pt x="1" y="164"/>
                  <a:pt x="1" y="164"/>
                  <a:pt x="1" y="164"/>
                </a:cubicBezTo>
                <a:moveTo>
                  <a:pt x="368" y="139"/>
                </a:moveTo>
                <a:cubicBezTo>
                  <a:pt x="357" y="142"/>
                  <a:pt x="357" y="142"/>
                  <a:pt x="357" y="142"/>
                </a:cubicBezTo>
                <a:cubicBezTo>
                  <a:pt x="359" y="149"/>
                  <a:pt x="360" y="157"/>
                  <a:pt x="361" y="164"/>
                </a:cubicBezTo>
                <a:cubicBezTo>
                  <a:pt x="373" y="163"/>
                  <a:pt x="373" y="163"/>
                  <a:pt x="373" y="163"/>
                </a:cubicBezTo>
                <a:cubicBezTo>
                  <a:pt x="372" y="155"/>
                  <a:pt x="370" y="147"/>
                  <a:pt x="368" y="139"/>
                </a:cubicBezTo>
                <a:moveTo>
                  <a:pt x="14" y="117"/>
                </a:moveTo>
                <a:cubicBezTo>
                  <a:pt x="11" y="124"/>
                  <a:pt x="8" y="132"/>
                  <a:pt x="6" y="140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20" y="136"/>
                  <a:pt x="22" y="128"/>
                  <a:pt x="25" y="121"/>
                </a:cubicBezTo>
                <a:cubicBezTo>
                  <a:pt x="14" y="117"/>
                  <a:pt x="14" y="117"/>
                  <a:pt x="14" y="117"/>
                </a:cubicBezTo>
                <a:moveTo>
                  <a:pt x="349" y="94"/>
                </a:moveTo>
                <a:cubicBezTo>
                  <a:pt x="339" y="100"/>
                  <a:pt x="339" y="100"/>
                  <a:pt x="339" y="100"/>
                </a:cubicBezTo>
                <a:cubicBezTo>
                  <a:pt x="343" y="106"/>
                  <a:pt x="346" y="113"/>
                  <a:pt x="349" y="120"/>
                </a:cubicBezTo>
                <a:cubicBezTo>
                  <a:pt x="360" y="116"/>
                  <a:pt x="360" y="116"/>
                  <a:pt x="360" y="116"/>
                </a:cubicBezTo>
                <a:cubicBezTo>
                  <a:pt x="357" y="108"/>
                  <a:pt x="354" y="101"/>
                  <a:pt x="349" y="94"/>
                </a:cubicBezTo>
                <a:moveTo>
                  <a:pt x="38" y="74"/>
                </a:moveTo>
                <a:cubicBezTo>
                  <a:pt x="33" y="81"/>
                  <a:pt x="29" y="88"/>
                  <a:pt x="24" y="95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9" y="94"/>
                  <a:pt x="43" y="88"/>
                  <a:pt x="48" y="82"/>
                </a:cubicBezTo>
                <a:cubicBezTo>
                  <a:pt x="38" y="74"/>
                  <a:pt x="38" y="74"/>
                  <a:pt x="38" y="74"/>
                </a:cubicBezTo>
                <a:moveTo>
                  <a:pt x="319" y="55"/>
                </a:moveTo>
                <a:cubicBezTo>
                  <a:pt x="311" y="64"/>
                  <a:pt x="311" y="64"/>
                  <a:pt x="311" y="64"/>
                </a:cubicBezTo>
                <a:cubicBezTo>
                  <a:pt x="316" y="69"/>
                  <a:pt x="321" y="75"/>
                  <a:pt x="326" y="81"/>
                </a:cubicBezTo>
                <a:cubicBezTo>
                  <a:pt x="336" y="73"/>
                  <a:pt x="336" y="73"/>
                  <a:pt x="336" y="73"/>
                </a:cubicBezTo>
                <a:cubicBezTo>
                  <a:pt x="331" y="67"/>
                  <a:pt x="325" y="61"/>
                  <a:pt x="319" y="55"/>
                </a:cubicBezTo>
                <a:moveTo>
                  <a:pt x="73" y="39"/>
                </a:moveTo>
                <a:cubicBezTo>
                  <a:pt x="66" y="45"/>
                  <a:pt x="60" y="50"/>
                  <a:pt x="54" y="56"/>
                </a:cubicBezTo>
                <a:cubicBezTo>
                  <a:pt x="63" y="64"/>
                  <a:pt x="63" y="64"/>
                  <a:pt x="63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8" y="59"/>
                  <a:pt x="74" y="54"/>
                  <a:pt x="80" y="49"/>
                </a:cubicBezTo>
                <a:cubicBezTo>
                  <a:pt x="73" y="39"/>
                  <a:pt x="73" y="39"/>
                  <a:pt x="73" y="39"/>
                </a:cubicBezTo>
                <a:moveTo>
                  <a:pt x="274" y="36"/>
                </a:moveTo>
                <a:cubicBezTo>
                  <a:pt x="274" y="36"/>
                  <a:pt x="274" y="36"/>
                  <a:pt x="274" y="36"/>
                </a:cubicBezTo>
                <a:cubicBezTo>
                  <a:pt x="274" y="36"/>
                  <a:pt x="274" y="36"/>
                  <a:pt x="274" y="36"/>
                </a:cubicBezTo>
                <a:cubicBezTo>
                  <a:pt x="274" y="36"/>
                  <a:pt x="274" y="36"/>
                  <a:pt x="274" y="36"/>
                </a:cubicBezTo>
                <a:moveTo>
                  <a:pt x="281" y="25"/>
                </a:moveTo>
                <a:cubicBezTo>
                  <a:pt x="274" y="36"/>
                  <a:pt x="274" y="36"/>
                  <a:pt x="274" y="36"/>
                </a:cubicBezTo>
                <a:cubicBezTo>
                  <a:pt x="281" y="40"/>
                  <a:pt x="288" y="44"/>
                  <a:pt x="294" y="49"/>
                </a:cubicBezTo>
                <a:cubicBezTo>
                  <a:pt x="301" y="39"/>
                  <a:pt x="301" y="39"/>
                  <a:pt x="301" y="39"/>
                </a:cubicBezTo>
                <a:cubicBezTo>
                  <a:pt x="294" y="34"/>
                  <a:pt x="288" y="29"/>
                  <a:pt x="281" y="25"/>
                </a:cubicBezTo>
                <a:moveTo>
                  <a:pt x="115" y="15"/>
                </a:moveTo>
                <a:cubicBezTo>
                  <a:pt x="107" y="18"/>
                  <a:pt x="100" y="22"/>
                  <a:pt x="93" y="26"/>
                </a:cubicBezTo>
                <a:cubicBezTo>
                  <a:pt x="99" y="36"/>
                  <a:pt x="99" y="36"/>
                  <a:pt x="99" y="36"/>
                </a:cubicBezTo>
                <a:cubicBezTo>
                  <a:pt x="106" y="33"/>
                  <a:pt x="113" y="29"/>
                  <a:pt x="120" y="26"/>
                </a:cubicBezTo>
                <a:cubicBezTo>
                  <a:pt x="115" y="15"/>
                  <a:pt x="115" y="15"/>
                  <a:pt x="115" y="15"/>
                </a:cubicBezTo>
                <a:moveTo>
                  <a:pt x="235" y="7"/>
                </a:moveTo>
                <a:cubicBezTo>
                  <a:pt x="232" y="18"/>
                  <a:pt x="232" y="18"/>
                  <a:pt x="232" y="18"/>
                </a:cubicBezTo>
                <a:cubicBezTo>
                  <a:pt x="240" y="20"/>
                  <a:pt x="247" y="23"/>
                  <a:pt x="254" y="26"/>
                </a:cubicBezTo>
                <a:cubicBezTo>
                  <a:pt x="259" y="14"/>
                  <a:pt x="259" y="14"/>
                  <a:pt x="259" y="14"/>
                </a:cubicBezTo>
                <a:cubicBezTo>
                  <a:pt x="251" y="11"/>
                  <a:pt x="243" y="9"/>
                  <a:pt x="235" y="7"/>
                </a:cubicBezTo>
                <a:moveTo>
                  <a:pt x="162" y="2"/>
                </a:moveTo>
                <a:cubicBezTo>
                  <a:pt x="154" y="3"/>
                  <a:pt x="146" y="5"/>
                  <a:pt x="138" y="7"/>
                </a:cubicBezTo>
                <a:cubicBezTo>
                  <a:pt x="141" y="19"/>
                  <a:pt x="141" y="19"/>
                  <a:pt x="141" y="19"/>
                </a:cubicBezTo>
                <a:cubicBezTo>
                  <a:pt x="149" y="17"/>
                  <a:pt x="156" y="15"/>
                  <a:pt x="164" y="14"/>
                </a:cubicBezTo>
                <a:cubicBezTo>
                  <a:pt x="162" y="2"/>
                  <a:pt x="162" y="2"/>
                  <a:pt x="162" y="2"/>
                </a:cubicBezTo>
                <a:moveTo>
                  <a:pt x="187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3"/>
                  <a:pt x="187" y="13"/>
                  <a:pt x="187" y="13"/>
                </a:cubicBezTo>
                <a:cubicBezTo>
                  <a:pt x="187" y="13"/>
                  <a:pt x="187" y="13"/>
                  <a:pt x="187" y="13"/>
                </a:cubicBezTo>
                <a:cubicBezTo>
                  <a:pt x="195" y="13"/>
                  <a:pt x="202" y="13"/>
                  <a:pt x="210" y="14"/>
                </a:cubicBezTo>
                <a:cubicBezTo>
                  <a:pt x="211" y="2"/>
                  <a:pt x="211" y="2"/>
                  <a:pt x="211" y="2"/>
                </a:cubicBezTo>
                <a:cubicBezTo>
                  <a:pt x="203" y="1"/>
                  <a:pt x="195" y="0"/>
                  <a:pt x="187" y="0"/>
                </a:cubicBezTo>
              </a:path>
            </a:pathLst>
          </a:custGeom>
          <a:solidFill>
            <a:srgbClr val="F5E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4835525" y="1549278"/>
            <a:ext cx="2351088" cy="1423988"/>
          </a:xfrm>
          <a:custGeom>
            <a:avLst/>
            <a:gdLst>
              <a:gd name="T0" fmla="*/ 726 w 1481"/>
              <a:gd name="T1" fmla="*/ 0 h 897"/>
              <a:gd name="T2" fmla="*/ 0 w 1481"/>
              <a:gd name="T3" fmla="*/ 455 h 897"/>
              <a:gd name="T4" fmla="*/ 212 w 1481"/>
              <a:gd name="T5" fmla="*/ 578 h 897"/>
              <a:gd name="T6" fmla="*/ 755 w 1481"/>
              <a:gd name="T7" fmla="*/ 897 h 897"/>
              <a:gd name="T8" fmla="*/ 1264 w 1481"/>
              <a:gd name="T9" fmla="*/ 586 h 897"/>
              <a:gd name="T10" fmla="*/ 1481 w 1481"/>
              <a:gd name="T11" fmla="*/ 455 h 897"/>
              <a:gd name="T12" fmla="*/ 726 w 1481"/>
              <a:gd name="T13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1" h="897">
                <a:moveTo>
                  <a:pt x="726" y="0"/>
                </a:moveTo>
                <a:lnTo>
                  <a:pt x="0" y="455"/>
                </a:lnTo>
                <a:lnTo>
                  <a:pt x="212" y="578"/>
                </a:lnTo>
                <a:lnTo>
                  <a:pt x="755" y="897"/>
                </a:lnTo>
                <a:lnTo>
                  <a:pt x="1264" y="586"/>
                </a:lnTo>
                <a:lnTo>
                  <a:pt x="1481" y="455"/>
                </a:lnTo>
                <a:lnTo>
                  <a:pt x="726" y="0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4805363" y="1519116"/>
            <a:ext cx="2409825" cy="1482725"/>
          </a:xfrm>
          <a:custGeom>
            <a:avLst/>
            <a:gdLst>
              <a:gd name="T0" fmla="*/ 278 w 567"/>
              <a:gd name="T1" fmla="*/ 7 h 349"/>
              <a:gd name="T2" fmla="*/ 275 w 567"/>
              <a:gd name="T3" fmla="*/ 1 h 349"/>
              <a:gd name="T4" fmla="*/ 4 w 567"/>
              <a:gd name="T5" fmla="*/ 171 h 349"/>
              <a:gd name="T6" fmla="*/ 0 w 567"/>
              <a:gd name="T7" fmla="*/ 177 h 349"/>
              <a:gd name="T8" fmla="*/ 4 w 567"/>
              <a:gd name="T9" fmla="*/ 183 h 349"/>
              <a:gd name="T10" fmla="*/ 82 w 567"/>
              <a:gd name="T11" fmla="*/ 229 h 349"/>
              <a:gd name="T12" fmla="*/ 285 w 567"/>
              <a:gd name="T13" fmla="*/ 348 h 349"/>
              <a:gd name="T14" fmla="*/ 292 w 567"/>
              <a:gd name="T15" fmla="*/ 348 h 349"/>
              <a:gd name="T16" fmla="*/ 482 w 567"/>
              <a:gd name="T17" fmla="*/ 232 h 349"/>
              <a:gd name="T18" fmla="*/ 563 w 567"/>
              <a:gd name="T19" fmla="*/ 183 h 349"/>
              <a:gd name="T20" fmla="*/ 567 w 567"/>
              <a:gd name="T21" fmla="*/ 177 h 349"/>
              <a:gd name="T22" fmla="*/ 563 w 567"/>
              <a:gd name="T23" fmla="*/ 171 h 349"/>
              <a:gd name="T24" fmla="*/ 282 w 567"/>
              <a:gd name="T25" fmla="*/ 1 h 349"/>
              <a:gd name="T26" fmla="*/ 275 w 567"/>
              <a:gd name="T27" fmla="*/ 1 h 349"/>
              <a:gd name="T28" fmla="*/ 278 w 567"/>
              <a:gd name="T29" fmla="*/ 7 h 349"/>
              <a:gd name="T30" fmla="*/ 275 w 567"/>
              <a:gd name="T31" fmla="*/ 13 h 349"/>
              <a:gd name="T32" fmla="*/ 546 w 567"/>
              <a:gd name="T33" fmla="*/ 177 h 349"/>
              <a:gd name="T34" fmla="*/ 475 w 567"/>
              <a:gd name="T35" fmla="*/ 220 h 349"/>
              <a:gd name="T36" fmla="*/ 288 w 567"/>
              <a:gd name="T37" fmla="*/ 334 h 349"/>
              <a:gd name="T38" fmla="*/ 89 w 567"/>
              <a:gd name="T39" fmla="*/ 217 h 349"/>
              <a:gd name="T40" fmla="*/ 21 w 567"/>
              <a:gd name="T41" fmla="*/ 177 h 349"/>
              <a:gd name="T42" fmla="*/ 282 w 567"/>
              <a:gd name="T43" fmla="*/ 13 h 349"/>
              <a:gd name="T44" fmla="*/ 278 w 567"/>
              <a:gd name="T45" fmla="*/ 7 h 349"/>
              <a:gd name="T46" fmla="*/ 275 w 567"/>
              <a:gd name="T47" fmla="*/ 13 h 349"/>
              <a:gd name="T48" fmla="*/ 278 w 567"/>
              <a:gd name="T49" fmla="*/ 7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7" h="349">
                <a:moveTo>
                  <a:pt x="278" y="7"/>
                </a:moveTo>
                <a:cubicBezTo>
                  <a:pt x="275" y="1"/>
                  <a:pt x="275" y="1"/>
                  <a:pt x="275" y="1"/>
                </a:cubicBezTo>
                <a:cubicBezTo>
                  <a:pt x="4" y="171"/>
                  <a:pt x="4" y="171"/>
                  <a:pt x="4" y="171"/>
                </a:cubicBezTo>
                <a:cubicBezTo>
                  <a:pt x="1" y="172"/>
                  <a:pt x="0" y="174"/>
                  <a:pt x="0" y="177"/>
                </a:cubicBezTo>
                <a:cubicBezTo>
                  <a:pt x="0" y="179"/>
                  <a:pt x="2" y="182"/>
                  <a:pt x="4" y="183"/>
                </a:cubicBezTo>
                <a:cubicBezTo>
                  <a:pt x="82" y="229"/>
                  <a:pt x="82" y="229"/>
                  <a:pt x="82" y="229"/>
                </a:cubicBezTo>
                <a:cubicBezTo>
                  <a:pt x="285" y="348"/>
                  <a:pt x="285" y="348"/>
                  <a:pt x="285" y="348"/>
                </a:cubicBezTo>
                <a:cubicBezTo>
                  <a:pt x="287" y="349"/>
                  <a:pt x="290" y="349"/>
                  <a:pt x="292" y="348"/>
                </a:cubicBezTo>
                <a:cubicBezTo>
                  <a:pt x="482" y="232"/>
                  <a:pt x="482" y="232"/>
                  <a:pt x="482" y="232"/>
                </a:cubicBezTo>
                <a:cubicBezTo>
                  <a:pt x="563" y="183"/>
                  <a:pt x="563" y="183"/>
                  <a:pt x="563" y="183"/>
                </a:cubicBezTo>
                <a:cubicBezTo>
                  <a:pt x="565" y="182"/>
                  <a:pt x="567" y="179"/>
                  <a:pt x="567" y="177"/>
                </a:cubicBezTo>
                <a:cubicBezTo>
                  <a:pt x="567" y="174"/>
                  <a:pt x="565" y="172"/>
                  <a:pt x="563" y="171"/>
                </a:cubicBezTo>
                <a:cubicBezTo>
                  <a:pt x="282" y="1"/>
                  <a:pt x="282" y="1"/>
                  <a:pt x="282" y="1"/>
                </a:cubicBezTo>
                <a:cubicBezTo>
                  <a:pt x="280" y="0"/>
                  <a:pt x="277" y="0"/>
                  <a:pt x="275" y="1"/>
                </a:cubicBezTo>
                <a:cubicBezTo>
                  <a:pt x="278" y="7"/>
                  <a:pt x="278" y="7"/>
                  <a:pt x="278" y="7"/>
                </a:cubicBezTo>
                <a:cubicBezTo>
                  <a:pt x="275" y="13"/>
                  <a:pt x="275" y="13"/>
                  <a:pt x="275" y="13"/>
                </a:cubicBezTo>
                <a:cubicBezTo>
                  <a:pt x="546" y="177"/>
                  <a:pt x="546" y="177"/>
                  <a:pt x="546" y="177"/>
                </a:cubicBezTo>
                <a:cubicBezTo>
                  <a:pt x="475" y="220"/>
                  <a:pt x="475" y="220"/>
                  <a:pt x="475" y="220"/>
                </a:cubicBezTo>
                <a:cubicBezTo>
                  <a:pt x="288" y="334"/>
                  <a:pt x="288" y="334"/>
                  <a:pt x="288" y="334"/>
                </a:cubicBezTo>
                <a:cubicBezTo>
                  <a:pt x="89" y="217"/>
                  <a:pt x="89" y="217"/>
                  <a:pt x="89" y="217"/>
                </a:cubicBezTo>
                <a:cubicBezTo>
                  <a:pt x="21" y="177"/>
                  <a:pt x="21" y="177"/>
                  <a:pt x="21" y="177"/>
                </a:cubicBezTo>
                <a:cubicBezTo>
                  <a:pt x="282" y="13"/>
                  <a:pt x="282" y="13"/>
                  <a:pt x="282" y="13"/>
                </a:cubicBezTo>
                <a:cubicBezTo>
                  <a:pt x="278" y="7"/>
                  <a:pt x="278" y="7"/>
                  <a:pt x="278" y="7"/>
                </a:cubicBezTo>
                <a:cubicBezTo>
                  <a:pt x="275" y="13"/>
                  <a:pt x="275" y="13"/>
                  <a:pt x="275" y="13"/>
                </a:cubicBezTo>
                <a:lnTo>
                  <a:pt x="278" y="7"/>
                </a:ln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5238750" y="1739778"/>
            <a:ext cx="808038" cy="663575"/>
          </a:xfrm>
          <a:custGeom>
            <a:avLst/>
            <a:gdLst>
              <a:gd name="T0" fmla="*/ 183 w 190"/>
              <a:gd name="T1" fmla="*/ 0 h 156"/>
              <a:gd name="T2" fmla="*/ 3 w 190"/>
              <a:gd name="T3" fmla="*/ 114 h 156"/>
              <a:gd name="T4" fmla="*/ 0 w 190"/>
              <a:gd name="T5" fmla="*/ 120 h 156"/>
              <a:gd name="T6" fmla="*/ 3 w 190"/>
              <a:gd name="T7" fmla="*/ 126 h 156"/>
              <a:gd name="T8" fmla="*/ 55 w 190"/>
              <a:gd name="T9" fmla="*/ 156 h 156"/>
              <a:gd name="T10" fmla="*/ 62 w 190"/>
              <a:gd name="T11" fmla="*/ 144 h 156"/>
              <a:gd name="T12" fmla="*/ 20 w 190"/>
              <a:gd name="T13" fmla="*/ 119 h 156"/>
              <a:gd name="T14" fmla="*/ 190 w 190"/>
              <a:gd name="T15" fmla="*/ 12 h 156"/>
              <a:gd name="T16" fmla="*/ 183 w 190"/>
              <a:gd name="T17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156">
                <a:moveTo>
                  <a:pt x="183" y="0"/>
                </a:moveTo>
                <a:cubicBezTo>
                  <a:pt x="3" y="114"/>
                  <a:pt x="3" y="114"/>
                  <a:pt x="3" y="114"/>
                </a:cubicBezTo>
                <a:cubicBezTo>
                  <a:pt x="1" y="115"/>
                  <a:pt x="0" y="117"/>
                  <a:pt x="0" y="120"/>
                </a:cubicBezTo>
                <a:cubicBezTo>
                  <a:pt x="0" y="122"/>
                  <a:pt x="1" y="124"/>
                  <a:pt x="3" y="126"/>
                </a:cubicBezTo>
                <a:cubicBezTo>
                  <a:pt x="55" y="156"/>
                  <a:pt x="55" y="156"/>
                  <a:pt x="55" y="156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190" y="12"/>
                  <a:pt x="190" y="12"/>
                  <a:pt x="190" y="12"/>
                </a:cubicBezTo>
                <a:cubicBezTo>
                  <a:pt x="183" y="0"/>
                  <a:pt x="183" y="0"/>
                  <a:pt x="183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5172075" y="2466853"/>
            <a:ext cx="1670050" cy="1241425"/>
          </a:xfrm>
          <a:custGeom>
            <a:avLst/>
            <a:gdLst>
              <a:gd name="T0" fmla="*/ 0 w 1052"/>
              <a:gd name="T1" fmla="*/ 0 h 782"/>
              <a:gd name="T2" fmla="*/ 0 w 1052"/>
              <a:gd name="T3" fmla="*/ 782 h 782"/>
              <a:gd name="T4" fmla="*/ 1052 w 1052"/>
              <a:gd name="T5" fmla="*/ 782 h 782"/>
              <a:gd name="T6" fmla="*/ 1052 w 1052"/>
              <a:gd name="T7" fmla="*/ 8 h 782"/>
              <a:gd name="T8" fmla="*/ 543 w 1052"/>
              <a:gd name="T9" fmla="*/ 319 h 782"/>
              <a:gd name="T10" fmla="*/ 0 w 1052"/>
              <a:gd name="T11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2" h="782">
                <a:moveTo>
                  <a:pt x="0" y="0"/>
                </a:moveTo>
                <a:lnTo>
                  <a:pt x="0" y="782"/>
                </a:lnTo>
                <a:lnTo>
                  <a:pt x="1052" y="782"/>
                </a:lnTo>
                <a:lnTo>
                  <a:pt x="1052" y="8"/>
                </a:lnTo>
                <a:lnTo>
                  <a:pt x="543" y="319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141913" y="2433516"/>
            <a:ext cx="1730375" cy="1304925"/>
          </a:xfrm>
          <a:custGeom>
            <a:avLst/>
            <a:gdLst>
              <a:gd name="T0" fmla="*/ 7 w 407"/>
              <a:gd name="T1" fmla="*/ 8 h 307"/>
              <a:gd name="T2" fmla="*/ 0 w 407"/>
              <a:gd name="T3" fmla="*/ 8 h 307"/>
              <a:gd name="T4" fmla="*/ 0 w 407"/>
              <a:gd name="T5" fmla="*/ 300 h 307"/>
              <a:gd name="T6" fmla="*/ 2 w 407"/>
              <a:gd name="T7" fmla="*/ 305 h 307"/>
              <a:gd name="T8" fmla="*/ 7 w 407"/>
              <a:gd name="T9" fmla="*/ 307 h 307"/>
              <a:gd name="T10" fmla="*/ 400 w 407"/>
              <a:gd name="T11" fmla="*/ 307 h 307"/>
              <a:gd name="T12" fmla="*/ 405 w 407"/>
              <a:gd name="T13" fmla="*/ 305 h 307"/>
              <a:gd name="T14" fmla="*/ 407 w 407"/>
              <a:gd name="T15" fmla="*/ 300 h 307"/>
              <a:gd name="T16" fmla="*/ 407 w 407"/>
              <a:gd name="T17" fmla="*/ 11 h 307"/>
              <a:gd name="T18" fmla="*/ 403 w 407"/>
              <a:gd name="T19" fmla="*/ 5 h 307"/>
              <a:gd name="T20" fmla="*/ 396 w 407"/>
              <a:gd name="T21" fmla="*/ 5 h 307"/>
              <a:gd name="T22" fmla="*/ 209 w 407"/>
              <a:gd name="T23" fmla="*/ 119 h 307"/>
              <a:gd name="T24" fmla="*/ 10 w 407"/>
              <a:gd name="T25" fmla="*/ 2 h 307"/>
              <a:gd name="T26" fmla="*/ 3 w 407"/>
              <a:gd name="T27" fmla="*/ 2 h 307"/>
              <a:gd name="T28" fmla="*/ 0 w 407"/>
              <a:gd name="T29" fmla="*/ 8 h 307"/>
              <a:gd name="T30" fmla="*/ 7 w 407"/>
              <a:gd name="T31" fmla="*/ 8 h 307"/>
              <a:gd name="T32" fmla="*/ 3 w 407"/>
              <a:gd name="T33" fmla="*/ 14 h 307"/>
              <a:gd name="T34" fmla="*/ 206 w 407"/>
              <a:gd name="T35" fmla="*/ 133 h 307"/>
              <a:gd name="T36" fmla="*/ 213 w 407"/>
              <a:gd name="T37" fmla="*/ 133 h 307"/>
              <a:gd name="T38" fmla="*/ 393 w 407"/>
              <a:gd name="T39" fmla="*/ 24 h 307"/>
              <a:gd name="T40" fmla="*/ 393 w 407"/>
              <a:gd name="T41" fmla="*/ 293 h 307"/>
              <a:gd name="T42" fmla="*/ 14 w 407"/>
              <a:gd name="T43" fmla="*/ 293 h 307"/>
              <a:gd name="T44" fmla="*/ 14 w 407"/>
              <a:gd name="T45" fmla="*/ 8 h 307"/>
              <a:gd name="T46" fmla="*/ 7 w 407"/>
              <a:gd name="T47" fmla="*/ 8 h 307"/>
              <a:gd name="T48" fmla="*/ 3 w 407"/>
              <a:gd name="T49" fmla="*/ 14 h 307"/>
              <a:gd name="T50" fmla="*/ 7 w 407"/>
              <a:gd name="T51" fmla="*/ 8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7" h="307">
                <a:moveTo>
                  <a:pt x="7" y="8"/>
                </a:moveTo>
                <a:cubicBezTo>
                  <a:pt x="0" y="8"/>
                  <a:pt x="0" y="8"/>
                  <a:pt x="0" y="8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02"/>
                  <a:pt x="0" y="303"/>
                  <a:pt x="2" y="305"/>
                </a:cubicBezTo>
                <a:cubicBezTo>
                  <a:pt x="3" y="306"/>
                  <a:pt x="5" y="307"/>
                  <a:pt x="7" y="307"/>
                </a:cubicBezTo>
                <a:cubicBezTo>
                  <a:pt x="400" y="307"/>
                  <a:pt x="400" y="307"/>
                  <a:pt x="400" y="307"/>
                </a:cubicBezTo>
                <a:cubicBezTo>
                  <a:pt x="402" y="307"/>
                  <a:pt x="403" y="306"/>
                  <a:pt x="405" y="305"/>
                </a:cubicBezTo>
                <a:cubicBezTo>
                  <a:pt x="406" y="303"/>
                  <a:pt x="407" y="302"/>
                  <a:pt x="407" y="300"/>
                </a:cubicBezTo>
                <a:cubicBezTo>
                  <a:pt x="407" y="11"/>
                  <a:pt x="407" y="11"/>
                  <a:pt x="407" y="11"/>
                </a:cubicBezTo>
                <a:cubicBezTo>
                  <a:pt x="407" y="8"/>
                  <a:pt x="405" y="6"/>
                  <a:pt x="403" y="5"/>
                </a:cubicBezTo>
                <a:cubicBezTo>
                  <a:pt x="401" y="4"/>
                  <a:pt x="398" y="4"/>
                  <a:pt x="396" y="5"/>
                </a:cubicBezTo>
                <a:cubicBezTo>
                  <a:pt x="209" y="119"/>
                  <a:pt x="209" y="119"/>
                  <a:pt x="209" y="119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5" y="0"/>
                  <a:pt x="3" y="2"/>
                </a:cubicBezTo>
                <a:cubicBezTo>
                  <a:pt x="1" y="3"/>
                  <a:pt x="0" y="5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14"/>
                  <a:pt x="3" y="14"/>
                  <a:pt x="3" y="14"/>
                </a:cubicBezTo>
                <a:cubicBezTo>
                  <a:pt x="206" y="133"/>
                  <a:pt x="206" y="133"/>
                  <a:pt x="206" y="133"/>
                </a:cubicBezTo>
                <a:cubicBezTo>
                  <a:pt x="208" y="134"/>
                  <a:pt x="211" y="134"/>
                  <a:pt x="213" y="133"/>
                </a:cubicBezTo>
                <a:cubicBezTo>
                  <a:pt x="393" y="24"/>
                  <a:pt x="393" y="24"/>
                  <a:pt x="393" y="24"/>
                </a:cubicBezTo>
                <a:cubicBezTo>
                  <a:pt x="393" y="293"/>
                  <a:pt x="393" y="293"/>
                  <a:pt x="393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14" y="8"/>
                  <a:pt x="14" y="8"/>
                  <a:pt x="14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14"/>
                  <a:pt x="3" y="14"/>
                  <a:pt x="3" y="14"/>
                </a:cubicBezTo>
                <a:lnTo>
                  <a:pt x="7" y="8"/>
                </a:ln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477000" y="2233491"/>
            <a:ext cx="735013" cy="739775"/>
          </a:xfrm>
          <a:custGeom>
            <a:avLst/>
            <a:gdLst>
              <a:gd name="T0" fmla="*/ 0 w 173"/>
              <a:gd name="T1" fmla="*/ 13 h 174"/>
              <a:gd name="T2" fmla="*/ 159 w 173"/>
              <a:gd name="T3" fmla="*/ 99 h 174"/>
              <a:gd name="T4" fmla="*/ 159 w 173"/>
              <a:gd name="T5" fmla="*/ 174 h 174"/>
              <a:gd name="T6" fmla="*/ 173 w 173"/>
              <a:gd name="T7" fmla="*/ 174 h 174"/>
              <a:gd name="T8" fmla="*/ 173 w 173"/>
              <a:gd name="T9" fmla="*/ 95 h 174"/>
              <a:gd name="T10" fmla="*/ 170 w 173"/>
              <a:gd name="T11" fmla="*/ 88 h 174"/>
              <a:gd name="T12" fmla="*/ 6 w 173"/>
              <a:gd name="T13" fmla="*/ 0 h 174"/>
              <a:gd name="T14" fmla="*/ 0 w 173"/>
              <a:gd name="T15" fmla="*/ 1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174">
                <a:moveTo>
                  <a:pt x="0" y="13"/>
                </a:moveTo>
                <a:cubicBezTo>
                  <a:pt x="159" y="99"/>
                  <a:pt x="159" y="99"/>
                  <a:pt x="159" y="99"/>
                </a:cubicBezTo>
                <a:cubicBezTo>
                  <a:pt x="159" y="174"/>
                  <a:pt x="159" y="174"/>
                  <a:pt x="159" y="174"/>
                </a:cubicBezTo>
                <a:cubicBezTo>
                  <a:pt x="173" y="174"/>
                  <a:pt x="173" y="174"/>
                  <a:pt x="173" y="174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3" y="92"/>
                  <a:pt x="172" y="90"/>
                  <a:pt x="170" y="88"/>
                </a:cubicBezTo>
                <a:cubicBezTo>
                  <a:pt x="6" y="0"/>
                  <a:pt x="6" y="0"/>
                  <a:pt x="6" y="0"/>
                </a:cubicBezTo>
                <a:cubicBezTo>
                  <a:pt x="0" y="13"/>
                  <a:pt x="0" y="13"/>
                  <a:pt x="0" y="13"/>
                </a:cubicBez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083425" y="2973266"/>
            <a:ext cx="196850" cy="555625"/>
          </a:xfrm>
          <a:prstGeom prst="rect">
            <a:avLst/>
          </a:prstGeom>
          <a:solidFill>
            <a:srgbClr val="30C1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5"/>
          <p:cNvSpPr/>
          <p:nvPr/>
        </p:nvSpPr>
        <p:spPr bwMode="auto">
          <a:xfrm>
            <a:off x="7054850" y="2943103"/>
            <a:ext cx="254000" cy="615950"/>
          </a:xfrm>
          <a:custGeom>
            <a:avLst/>
            <a:gdLst>
              <a:gd name="T0" fmla="*/ 53 w 60"/>
              <a:gd name="T1" fmla="*/ 138 h 145"/>
              <a:gd name="T2" fmla="*/ 53 w 60"/>
              <a:gd name="T3" fmla="*/ 131 h 145"/>
              <a:gd name="T4" fmla="*/ 14 w 60"/>
              <a:gd name="T5" fmla="*/ 131 h 145"/>
              <a:gd name="T6" fmla="*/ 14 w 60"/>
              <a:gd name="T7" fmla="*/ 14 h 145"/>
              <a:gd name="T8" fmla="*/ 46 w 60"/>
              <a:gd name="T9" fmla="*/ 14 h 145"/>
              <a:gd name="T10" fmla="*/ 46 w 60"/>
              <a:gd name="T11" fmla="*/ 138 h 145"/>
              <a:gd name="T12" fmla="*/ 53 w 60"/>
              <a:gd name="T13" fmla="*/ 138 h 145"/>
              <a:gd name="T14" fmla="*/ 53 w 60"/>
              <a:gd name="T15" fmla="*/ 131 h 145"/>
              <a:gd name="T16" fmla="*/ 53 w 60"/>
              <a:gd name="T17" fmla="*/ 138 h 145"/>
              <a:gd name="T18" fmla="*/ 60 w 60"/>
              <a:gd name="T19" fmla="*/ 138 h 145"/>
              <a:gd name="T20" fmla="*/ 60 w 60"/>
              <a:gd name="T21" fmla="*/ 7 h 145"/>
              <a:gd name="T22" fmla="*/ 58 w 60"/>
              <a:gd name="T23" fmla="*/ 2 h 145"/>
              <a:gd name="T24" fmla="*/ 53 w 60"/>
              <a:gd name="T25" fmla="*/ 0 h 145"/>
              <a:gd name="T26" fmla="*/ 7 w 60"/>
              <a:gd name="T27" fmla="*/ 0 h 145"/>
              <a:gd name="T28" fmla="*/ 2 w 60"/>
              <a:gd name="T29" fmla="*/ 2 h 145"/>
              <a:gd name="T30" fmla="*/ 0 w 60"/>
              <a:gd name="T31" fmla="*/ 7 h 145"/>
              <a:gd name="T32" fmla="*/ 0 w 60"/>
              <a:gd name="T33" fmla="*/ 138 h 145"/>
              <a:gd name="T34" fmla="*/ 2 w 60"/>
              <a:gd name="T35" fmla="*/ 143 h 145"/>
              <a:gd name="T36" fmla="*/ 7 w 60"/>
              <a:gd name="T37" fmla="*/ 145 h 145"/>
              <a:gd name="T38" fmla="*/ 53 w 60"/>
              <a:gd name="T39" fmla="*/ 145 h 145"/>
              <a:gd name="T40" fmla="*/ 58 w 60"/>
              <a:gd name="T41" fmla="*/ 143 h 145"/>
              <a:gd name="T42" fmla="*/ 60 w 60"/>
              <a:gd name="T43" fmla="*/ 138 h 145"/>
              <a:gd name="T44" fmla="*/ 53 w 60"/>
              <a:gd name="T45" fmla="*/ 13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" h="145">
                <a:moveTo>
                  <a:pt x="53" y="138"/>
                </a:moveTo>
                <a:cubicBezTo>
                  <a:pt x="53" y="131"/>
                  <a:pt x="53" y="131"/>
                  <a:pt x="53" y="131"/>
                </a:cubicBezTo>
                <a:cubicBezTo>
                  <a:pt x="14" y="131"/>
                  <a:pt x="14" y="131"/>
                  <a:pt x="14" y="131"/>
                </a:cubicBezTo>
                <a:cubicBezTo>
                  <a:pt x="14" y="14"/>
                  <a:pt x="14" y="14"/>
                  <a:pt x="14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53" y="138"/>
                  <a:pt x="53" y="138"/>
                  <a:pt x="53" y="138"/>
                </a:cubicBezTo>
                <a:cubicBezTo>
                  <a:pt x="53" y="131"/>
                  <a:pt x="53" y="131"/>
                  <a:pt x="53" y="131"/>
                </a:cubicBezTo>
                <a:cubicBezTo>
                  <a:pt x="53" y="138"/>
                  <a:pt x="53" y="138"/>
                  <a:pt x="53" y="138"/>
                </a:cubicBezTo>
                <a:cubicBezTo>
                  <a:pt x="60" y="138"/>
                  <a:pt x="60" y="138"/>
                  <a:pt x="60" y="138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5"/>
                  <a:pt x="60" y="3"/>
                  <a:pt x="58" y="2"/>
                </a:cubicBezTo>
                <a:cubicBezTo>
                  <a:pt x="57" y="0"/>
                  <a:pt x="55" y="0"/>
                  <a:pt x="53" y="0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3" y="0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0"/>
                  <a:pt x="1" y="142"/>
                  <a:pt x="2" y="143"/>
                </a:cubicBezTo>
                <a:cubicBezTo>
                  <a:pt x="3" y="144"/>
                  <a:pt x="5" y="145"/>
                  <a:pt x="7" y="145"/>
                </a:cubicBezTo>
                <a:cubicBezTo>
                  <a:pt x="53" y="145"/>
                  <a:pt x="53" y="145"/>
                  <a:pt x="53" y="145"/>
                </a:cubicBezTo>
                <a:cubicBezTo>
                  <a:pt x="55" y="145"/>
                  <a:pt x="57" y="144"/>
                  <a:pt x="58" y="143"/>
                </a:cubicBezTo>
                <a:cubicBezTo>
                  <a:pt x="60" y="142"/>
                  <a:pt x="60" y="140"/>
                  <a:pt x="60" y="138"/>
                </a:cubicBezTo>
                <a:lnTo>
                  <a:pt x="53" y="138"/>
                </a:ln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491038" y="826966"/>
            <a:ext cx="982662" cy="854075"/>
            <a:chOff x="4491038" y="981076"/>
            <a:chExt cx="982662" cy="854075"/>
          </a:xfrm>
        </p:grpSpPr>
        <p:sp>
          <p:nvSpPr>
            <p:cNvPr id="18" name="Freeform 16"/>
            <p:cNvSpPr/>
            <p:nvPr/>
          </p:nvSpPr>
          <p:spPr bwMode="auto">
            <a:xfrm>
              <a:off x="4513263" y="1001713"/>
              <a:ext cx="752475" cy="450850"/>
            </a:xfrm>
            <a:custGeom>
              <a:avLst/>
              <a:gdLst>
                <a:gd name="T0" fmla="*/ 166 w 474"/>
                <a:gd name="T1" fmla="*/ 0 h 284"/>
                <a:gd name="T2" fmla="*/ 0 w 474"/>
                <a:gd name="T3" fmla="*/ 252 h 284"/>
                <a:gd name="T4" fmla="*/ 85 w 474"/>
                <a:gd name="T5" fmla="*/ 263 h 284"/>
                <a:gd name="T6" fmla="*/ 305 w 474"/>
                <a:gd name="T7" fmla="*/ 284 h 284"/>
                <a:gd name="T8" fmla="*/ 423 w 474"/>
                <a:gd name="T9" fmla="*/ 110 h 284"/>
                <a:gd name="T10" fmla="*/ 474 w 474"/>
                <a:gd name="T11" fmla="*/ 35 h 284"/>
                <a:gd name="T12" fmla="*/ 166 w 474"/>
                <a:gd name="T1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284">
                  <a:moveTo>
                    <a:pt x="166" y="0"/>
                  </a:moveTo>
                  <a:lnTo>
                    <a:pt x="0" y="252"/>
                  </a:lnTo>
                  <a:lnTo>
                    <a:pt x="85" y="263"/>
                  </a:lnTo>
                  <a:lnTo>
                    <a:pt x="305" y="284"/>
                  </a:lnTo>
                  <a:lnTo>
                    <a:pt x="423" y="110"/>
                  </a:lnTo>
                  <a:lnTo>
                    <a:pt x="474" y="3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491038" y="981076"/>
              <a:ext cx="795338" cy="492125"/>
            </a:xfrm>
            <a:custGeom>
              <a:avLst/>
              <a:gdLst>
                <a:gd name="T0" fmla="*/ 67 w 187"/>
                <a:gd name="T1" fmla="*/ 5 h 116"/>
                <a:gd name="T2" fmla="*/ 63 w 187"/>
                <a:gd name="T3" fmla="*/ 2 h 116"/>
                <a:gd name="T4" fmla="*/ 1 w 187"/>
                <a:gd name="T5" fmla="*/ 97 h 116"/>
                <a:gd name="T6" fmla="*/ 1 w 187"/>
                <a:gd name="T7" fmla="*/ 101 h 116"/>
                <a:gd name="T8" fmla="*/ 4 w 187"/>
                <a:gd name="T9" fmla="*/ 104 h 116"/>
                <a:gd name="T10" fmla="*/ 36 w 187"/>
                <a:gd name="T11" fmla="*/ 107 h 116"/>
                <a:gd name="T12" fmla="*/ 36 w 187"/>
                <a:gd name="T13" fmla="*/ 107 h 116"/>
                <a:gd name="T14" fmla="*/ 119 w 187"/>
                <a:gd name="T15" fmla="*/ 116 h 116"/>
                <a:gd name="T16" fmla="*/ 123 w 187"/>
                <a:gd name="T17" fmla="*/ 113 h 116"/>
                <a:gd name="T18" fmla="*/ 167 w 187"/>
                <a:gd name="T19" fmla="*/ 48 h 116"/>
                <a:gd name="T20" fmla="*/ 186 w 187"/>
                <a:gd name="T21" fmla="*/ 21 h 116"/>
                <a:gd name="T22" fmla="*/ 186 w 187"/>
                <a:gd name="T23" fmla="*/ 16 h 116"/>
                <a:gd name="T24" fmla="*/ 183 w 187"/>
                <a:gd name="T25" fmla="*/ 13 h 116"/>
                <a:gd name="T26" fmla="*/ 67 w 187"/>
                <a:gd name="T27" fmla="*/ 0 h 116"/>
                <a:gd name="T28" fmla="*/ 63 w 187"/>
                <a:gd name="T29" fmla="*/ 2 h 116"/>
                <a:gd name="T30" fmla="*/ 67 w 187"/>
                <a:gd name="T31" fmla="*/ 5 h 116"/>
                <a:gd name="T32" fmla="*/ 66 w 187"/>
                <a:gd name="T33" fmla="*/ 10 h 116"/>
                <a:gd name="T34" fmla="*/ 174 w 187"/>
                <a:gd name="T35" fmla="*/ 22 h 116"/>
                <a:gd name="T36" fmla="*/ 159 w 187"/>
                <a:gd name="T37" fmla="*/ 43 h 116"/>
                <a:gd name="T38" fmla="*/ 117 w 187"/>
                <a:gd name="T39" fmla="*/ 106 h 116"/>
                <a:gd name="T40" fmla="*/ 37 w 187"/>
                <a:gd name="T41" fmla="*/ 98 h 116"/>
                <a:gd name="T42" fmla="*/ 37 w 187"/>
                <a:gd name="T43" fmla="*/ 98 h 116"/>
                <a:gd name="T44" fmla="*/ 13 w 187"/>
                <a:gd name="T45" fmla="*/ 95 h 116"/>
                <a:gd name="T46" fmla="*/ 71 w 187"/>
                <a:gd name="T47" fmla="*/ 8 h 116"/>
                <a:gd name="T48" fmla="*/ 67 w 187"/>
                <a:gd name="T49" fmla="*/ 5 h 116"/>
                <a:gd name="T50" fmla="*/ 66 w 187"/>
                <a:gd name="T51" fmla="*/ 10 h 116"/>
                <a:gd name="T52" fmla="*/ 67 w 187"/>
                <a:gd name="T53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7" h="116">
                  <a:moveTo>
                    <a:pt x="67" y="5"/>
                  </a:moveTo>
                  <a:cubicBezTo>
                    <a:pt x="63" y="2"/>
                    <a:pt x="63" y="2"/>
                    <a:pt x="63" y="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98"/>
                    <a:pt x="0" y="100"/>
                    <a:pt x="1" y="101"/>
                  </a:cubicBezTo>
                  <a:cubicBezTo>
                    <a:pt x="1" y="103"/>
                    <a:pt x="3" y="104"/>
                    <a:pt x="4" y="104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1" y="116"/>
                    <a:pt x="122" y="115"/>
                    <a:pt x="123" y="113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87" y="19"/>
                    <a:pt x="187" y="18"/>
                    <a:pt x="186" y="16"/>
                  </a:cubicBezTo>
                  <a:cubicBezTo>
                    <a:pt x="186" y="15"/>
                    <a:pt x="184" y="14"/>
                    <a:pt x="183" y="1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4" y="1"/>
                    <a:pt x="63" y="2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174" y="22"/>
                    <a:pt x="174" y="22"/>
                    <a:pt x="174" y="2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7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627563" y="1052513"/>
              <a:ext cx="212725" cy="311150"/>
            </a:xfrm>
            <a:custGeom>
              <a:avLst/>
              <a:gdLst>
                <a:gd name="T0" fmla="*/ 42 w 50"/>
                <a:gd name="T1" fmla="*/ 0 h 73"/>
                <a:gd name="T2" fmla="*/ 1 w 50"/>
                <a:gd name="T3" fmla="*/ 63 h 73"/>
                <a:gd name="T4" fmla="*/ 0 w 50"/>
                <a:gd name="T5" fmla="*/ 68 h 73"/>
                <a:gd name="T6" fmla="*/ 4 w 50"/>
                <a:gd name="T7" fmla="*/ 70 h 73"/>
                <a:gd name="T8" fmla="*/ 25 w 50"/>
                <a:gd name="T9" fmla="*/ 73 h 73"/>
                <a:gd name="T10" fmla="*/ 26 w 50"/>
                <a:gd name="T11" fmla="*/ 63 h 73"/>
                <a:gd name="T12" fmla="*/ 13 w 50"/>
                <a:gd name="T13" fmla="*/ 62 h 73"/>
                <a:gd name="T14" fmla="*/ 50 w 50"/>
                <a:gd name="T15" fmla="*/ 6 h 73"/>
                <a:gd name="T16" fmla="*/ 42 w 50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73">
                  <a:moveTo>
                    <a:pt x="42" y="0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1" y="69"/>
                    <a:pt x="3" y="70"/>
                    <a:pt x="4" y="70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2" y="0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4648200" y="1176338"/>
              <a:ext cx="719138" cy="636588"/>
            </a:xfrm>
            <a:custGeom>
              <a:avLst/>
              <a:gdLst>
                <a:gd name="T0" fmla="*/ 0 w 453"/>
                <a:gd name="T1" fmla="*/ 153 h 401"/>
                <a:gd name="T2" fmla="*/ 115 w 453"/>
                <a:gd name="T3" fmla="*/ 401 h 401"/>
                <a:gd name="T4" fmla="*/ 453 w 453"/>
                <a:gd name="T5" fmla="*/ 246 h 401"/>
                <a:gd name="T6" fmla="*/ 338 w 453"/>
                <a:gd name="T7" fmla="*/ 0 h 401"/>
                <a:gd name="T8" fmla="*/ 220 w 453"/>
                <a:gd name="T9" fmla="*/ 174 h 401"/>
                <a:gd name="T10" fmla="*/ 0 w 453"/>
                <a:gd name="T11" fmla="*/ 15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401">
                  <a:moveTo>
                    <a:pt x="0" y="153"/>
                  </a:moveTo>
                  <a:lnTo>
                    <a:pt x="115" y="401"/>
                  </a:lnTo>
                  <a:lnTo>
                    <a:pt x="453" y="246"/>
                  </a:lnTo>
                  <a:lnTo>
                    <a:pt x="338" y="0"/>
                  </a:lnTo>
                  <a:lnTo>
                    <a:pt x="220" y="174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4627563" y="1155701"/>
              <a:ext cx="760413" cy="679450"/>
            </a:xfrm>
            <a:custGeom>
              <a:avLst/>
              <a:gdLst>
                <a:gd name="T0" fmla="*/ 5 w 179"/>
                <a:gd name="T1" fmla="*/ 62 h 160"/>
                <a:gd name="T2" fmla="*/ 1 w 179"/>
                <a:gd name="T3" fmla="*/ 63 h 160"/>
                <a:gd name="T4" fmla="*/ 44 w 179"/>
                <a:gd name="T5" fmla="*/ 157 h 160"/>
                <a:gd name="T6" fmla="*/ 46 w 179"/>
                <a:gd name="T7" fmla="*/ 160 h 160"/>
                <a:gd name="T8" fmla="*/ 50 w 179"/>
                <a:gd name="T9" fmla="*/ 159 h 160"/>
                <a:gd name="T10" fmla="*/ 176 w 179"/>
                <a:gd name="T11" fmla="*/ 102 h 160"/>
                <a:gd name="T12" fmla="*/ 178 w 179"/>
                <a:gd name="T13" fmla="*/ 95 h 160"/>
                <a:gd name="T14" fmla="*/ 136 w 179"/>
                <a:gd name="T15" fmla="*/ 3 h 160"/>
                <a:gd name="T16" fmla="*/ 132 w 179"/>
                <a:gd name="T17" fmla="*/ 0 h 160"/>
                <a:gd name="T18" fmla="*/ 127 w 179"/>
                <a:gd name="T19" fmla="*/ 2 h 160"/>
                <a:gd name="T20" fmla="*/ 85 w 179"/>
                <a:gd name="T21" fmla="*/ 65 h 160"/>
                <a:gd name="T22" fmla="*/ 5 w 179"/>
                <a:gd name="T23" fmla="*/ 57 h 160"/>
                <a:gd name="T24" fmla="*/ 1 w 179"/>
                <a:gd name="T25" fmla="*/ 59 h 160"/>
                <a:gd name="T26" fmla="*/ 1 w 179"/>
                <a:gd name="T27" fmla="*/ 63 h 160"/>
                <a:gd name="T28" fmla="*/ 5 w 179"/>
                <a:gd name="T29" fmla="*/ 62 h 160"/>
                <a:gd name="T30" fmla="*/ 4 w 179"/>
                <a:gd name="T31" fmla="*/ 66 h 160"/>
                <a:gd name="T32" fmla="*/ 87 w 179"/>
                <a:gd name="T33" fmla="*/ 75 h 160"/>
                <a:gd name="T34" fmla="*/ 91 w 179"/>
                <a:gd name="T35" fmla="*/ 72 h 160"/>
                <a:gd name="T36" fmla="*/ 131 w 179"/>
                <a:gd name="T37" fmla="*/ 14 h 160"/>
                <a:gd name="T38" fmla="*/ 168 w 179"/>
                <a:gd name="T39" fmla="*/ 95 h 160"/>
                <a:gd name="T40" fmla="*/ 50 w 179"/>
                <a:gd name="T41" fmla="*/ 149 h 160"/>
                <a:gd name="T42" fmla="*/ 9 w 179"/>
                <a:gd name="T43" fmla="*/ 60 h 160"/>
                <a:gd name="T44" fmla="*/ 5 w 179"/>
                <a:gd name="T45" fmla="*/ 62 h 160"/>
                <a:gd name="T46" fmla="*/ 4 w 179"/>
                <a:gd name="T47" fmla="*/ 66 h 160"/>
                <a:gd name="T48" fmla="*/ 5 w 179"/>
                <a:gd name="T49" fmla="*/ 6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9" h="160">
                  <a:moveTo>
                    <a:pt x="5" y="62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4" y="158"/>
                    <a:pt x="45" y="159"/>
                    <a:pt x="46" y="160"/>
                  </a:cubicBezTo>
                  <a:cubicBezTo>
                    <a:pt x="47" y="160"/>
                    <a:pt x="49" y="160"/>
                    <a:pt x="50" y="159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8" y="100"/>
                    <a:pt x="179" y="98"/>
                    <a:pt x="178" y="95"/>
                  </a:cubicBezTo>
                  <a:cubicBezTo>
                    <a:pt x="136" y="3"/>
                    <a:pt x="136" y="3"/>
                    <a:pt x="136" y="3"/>
                  </a:cubicBezTo>
                  <a:cubicBezTo>
                    <a:pt x="135" y="1"/>
                    <a:pt x="133" y="0"/>
                    <a:pt x="132" y="0"/>
                  </a:cubicBezTo>
                  <a:cubicBezTo>
                    <a:pt x="130" y="0"/>
                    <a:pt x="128" y="1"/>
                    <a:pt x="127" y="2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7"/>
                    <a:pt x="2" y="57"/>
                    <a:pt x="1" y="59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9" y="75"/>
                    <a:pt x="90" y="74"/>
                    <a:pt x="91" y="72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6"/>
                    <a:pt x="4" y="66"/>
                    <a:pt x="4" y="66"/>
                  </a:cubicBezTo>
                  <a:lnTo>
                    <a:pt x="5" y="6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010150" y="1108076"/>
              <a:ext cx="344488" cy="152400"/>
            </a:xfrm>
            <a:custGeom>
              <a:avLst/>
              <a:gdLst>
                <a:gd name="T0" fmla="*/ 0 w 81"/>
                <a:gd name="T1" fmla="*/ 10 h 36"/>
                <a:gd name="T2" fmla="*/ 62 w 81"/>
                <a:gd name="T3" fmla="*/ 14 h 36"/>
                <a:gd name="T4" fmla="*/ 73 w 81"/>
                <a:gd name="T5" fmla="*/ 36 h 36"/>
                <a:gd name="T6" fmla="*/ 81 w 81"/>
                <a:gd name="T7" fmla="*/ 33 h 36"/>
                <a:gd name="T8" fmla="*/ 70 w 81"/>
                <a:gd name="T9" fmla="*/ 7 h 36"/>
                <a:gd name="T10" fmla="*/ 66 w 81"/>
                <a:gd name="T11" fmla="*/ 4 h 36"/>
                <a:gd name="T12" fmla="*/ 0 w 81"/>
                <a:gd name="T13" fmla="*/ 0 h 36"/>
                <a:gd name="T14" fmla="*/ 0 w 81"/>
                <a:gd name="T15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36">
                  <a:moveTo>
                    <a:pt x="0" y="10"/>
                  </a:moveTo>
                  <a:cubicBezTo>
                    <a:pt x="62" y="14"/>
                    <a:pt x="62" y="14"/>
                    <a:pt x="62" y="14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9" y="6"/>
                    <a:pt x="68" y="5"/>
                    <a:pt x="6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307013" y="1239838"/>
              <a:ext cx="144463" cy="207963"/>
            </a:xfrm>
            <a:custGeom>
              <a:avLst/>
              <a:gdLst>
                <a:gd name="T0" fmla="*/ 91 w 91"/>
                <a:gd name="T1" fmla="*/ 113 h 131"/>
                <a:gd name="T2" fmla="*/ 51 w 91"/>
                <a:gd name="T3" fmla="*/ 131 h 131"/>
                <a:gd name="T4" fmla="*/ 0 w 91"/>
                <a:gd name="T5" fmla="*/ 19 h 131"/>
                <a:gd name="T6" fmla="*/ 40 w 91"/>
                <a:gd name="T7" fmla="*/ 0 h 131"/>
                <a:gd name="T8" fmla="*/ 91 w 91"/>
                <a:gd name="T9" fmla="*/ 11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31">
                  <a:moveTo>
                    <a:pt x="91" y="113"/>
                  </a:moveTo>
                  <a:lnTo>
                    <a:pt x="51" y="131"/>
                  </a:lnTo>
                  <a:lnTo>
                    <a:pt x="0" y="19"/>
                  </a:lnTo>
                  <a:lnTo>
                    <a:pt x="40" y="0"/>
                  </a:lnTo>
                  <a:lnTo>
                    <a:pt x="91" y="113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286375" y="1219201"/>
              <a:ext cx="187325" cy="250825"/>
            </a:xfrm>
            <a:custGeom>
              <a:avLst/>
              <a:gdLst>
                <a:gd name="T0" fmla="*/ 39 w 44"/>
                <a:gd name="T1" fmla="*/ 47 h 59"/>
                <a:gd name="T2" fmla="*/ 37 w 44"/>
                <a:gd name="T3" fmla="*/ 43 h 59"/>
                <a:gd name="T4" fmla="*/ 26 w 44"/>
                <a:gd name="T5" fmla="*/ 48 h 59"/>
                <a:gd name="T6" fmla="*/ 11 w 44"/>
                <a:gd name="T7" fmla="*/ 14 h 59"/>
                <a:gd name="T8" fmla="*/ 17 w 44"/>
                <a:gd name="T9" fmla="*/ 11 h 59"/>
                <a:gd name="T10" fmla="*/ 35 w 44"/>
                <a:gd name="T11" fmla="*/ 49 h 59"/>
                <a:gd name="T12" fmla="*/ 39 w 44"/>
                <a:gd name="T13" fmla="*/ 47 h 59"/>
                <a:gd name="T14" fmla="*/ 37 w 44"/>
                <a:gd name="T15" fmla="*/ 43 h 59"/>
                <a:gd name="T16" fmla="*/ 39 w 44"/>
                <a:gd name="T17" fmla="*/ 47 h 59"/>
                <a:gd name="T18" fmla="*/ 43 w 44"/>
                <a:gd name="T19" fmla="*/ 45 h 59"/>
                <a:gd name="T20" fmla="*/ 24 w 44"/>
                <a:gd name="T21" fmla="*/ 3 h 59"/>
                <a:gd name="T22" fmla="*/ 18 w 44"/>
                <a:gd name="T23" fmla="*/ 1 h 59"/>
                <a:gd name="T24" fmla="*/ 3 w 44"/>
                <a:gd name="T25" fmla="*/ 8 h 59"/>
                <a:gd name="T26" fmla="*/ 0 w 44"/>
                <a:gd name="T27" fmla="*/ 10 h 59"/>
                <a:gd name="T28" fmla="*/ 0 w 44"/>
                <a:gd name="T29" fmla="*/ 14 h 59"/>
                <a:gd name="T30" fmla="*/ 20 w 44"/>
                <a:gd name="T31" fmla="*/ 56 h 59"/>
                <a:gd name="T32" fmla="*/ 26 w 44"/>
                <a:gd name="T33" fmla="*/ 58 h 59"/>
                <a:gd name="T34" fmla="*/ 41 w 44"/>
                <a:gd name="T35" fmla="*/ 51 h 59"/>
                <a:gd name="T36" fmla="*/ 43 w 44"/>
                <a:gd name="T37" fmla="*/ 49 h 59"/>
                <a:gd name="T38" fmla="*/ 43 w 44"/>
                <a:gd name="T39" fmla="*/ 45 h 59"/>
                <a:gd name="T40" fmla="*/ 39 w 44"/>
                <a:gd name="T41" fmla="*/ 4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59">
                  <a:moveTo>
                    <a:pt x="39" y="47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1"/>
                    <a:pt x="20" y="0"/>
                    <a:pt x="18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1" y="58"/>
                    <a:pt x="24" y="59"/>
                    <a:pt x="26" y="58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2" y="51"/>
                    <a:pt x="43" y="50"/>
                    <a:pt x="43" y="49"/>
                  </a:cubicBezTo>
                  <a:cubicBezTo>
                    <a:pt x="44" y="48"/>
                    <a:pt x="44" y="46"/>
                    <a:pt x="43" y="45"/>
                  </a:cubicBezTo>
                  <a:lnTo>
                    <a:pt x="39" y="4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902325" y="461841"/>
            <a:ext cx="747713" cy="747712"/>
            <a:chOff x="5902325" y="615951"/>
            <a:chExt cx="747713" cy="747712"/>
          </a:xfrm>
        </p:grpSpPr>
        <p:sp>
          <p:nvSpPr>
            <p:cNvPr id="26" name="Freeform 24"/>
            <p:cNvSpPr/>
            <p:nvPr/>
          </p:nvSpPr>
          <p:spPr bwMode="auto">
            <a:xfrm>
              <a:off x="5924550" y="636588"/>
              <a:ext cx="704850" cy="433388"/>
            </a:xfrm>
            <a:custGeom>
              <a:avLst/>
              <a:gdLst>
                <a:gd name="T0" fmla="*/ 248 w 444"/>
                <a:gd name="T1" fmla="*/ 0 h 273"/>
                <a:gd name="T2" fmla="*/ 0 w 444"/>
                <a:gd name="T3" fmla="*/ 88 h 273"/>
                <a:gd name="T4" fmla="*/ 56 w 444"/>
                <a:gd name="T5" fmla="*/ 139 h 273"/>
                <a:gd name="T6" fmla="*/ 195 w 444"/>
                <a:gd name="T7" fmla="*/ 273 h 273"/>
                <a:gd name="T8" fmla="*/ 369 w 444"/>
                <a:gd name="T9" fmla="*/ 214 h 273"/>
                <a:gd name="T10" fmla="*/ 444 w 444"/>
                <a:gd name="T11" fmla="*/ 190 h 273"/>
                <a:gd name="T12" fmla="*/ 248 w 444"/>
                <a:gd name="T1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273">
                  <a:moveTo>
                    <a:pt x="248" y="0"/>
                  </a:moveTo>
                  <a:lnTo>
                    <a:pt x="0" y="88"/>
                  </a:lnTo>
                  <a:lnTo>
                    <a:pt x="56" y="139"/>
                  </a:lnTo>
                  <a:lnTo>
                    <a:pt x="195" y="273"/>
                  </a:lnTo>
                  <a:lnTo>
                    <a:pt x="369" y="214"/>
                  </a:lnTo>
                  <a:lnTo>
                    <a:pt x="444" y="19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902325" y="615951"/>
              <a:ext cx="747713" cy="474663"/>
            </a:xfrm>
            <a:custGeom>
              <a:avLst/>
              <a:gdLst>
                <a:gd name="T0" fmla="*/ 98 w 176"/>
                <a:gd name="T1" fmla="*/ 5 h 112"/>
                <a:gd name="T2" fmla="*/ 97 w 176"/>
                <a:gd name="T3" fmla="*/ 1 h 112"/>
                <a:gd name="T4" fmla="*/ 4 w 176"/>
                <a:gd name="T5" fmla="*/ 34 h 112"/>
                <a:gd name="T6" fmla="*/ 1 w 176"/>
                <a:gd name="T7" fmla="*/ 37 h 112"/>
                <a:gd name="T8" fmla="*/ 2 w 176"/>
                <a:gd name="T9" fmla="*/ 41 h 112"/>
                <a:gd name="T10" fmla="*/ 22 w 176"/>
                <a:gd name="T11" fmla="*/ 61 h 112"/>
                <a:gd name="T12" fmla="*/ 75 w 176"/>
                <a:gd name="T13" fmla="*/ 110 h 112"/>
                <a:gd name="T14" fmla="*/ 80 w 176"/>
                <a:gd name="T15" fmla="*/ 111 h 112"/>
                <a:gd name="T16" fmla="*/ 145 w 176"/>
                <a:gd name="T17" fmla="*/ 89 h 112"/>
                <a:gd name="T18" fmla="*/ 173 w 176"/>
                <a:gd name="T19" fmla="*/ 80 h 112"/>
                <a:gd name="T20" fmla="*/ 176 w 176"/>
                <a:gd name="T21" fmla="*/ 77 h 112"/>
                <a:gd name="T22" fmla="*/ 174 w 176"/>
                <a:gd name="T23" fmla="*/ 72 h 112"/>
                <a:gd name="T24" fmla="*/ 101 w 176"/>
                <a:gd name="T25" fmla="*/ 2 h 112"/>
                <a:gd name="T26" fmla="*/ 97 w 176"/>
                <a:gd name="T27" fmla="*/ 1 h 112"/>
                <a:gd name="T28" fmla="*/ 98 w 176"/>
                <a:gd name="T29" fmla="*/ 5 h 112"/>
                <a:gd name="T30" fmla="*/ 95 w 176"/>
                <a:gd name="T31" fmla="*/ 9 h 112"/>
                <a:gd name="T32" fmla="*/ 162 w 176"/>
                <a:gd name="T33" fmla="*/ 74 h 112"/>
                <a:gd name="T34" fmla="*/ 142 w 176"/>
                <a:gd name="T35" fmla="*/ 80 h 112"/>
                <a:gd name="T36" fmla="*/ 80 w 176"/>
                <a:gd name="T37" fmla="*/ 101 h 112"/>
                <a:gd name="T38" fmla="*/ 29 w 176"/>
                <a:gd name="T39" fmla="*/ 54 h 112"/>
                <a:gd name="T40" fmla="*/ 14 w 176"/>
                <a:gd name="T41" fmla="*/ 40 h 112"/>
                <a:gd name="T42" fmla="*/ 100 w 176"/>
                <a:gd name="T43" fmla="*/ 10 h 112"/>
                <a:gd name="T44" fmla="*/ 98 w 176"/>
                <a:gd name="T45" fmla="*/ 5 h 112"/>
                <a:gd name="T46" fmla="*/ 95 w 176"/>
                <a:gd name="T47" fmla="*/ 9 h 112"/>
                <a:gd name="T48" fmla="*/ 98 w 176"/>
                <a:gd name="T49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112">
                  <a:moveTo>
                    <a:pt x="98" y="5"/>
                  </a:moveTo>
                  <a:cubicBezTo>
                    <a:pt x="97" y="1"/>
                    <a:pt x="97" y="1"/>
                    <a:pt x="97" y="1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4"/>
                    <a:pt x="1" y="35"/>
                    <a:pt x="1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76" y="111"/>
                    <a:pt x="78" y="112"/>
                    <a:pt x="80" y="111"/>
                  </a:cubicBezTo>
                  <a:cubicBezTo>
                    <a:pt x="145" y="89"/>
                    <a:pt x="145" y="89"/>
                    <a:pt x="145" y="89"/>
                  </a:cubicBezTo>
                  <a:cubicBezTo>
                    <a:pt x="173" y="80"/>
                    <a:pt x="173" y="80"/>
                    <a:pt x="173" y="80"/>
                  </a:cubicBezTo>
                  <a:cubicBezTo>
                    <a:pt x="174" y="80"/>
                    <a:pt x="175" y="78"/>
                    <a:pt x="176" y="77"/>
                  </a:cubicBezTo>
                  <a:cubicBezTo>
                    <a:pt x="176" y="75"/>
                    <a:pt x="176" y="73"/>
                    <a:pt x="174" y="7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7" y="1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42" y="80"/>
                    <a:pt x="142" y="80"/>
                    <a:pt x="142" y="80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5" y="9"/>
                    <a:pt x="95" y="9"/>
                    <a:pt x="95" y="9"/>
                  </a:cubicBezTo>
                  <a:lnTo>
                    <a:pt x="98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034088" y="687388"/>
              <a:ext cx="288925" cy="179388"/>
            </a:xfrm>
            <a:custGeom>
              <a:avLst/>
              <a:gdLst>
                <a:gd name="T0" fmla="*/ 65 w 68"/>
                <a:gd name="T1" fmla="*/ 0 h 42"/>
                <a:gd name="T2" fmla="*/ 3 w 68"/>
                <a:gd name="T3" fmla="*/ 22 h 42"/>
                <a:gd name="T4" fmla="*/ 0 w 68"/>
                <a:gd name="T5" fmla="*/ 25 h 42"/>
                <a:gd name="T6" fmla="*/ 2 w 68"/>
                <a:gd name="T7" fmla="*/ 30 h 42"/>
                <a:gd name="T8" fmla="*/ 15 w 68"/>
                <a:gd name="T9" fmla="*/ 42 h 42"/>
                <a:gd name="T10" fmla="*/ 22 w 68"/>
                <a:gd name="T11" fmla="*/ 36 h 42"/>
                <a:gd name="T12" fmla="*/ 14 w 68"/>
                <a:gd name="T13" fmla="*/ 28 h 42"/>
                <a:gd name="T14" fmla="*/ 68 w 68"/>
                <a:gd name="T15" fmla="*/ 9 h 42"/>
                <a:gd name="T16" fmla="*/ 65 w 68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2">
                  <a:moveTo>
                    <a:pt x="65" y="0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4"/>
                    <a:pt x="0" y="25"/>
                  </a:cubicBezTo>
                  <a:cubicBezTo>
                    <a:pt x="0" y="27"/>
                    <a:pt x="1" y="29"/>
                    <a:pt x="2" y="3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5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5927725" y="857251"/>
              <a:ext cx="582613" cy="488950"/>
            </a:xfrm>
            <a:custGeom>
              <a:avLst/>
              <a:gdLst>
                <a:gd name="T0" fmla="*/ 54 w 367"/>
                <a:gd name="T1" fmla="*/ 0 h 308"/>
                <a:gd name="T2" fmla="*/ 0 w 367"/>
                <a:gd name="T3" fmla="*/ 236 h 308"/>
                <a:gd name="T4" fmla="*/ 316 w 367"/>
                <a:gd name="T5" fmla="*/ 308 h 308"/>
                <a:gd name="T6" fmla="*/ 367 w 367"/>
                <a:gd name="T7" fmla="*/ 75 h 308"/>
                <a:gd name="T8" fmla="*/ 193 w 367"/>
                <a:gd name="T9" fmla="*/ 134 h 308"/>
                <a:gd name="T10" fmla="*/ 54 w 367"/>
                <a:gd name="T1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308">
                  <a:moveTo>
                    <a:pt x="54" y="0"/>
                  </a:moveTo>
                  <a:lnTo>
                    <a:pt x="0" y="236"/>
                  </a:lnTo>
                  <a:lnTo>
                    <a:pt x="316" y="308"/>
                  </a:lnTo>
                  <a:lnTo>
                    <a:pt x="367" y="75"/>
                  </a:lnTo>
                  <a:lnTo>
                    <a:pt x="193" y="13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907088" y="836613"/>
              <a:ext cx="623888" cy="527050"/>
            </a:xfrm>
            <a:custGeom>
              <a:avLst/>
              <a:gdLst>
                <a:gd name="T0" fmla="*/ 25 w 147"/>
                <a:gd name="T1" fmla="*/ 5 h 124"/>
                <a:gd name="T2" fmla="*/ 20 w 147"/>
                <a:gd name="T3" fmla="*/ 4 h 124"/>
                <a:gd name="T4" fmla="*/ 0 w 147"/>
                <a:gd name="T5" fmla="*/ 92 h 124"/>
                <a:gd name="T6" fmla="*/ 4 w 147"/>
                <a:gd name="T7" fmla="*/ 97 h 124"/>
                <a:gd name="T8" fmla="*/ 122 w 147"/>
                <a:gd name="T9" fmla="*/ 124 h 124"/>
                <a:gd name="T10" fmla="*/ 125 w 147"/>
                <a:gd name="T11" fmla="*/ 124 h 124"/>
                <a:gd name="T12" fmla="*/ 127 w 147"/>
                <a:gd name="T13" fmla="*/ 121 h 124"/>
                <a:gd name="T14" fmla="*/ 147 w 147"/>
                <a:gd name="T15" fmla="*/ 34 h 124"/>
                <a:gd name="T16" fmla="*/ 146 w 147"/>
                <a:gd name="T17" fmla="*/ 29 h 124"/>
                <a:gd name="T18" fmla="*/ 141 w 147"/>
                <a:gd name="T19" fmla="*/ 28 h 124"/>
                <a:gd name="T20" fmla="*/ 79 w 147"/>
                <a:gd name="T21" fmla="*/ 49 h 124"/>
                <a:gd name="T22" fmla="*/ 28 w 147"/>
                <a:gd name="T23" fmla="*/ 2 h 124"/>
                <a:gd name="T24" fmla="*/ 23 w 147"/>
                <a:gd name="T25" fmla="*/ 1 h 124"/>
                <a:gd name="T26" fmla="*/ 20 w 147"/>
                <a:gd name="T27" fmla="*/ 4 h 124"/>
                <a:gd name="T28" fmla="*/ 25 w 147"/>
                <a:gd name="T29" fmla="*/ 5 h 124"/>
                <a:gd name="T30" fmla="*/ 21 w 147"/>
                <a:gd name="T31" fmla="*/ 9 h 124"/>
                <a:gd name="T32" fmla="*/ 74 w 147"/>
                <a:gd name="T33" fmla="*/ 58 h 124"/>
                <a:gd name="T34" fmla="*/ 79 w 147"/>
                <a:gd name="T35" fmla="*/ 59 h 124"/>
                <a:gd name="T36" fmla="*/ 136 w 147"/>
                <a:gd name="T37" fmla="*/ 40 h 124"/>
                <a:gd name="T38" fmla="*/ 119 w 147"/>
                <a:gd name="T39" fmla="*/ 114 h 124"/>
                <a:gd name="T40" fmla="*/ 10 w 147"/>
                <a:gd name="T41" fmla="*/ 89 h 124"/>
                <a:gd name="T42" fmla="*/ 29 w 147"/>
                <a:gd name="T43" fmla="*/ 6 h 124"/>
                <a:gd name="T44" fmla="*/ 25 w 147"/>
                <a:gd name="T45" fmla="*/ 5 h 124"/>
                <a:gd name="T46" fmla="*/ 21 w 147"/>
                <a:gd name="T47" fmla="*/ 9 h 124"/>
                <a:gd name="T48" fmla="*/ 25 w 147"/>
                <a:gd name="T49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24">
                  <a:moveTo>
                    <a:pt x="25" y="5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1" y="97"/>
                    <a:pt x="4" y="97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3" y="124"/>
                    <a:pt x="124" y="124"/>
                    <a:pt x="125" y="124"/>
                  </a:cubicBezTo>
                  <a:cubicBezTo>
                    <a:pt x="126" y="123"/>
                    <a:pt x="127" y="122"/>
                    <a:pt x="127" y="121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47" y="32"/>
                    <a:pt x="147" y="31"/>
                    <a:pt x="146" y="29"/>
                  </a:cubicBezTo>
                  <a:cubicBezTo>
                    <a:pt x="144" y="28"/>
                    <a:pt x="143" y="28"/>
                    <a:pt x="141" y="28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1"/>
                    <a:pt x="25" y="0"/>
                    <a:pt x="23" y="1"/>
                  </a:cubicBezTo>
                  <a:cubicBezTo>
                    <a:pt x="22" y="1"/>
                    <a:pt x="20" y="2"/>
                    <a:pt x="20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5" y="59"/>
                    <a:pt x="77" y="60"/>
                    <a:pt x="79" y="59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0" y="89"/>
                    <a:pt x="10" y="89"/>
                    <a:pt x="10" y="8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1" y="9"/>
                    <a:pt x="21" y="9"/>
                    <a:pt x="21" y="9"/>
                  </a:cubicBezTo>
                  <a:lnTo>
                    <a:pt x="25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6403975" y="836613"/>
              <a:ext cx="217488" cy="279400"/>
            </a:xfrm>
            <a:custGeom>
              <a:avLst/>
              <a:gdLst>
                <a:gd name="T0" fmla="*/ 0 w 51"/>
                <a:gd name="T1" fmla="*/ 7 h 66"/>
                <a:gd name="T2" fmla="*/ 40 w 51"/>
                <a:gd name="T3" fmla="*/ 43 h 66"/>
                <a:gd name="T4" fmla="*/ 36 w 51"/>
                <a:gd name="T5" fmla="*/ 64 h 66"/>
                <a:gd name="T6" fmla="*/ 45 w 51"/>
                <a:gd name="T7" fmla="*/ 66 h 66"/>
                <a:gd name="T8" fmla="*/ 50 w 51"/>
                <a:gd name="T9" fmla="*/ 42 h 66"/>
                <a:gd name="T10" fmla="*/ 49 w 51"/>
                <a:gd name="T11" fmla="*/ 38 h 66"/>
                <a:gd name="T12" fmla="*/ 6 w 51"/>
                <a:gd name="T13" fmla="*/ 0 h 66"/>
                <a:gd name="T14" fmla="*/ 0 w 51"/>
                <a:gd name="T1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66">
                  <a:moveTo>
                    <a:pt x="0" y="7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0"/>
                    <a:pt x="50" y="39"/>
                    <a:pt x="49" y="3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6505575" y="1103313"/>
              <a:ext cx="98425" cy="184150"/>
            </a:xfrm>
            <a:custGeom>
              <a:avLst/>
              <a:gdLst>
                <a:gd name="T0" fmla="*/ 38 w 62"/>
                <a:gd name="T1" fmla="*/ 116 h 116"/>
                <a:gd name="T2" fmla="*/ 0 w 62"/>
                <a:gd name="T3" fmla="*/ 108 h 116"/>
                <a:gd name="T4" fmla="*/ 24 w 62"/>
                <a:gd name="T5" fmla="*/ 0 h 116"/>
                <a:gd name="T6" fmla="*/ 62 w 62"/>
                <a:gd name="T7" fmla="*/ 8 h 116"/>
                <a:gd name="T8" fmla="*/ 38 w 6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16">
                  <a:moveTo>
                    <a:pt x="38" y="116"/>
                  </a:moveTo>
                  <a:lnTo>
                    <a:pt x="0" y="108"/>
                  </a:lnTo>
                  <a:lnTo>
                    <a:pt x="24" y="0"/>
                  </a:lnTo>
                  <a:lnTo>
                    <a:pt x="62" y="8"/>
                  </a:lnTo>
                  <a:lnTo>
                    <a:pt x="38" y="116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6489700" y="1082676"/>
              <a:ext cx="134938" cy="225425"/>
            </a:xfrm>
            <a:custGeom>
              <a:avLst/>
              <a:gdLst>
                <a:gd name="T0" fmla="*/ 18 w 32"/>
                <a:gd name="T1" fmla="*/ 48 h 53"/>
                <a:gd name="T2" fmla="*/ 19 w 32"/>
                <a:gd name="T3" fmla="*/ 43 h 53"/>
                <a:gd name="T4" fmla="*/ 10 w 32"/>
                <a:gd name="T5" fmla="*/ 41 h 53"/>
                <a:gd name="T6" fmla="*/ 17 w 32"/>
                <a:gd name="T7" fmla="*/ 11 h 53"/>
                <a:gd name="T8" fmla="*/ 22 w 32"/>
                <a:gd name="T9" fmla="*/ 12 h 53"/>
                <a:gd name="T10" fmla="*/ 14 w 32"/>
                <a:gd name="T11" fmla="*/ 47 h 53"/>
                <a:gd name="T12" fmla="*/ 18 w 32"/>
                <a:gd name="T13" fmla="*/ 48 h 53"/>
                <a:gd name="T14" fmla="*/ 19 w 32"/>
                <a:gd name="T15" fmla="*/ 43 h 53"/>
                <a:gd name="T16" fmla="*/ 18 w 32"/>
                <a:gd name="T17" fmla="*/ 48 h 53"/>
                <a:gd name="T18" fmla="*/ 23 w 32"/>
                <a:gd name="T19" fmla="*/ 49 h 53"/>
                <a:gd name="T20" fmla="*/ 32 w 32"/>
                <a:gd name="T21" fmla="*/ 9 h 53"/>
                <a:gd name="T22" fmla="*/ 31 w 32"/>
                <a:gd name="T23" fmla="*/ 6 h 53"/>
                <a:gd name="T24" fmla="*/ 28 w 32"/>
                <a:gd name="T25" fmla="*/ 4 h 53"/>
                <a:gd name="T26" fmla="*/ 14 w 32"/>
                <a:gd name="T27" fmla="*/ 1 h 53"/>
                <a:gd name="T28" fmla="*/ 9 w 32"/>
                <a:gd name="T29" fmla="*/ 4 h 53"/>
                <a:gd name="T30" fmla="*/ 0 w 32"/>
                <a:gd name="T31" fmla="*/ 44 h 53"/>
                <a:gd name="T32" fmla="*/ 0 w 32"/>
                <a:gd name="T33" fmla="*/ 47 h 53"/>
                <a:gd name="T34" fmla="*/ 3 w 32"/>
                <a:gd name="T35" fmla="*/ 49 h 53"/>
                <a:gd name="T36" fmla="*/ 17 w 32"/>
                <a:gd name="T37" fmla="*/ 52 h 53"/>
                <a:gd name="T38" fmla="*/ 23 w 32"/>
                <a:gd name="T39" fmla="*/ 49 h 53"/>
                <a:gd name="T40" fmla="*/ 18 w 32"/>
                <a:gd name="T41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3">
                  <a:moveTo>
                    <a:pt x="18" y="48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7"/>
                    <a:pt x="31" y="6"/>
                  </a:cubicBezTo>
                  <a:cubicBezTo>
                    <a:pt x="31" y="5"/>
                    <a:pt x="29" y="4"/>
                    <a:pt x="28" y="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9" y="2"/>
                    <a:pt x="9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6"/>
                    <a:pt x="0" y="47"/>
                  </a:cubicBezTo>
                  <a:cubicBezTo>
                    <a:pt x="1" y="48"/>
                    <a:pt x="2" y="49"/>
                    <a:pt x="3" y="49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0" y="53"/>
                    <a:pt x="22" y="51"/>
                    <a:pt x="23" y="49"/>
                  </a:cubicBezTo>
                  <a:lnTo>
                    <a:pt x="18" y="4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13563" y="1146053"/>
            <a:ext cx="787400" cy="687388"/>
            <a:chOff x="6913563" y="1300163"/>
            <a:chExt cx="787400" cy="687388"/>
          </a:xfrm>
        </p:grpSpPr>
        <p:sp>
          <p:nvSpPr>
            <p:cNvPr id="34" name="Freeform 32"/>
            <p:cNvSpPr/>
            <p:nvPr/>
          </p:nvSpPr>
          <p:spPr bwMode="auto">
            <a:xfrm>
              <a:off x="6935788" y="1320801"/>
              <a:ext cx="590550" cy="352425"/>
            </a:xfrm>
            <a:custGeom>
              <a:avLst/>
              <a:gdLst>
                <a:gd name="T0" fmla="*/ 126 w 372"/>
                <a:gd name="T1" fmla="*/ 0 h 222"/>
                <a:gd name="T2" fmla="*/ 0 w 372"/>
                <a:gd name="T3" fmla="*/ 203 h 222"/>
                <a:gd name="T4" fmla="*/ 67 w 372"/>
                <a:gd name="T5" fmla="*/ 209 h 222"/>
                <a:gd name="T6" fmla="*/ 243 w 372"/>
                <a:gd name="T7" fmla="*/ 222 h 222"/>
                <a:gd name="T8" fmla="*/ 332 w 372"/>
                <a:gd name="T9" fmla="*/ 83 h 222"/>
                <a:gd name="T10" fmla="*/ 372 w 372"/>
                <a:gd name="T11" fmla="*/ 21 h 222"/>
                <a:gd name="T12" fmla="*/ 126 w 372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222">
                  <a:moveTo>
                    <a:pt x="126" y="0"/>
                  </a:moveTo>
                  <a:lnTo>
                    <a:pt x="0" y="203"/>
                  </a:lnTo>
                  <a:lnTo>
                    <a:pt x="67" y="209"/>
                  </a:lnTo>
                  <a:lnTo>
                    <a:pt x="243" y="222"/>
                  </a:lnTo>
                  <a:lnTo>
                    <a:pt x="332" y="83"/>
                  </a:lnTo>
                  <a:lnTo>
                    <a:pt x="372" y="2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6913563" y="1300163"/>
              <a:ext cx="633413" cy="395288"/>
            </a:xfrm>
            <a:custGeom>
              <a:avLst/>
              <a:gdLst>
                <a:gd name="T0" fmla="*/ 52 w 149"/>
                <a:gd name="T1" fmla="*/ 5 h 93"/>
                <a:gd name="T2" fmla="*/ 48 w 149"/>
                <a:gd name="T3" fmla="*/ 3 h 93"/>
                <a:gd name="T4" fmla="*/ 1 w 149"/>
                <a:gd name="T5" fmla="*/ 79 h 93"/>
                <a:gd name="T6" fmla="*/ 1 w 149"/>
                <a:gd name="T7" fmla="*/ 83 h 93"/>
                <a:gd name="T8" fmla="*/ 4 w 149"/>
                <a:gd name="T9" fmla="*/ 86 h 93"/>
                <a:gd name="T10" fmla="*/ 30 w 149"/>
                <a:gd name="T11" fmla="*/ 88 h 93"/>
                <a:gd name="T12" fmla="*/ 95 w 149"/>
                <a:gd name="T13" fmla="*/ 93 h 93"/>
                <a:gd name="T14" fmla="*/ 100 w 149"/>
                <a:gd name="T15" fmla="*/ 91 h 93"/>
                <a:gd name="T16" fmla="*/ 133 w 149"/>
                <a:gd name="T17" fmla="*/ 38 h 93"/>
                <a:gd name="T18" fmla="*/ 148 w 149"/>
                <a:gd name="T19" fmla="*/ 16 h 93"/>
                <a:gd name="T20" fmla="*/ 148 w 149"/>
                <a:gd name="T21" fmla="*/ 11 h 93"/>
                <a:gd name="T22" fmla="*/ 144 w 149"/>
                <a:gd name="T23" fmla="*/ 9 h 93"/>
                <a:gd name="T24" fmla="*/ 53 w 149"/>
                <a:gd name="T25" fmla="*/ 1 h 93"/>
                <a:gd name="T26" fmla="*/ 48 w 149"/>
                <a:gd name="T27" fmla="*/ 3 h 93"/>
                <a:gd name="T28" fmla="*/ 52 w 149"/>
                <a:gd name="T29" fmla="*/ 5 h 93"/>
                <a:gd name="T30" fmla="*/ 52 w 149"/>
                <a:gd name="T31" fmla="*/ 10 h 93"/>
                <a:gd name="T32" fmla="*/ 136 w 149"/>
                <a:gd name="T33" fmla="*/ 17 h 93"/>
                <a:gd name="T34" fmla="*/ 125 w 149"/>
                <a:gd name="T35" fmla="*/ 33 h 93"/>
                <a:gd name="T36" fmla="*/ 93 w 149"/>
                <a:gd name="T37" fmla="*/ 83 h 93"/>
                <a:gd name="T38" fmla="*/ 31 w 149"/>
                <a:gd name="T39" fmla="*/ 79 h 93"/>
                <a:gd name="T40" fmla="*/ 13 w 149"/>
                <a:gd name="T41" fmla="*/ 77 h 93"/>
                <a:gd name="T42" fmla="*/ 56 w 149"/>
                <a:gd name="T43" fmla="*/ 8 h 93"/>
                <a:gd name="T44" fmla="*/ 52 w 149"/>
                <a:gd name="T45" fmla="*/ 5 h 93"/>
                <a:gd name="T46" fmla="*/ 52 w 149"/>
                <a:gd name="T47" fmla="*/ 10 h 93"/>
                <a:gd name="T48" fmla="*/ 52 w 149"/>
                <a:gd name="T49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93">
                  <a:moveTo>
                    <a:pt x="52" y="5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0"/>
                    <a:pt x="0" y="82"/>
                    <a:pt x="1" y="83"/>
                  </a:cubicBezTo>
                  <a:cubicBezTo>
                    <a:pt x="1" y="85"/>
                    <a:pt x="3" y="86"/>
                    <a:pt x="4" y="86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7" y="93"/>
                    <a:pt x="99" y="92"/>
                    <a:pt x="100" y="91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49" y="15"/>
                    <a:pt x="149" y="13"/>
                    <a:pt x="148" y="11"/>
                  </a:cubicBezTo>
                  <a:cubicBezTo>
                    <a:pt x="147" y="10"/>
                    <a:pt x="146" y="9"/>
                    <a:pt x="144" y="9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49" y="1"/>
                    <a:pt x="48" y="3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10"/>
                    <a:pt x="52" y="10"/>
                    <a:pt x="52" y="10"/>
                  </a:cubicBezTo>
                  <a:lnTo>
                    <a:pt x="52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7019925" y="1358901"/>
              <a:ext cx="169863" cy="255588"/>
            </a:xfrm>
            <a:custGeom>
              <a:avLst/>
              <a:gdLst>
                <a:gd name="T0" fmla="*/ 32 w 40"/>
                <a:gd name="T1" fmla="*/ 0 h 60"/>
                <a:gd name="T2" fmla="*/ 1 w 40"/>
                <a:gd name="T3" fmla="*/ 51 h 60"/>
                <a:gd name="T4" fmla="*/ 0 w 40"/>
                <a:gd name="T5" fmla="*/ 56 h 60"/>
                <a:gd name="T6" fmla="*/ 4 w 40"/>
                <a:gd name="T7" fmla="*/ 58 h 60"/>
                <a:gd name="T8" fmla="*/ 21 w 40"/>
                <a:gd name="T9" fmla="*/ 60 h 60"/>
                <a:gd name="T10" fmla="*/ 22 w 40"/>
                <a:gd name="T11" fmla="*/ 50 h 60"/>
                <a:gd name="T12" fmla="*/ 13 w 40"/>
                <a:gd name="T13" fmla="*/ 49 h 60"/>
                <a:gd name="T14" fmla="*/ 40 w 40"/>
                <a:gd name="T15" fmla="*/ 5 h 60"/>
                <a:gd name="T16" fmla="*/ 32 w 4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0">
                  <a:moveTo>
                    <a:pt x="32" y="0"/>
                  </a:move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0" y="54"/>
                    <a:pt x="0" y="56"/>
                  </a:cubicBezTo>
                  <a:cubicBezTo>
                    <a:pt x="1" y="57"/>
                    <a:pt x="3" y="58"/>
                    <a:pt x="4" y="58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7042150" y="1452563"/>
              <a:ext cx="573088" cy="514350"/>
            </a:xfrm>
            <a:custGeom>
              <a:avLst/>
              <a:gdLst>
                <a:gd name="T0" fmla="*/ 0 w 361"/>
                <a:gd name="T1" fmla="*/ 126 h 324"/>
                <a:gd name="T2" fmla="*/ 96 w 361"/>
                <a:gd name="T3" fmla="*/ 324 h 324"/>
                <a:gd name="T4" fmla="*/ 361 w 361"/>
                <a:gd name="T5" fmla="*/ 193 h 324"/>
                <a:gd name="T6" fmla="*/ 265 w 361"/>
                <a:gd name="T7" fmla="*/ 0 h 324"/>
                <a:gd name="T8" fmla="*/ 176 w 361"/>
                <a:gd name="T9" fmla="*/ 139 h 324"/>
                <a:gd name="T10" fmla="*/ 0 w 361"/>
                <a:gd name="T11" fmla="*/ 12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324">
                  <a:moveTo>
                    <a:pt x="0" y="126"/>
                  </a:moveTo>
                  <a:lnTo>
                    <a:pt x="96" y="324"/>
                  </a:lnTo>
                  <a:lnTo>
                    <a:pt x="361" y="193"/>
                  </a:lnTo>
                  <a:lnTo>
                    <a:pt x="265" y="0"/>
                  </a:lnTo>
                  <a:lnTo>
                    <a:pt x="176" y="13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7019925" y="1431926"/>
              <a:ext cx="615950" cy="555625"/>
            </a:xfrm>
            <a:custGeom>
              <a:avLst/>
              <a:gdLst>
                <a:gd name="T0" fmla="*/ 5 w 145"/>
                <a:gd name="T1" fmla="*/ 52 h 131"/>
                <a:gd name="T2" fmla="*/ 1 w 145"/>
                <a:gd name="T3" fmla="*/ 54 h 131"/>
                <a:gd name="T4" fmla="*/ 37 w 145"/>
                <a:gd name="T5" fmla="*/ 128 h 131"/>
                <a:gd name="T6" fmla="*/ 39 w 145"/>
                <a:gd name="T7" fmla="*/ 130 h 131"/>
                <a:gd name="T8" fmla="*/ 43 w 145"/>
                <a:gd name="T9" fmla="*/ 130 h 131"/>
                <a:gd name="T10" fmla="*/ 142 w 145"/>
                <a:gd name="T11" fmla="*/ 82 h 131"/>
                <a:gd name="T12" fmla="*/ 144 w 145"/>
                <a:gd name="T13" fmla="*/ 79 h 131"/>
                <a:gd name="T14" fmla="*/ 144 w 145"/>
                <a:gd name="T15" fmla="*/ 75 h 131"/>
                <a:gd name="T16" fmla="*/ 109 w 145"/>
                <a:gd name="T17" fmla="*/ 3 h 131"/>
                <a:gd name="T18" fmla="*/ 105 w 145"/>
                <a:gd name="T19" fmla="*/ 0 h 131"/>
                <a:gd name="T20" fmla="*/ 100 w 145"/>
                <a:gd name="T21" fmla="*/ 2 h 131"/>
                <a:gd name="T22" fmla="*/ 68 w 145"/>
                <a:gd name="T23" fmla="*/ 52 h 131"/>
                <a:gd name="T24" fmla="*/ 6 w 145"/>
                <a:gd name="T25" fmla="*/ 48 h 131"/>
                <a:gd name="T26" fmla="*/ 1 w 145"/>
                <a:gd name="T27" fmla="*/ 50 h 131"/>
                <a:gd name="T28" fmla="*/ 1 w 145"/>
                <a:gd name="T29" fmla="*/ 54 h 131"/>
                <a:gd name="T30" fmla="*/ 5 w 145"/>
                <a:gd name="T31" fmla="*/ 52 h 131"/>
                <a:gd name="T32" fmla="*/ 5 w 145"/>
                <a:gd name="T33" fmla="*/ 57 h 131"/>
                <a:gd name="T34" fmla="*/ 70 w 145"/>
                <a:gd name="T35" fmla="*/ 62 h 131"/>
                <a:gd name="T36" fmla="*/ 75 w 145"/>
                <a:gd name="T37" fmla="*/ 60 h 131"/>
                <a:gd name="T38" fmla="*/ 104 w 145"/>
                <a:gd name="T39" fmla="*/ 14 h 131"/>
                <a:gd name="T40" fmla="*/ 134 w 145"/>
                <a:gd name="T41" fmla="*/ 75 h 131"/>
                <a:gd name="T42" fmla="*/ 43 w 145"/>
                <a:gd name="T43" fmla="*/ 119 h 131"/>
                <a:gd name="T44" fmla="*/ 9 w 145"/>
                <a:gd name="T45" fmla="*/ 50 h 131"/>
                <a:gd name="T46" fmla="*/ 5 w 145"/>
                <a:gd name="T47" fmla="*/ 52 h 131"/>
                <a:gd name="T48" fmla="*/ 5 w 145"/>
                <a:gd name="T49" fmla="*/ 57 h 131"/>
                <a:gd name="T50" fmla="*/ 5 w 145"/>
                <a:gd name="T51" fmla="*/ 5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31">
                  <a:moveTo>
                    <a:pt x="5" y="52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9"/>
                    <a:pt x="38" y="130"/>
                    <a:pt x="39" y="130"/>
                  </a:cubicBezTo>
                  <a:cubicBezTo>
                    <a:pt x="41" y="131"/>
                    <a:pt x="42" y="130"/>
                    <a:pt x="43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43" y="81"/>
                    <a:pt x="144" y="80"/>
                    <a:pt x="144" y="79"/>
                  </a:cubicBezTo>
                  <a:cubicBezTo>
                    <a:pt x="145" y="78"/>
                    <a:pt x="145" y="76"/>
                    <a:pt x="144" y="75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8" y="1"/>
                    <a:pt x="106" y="0"/>
                    <a:pt x="105" y="0"/>
                  </a:cubicBezTo>
                  <a:cubicBezTo>
                    <a:pt x="103" y="0"/>
                    <a:pt x="101" y="1"/>
                    <a:pt x="100" y="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4" y="47"/>
                    <a:pt x="2" y="48"/>
                    <a:pt x="1" y="50"/>
                  </a:cubicBezTo>
                  <a:cubicBezTo>
                    <a:pt x="0" y="51"/>
                    <a:pt x="0" y="53"/>
                    <a:pt x="1" y="5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2"/>
                    <a:pt x="74" y="61"/>
                    <a:pt x="75" y="60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7"/>
                    <a:pt x="5" y="57"/>
                    <a:pt x="5" y="57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7321550" y="1397001"/>
              <a:ext cx="280988" cy="123825"/>
            </a:xfrm>
            <a:custGeom>
              <a:avLst/>
              <a:gdLst>
                <a:gd name="T0" fmla="*/ 0 w 66"/>
                <a:gd name="T1" fmla="*/ 10 h 29"/>
                <a:gd name="T2" fmla="*/ 49 w 66"/>
                <a:gd name="T3" fmla="*/ 12 h 29"/>
                <a:gd name="T4" fmla="*/ 58 w 66"/>
                <a:gd name="T5" fmla="*/ 29 h 29"/>
                <a:gd name="T6" fmla="*/ 66 w 66"/>
                <a:gd name="T7" fmla="*/ 25 h 29"/>
                <a:gd name="T8" fmla="*/ 57 w 66"/>
                <a:gd name="T9" fmla="*/ 5 h 29"/>
                <a:gd name="T10" fmla="*/ 53 w 66"/>
                <a:gd name="T11" fmla="*/ 2 h 29"/>
                <a:gd name="T12" fmla="*/ 1 w 66"/>
                <a:gd name="T13" fmla="*/ 0 h 29"/>
                <a:gd name="T14" fmla="*/ 0 w 66"/>
                <a:gd name="T15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9">
                  <a:moveTo>
                    <a:pt x="0" y="10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6" y="3"/>
                    <a:pt x="54" y="2"/>
                    <a:pt x="5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7559675" y="1498601"/>
              <a:ext cx="119063" cy="166688"/>
            </a:xfrm>
            <a:custGeom>
              <a:avLst/>
              <a:gdLst>
                <a:gd name="T0" fmla="*/ 75 w 75"/>
                <a:gd name="T1" fmla="*/ 89 h 105"/>
                <a:gd name="T2" fmla="*/ 43 w 75"/>
                <a:gd name="T3" fmla="*/ 105 h 105"/>
                <a:gd name="T4" fmla="*/ 0 w 75"/>
                <a:gd name="T5" fmla="*/ 16 h 105"/>
                <a:gd name="T6" fmla="*/ 32 w 75"/>
                <a:gd name="T7" fmla="*/ 0 h 105"/>
                <a:gd name="T8" fmla="*/ 75 w 75"/>
                <a:gd name="T9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">
                  <a:moveTo>
                    <a:pt x="75" y="89"/>
                  </a:moveTo>
                  <a:lnTo>
                    <a:pt x="43" y="105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75" y="89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7543800" y="1477963"/>
              <a:ext cx="157163" cy="207963"/>
            </a:xfrm>
            <a:custGeom>
              <a:avLst/>
              <a:gdLst>
                <a:gd name="T0" fmla="*/ 32 w 37"/>
                <a:gd name="T1" fmla="*/ 38 h 49"/>
                <a:gd name="T2" fmla="*/ 30 w 37"/>
                <a:gd name="T3" fmla="*/ 34 h 49"/>
                <a:gd name="T4" fmla="*/ 23 w 37"/>
                <a:gd name="T5" fmla="*/ 38 h 49"/>
                <a:gd name="T6" fmla="*/ 11 w 37"/>
                <a:gd name="T7" fmla="*/ 13 h 49"/>
                <a:gd name="T8" fmla="*/ 14 w 37"/>
                <a:gd name="T9" fmla="*/ 11 h 49"/>
                <a:gd name="T10" fmla="*/ 28 w 37"/>
                <a:gd name="T11" fmla="*/ 40 h 49"/>
                <a:gd name="T12" fmla="*/ 32 w 37"/>
                <a:gd name="T13" fmla="*/ 38 h 49"/>
                <a:gd name="T14" fmla="*/ 30 w 37"/>
                <a:gd name="T15" fmla="*/ 34 h 49"/>
                <a:gd name="T16" fmla="*/ 32 w 37"/>
                <a:gd name="T17" fmla="*/ 38 h 49"/>
                <a:gd name="T18" fmla="*/ 36 w 37"/>
                <a:gd name="T19" fmla="*/ 36 h 49"/>
                <a:gd name="T20" fmla="*/ 20 w 37"/>
                <a:gd name="T21" fmla="*/ 3 h 49"/>
                <a:gd name="T22" fmla="*/ 14 w 37"/>
                <a:gd name="T23" fmla="*/ 1 h 49"/>
                <a:gd name="T24" fmla="*/ 2 w 37"/>
                <a:gd name="T25" fmla="*/ 7 h 49"/>
                <a:gd name="T26" fmla="*/ 0 w 37"/>
                <a:gd name="T27" fmla="*/ 9 h 49"/>
                <a:gd name="T28" fmla="*/ 0 w 37"/>
                <a:gd name="T29" fmla="*/ 13 h 49"/>
                <a:gd name="T30" fmla="*/ 16 w 37"/>
                <a:gd name="T31" fmla="*/ 46 h 49"/>
                <a:gd name="T32" fmla="*/ 23 w 37"/>
                <a:gd name="T33" fmla="*/ 48 h 49"/>
                <a:gd name="T34" fmla="*/ 34 w 37"/>
                <a:gd name="T35" fmla="*/ 42 h 49"/>
                <a:gd name="T36" fmla="*/ 37 w 37"/>
                <a:gd name="T37" fmla="*/ 40 h 49"/>
                <a:gd name="T38" fmla="*/ 36 w 37"/>
                <a:gd name="T39" fmla="*/ 36 h 49"/>
                <a:gd name="T40" fmla="*/ 32 w 37"/>
                <a:gd name="T41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9">
                  <a:moveTo>
                    <a:pt x="32" y="38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1"/>
                    <a:pt x="16" y="0"/>
                    <a:pt x="14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7" y="48"/>
                    <a:pt x="20" y="49"/>
                    <a:pt x="23" y="4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5" y="42"/>
                    <a:pt x="36" y="41"/>
                    <a:pt x="37" y="40"/>
                  </a:cubicBezTo>
                  <a:cubicBezTo>
                    <a:pt x="37" y="38"/>
                    <a:pt x="37" y="37"/>
                    <a:pt x="36" y="36"/>
                  </a:cubicBezTo>
                  <a:lnTo>
                    <a:pt x="32" y="3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矩形 471"/>
          <p:cNvSpPr>
            <a:spLocks noChangeArrowheads="1"/>
          </p:cNvSpPr>
          <p:nvPr/>
        </p:nvSpPr>
        <p:spPr bwMode="auto">
          <a:xfrm>
            <a:off x="3148783" y="5639191"/>
            <a:ext cx="5904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Member: 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写中文名）</a:t>
            </a:r>
            <a:endParaRPr lang="it-IT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124069" y="5578499"/>
            <a:ext cx="594878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4"/>
          <p:cNvSpPr txBox="1"/>
          <p:nvPr/>
        </p:nvSpPr>
        <p:spPr>
          <a:xfrm>
            <a:off x="167714" y="4302586"/>
            <a:ext cx="11985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3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Learning Robust Features using Deep Learning </a:t>
            </a:r>
          </a:p>
          <a:p>
            <a:pPr algn="ctr"/>
            <a:r>
              <a:rPr lang="en-US" altLang="zh-CN" sz="3200" spc="3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 Automatic Seizure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50"/>
          <p:cNvSpPr>
            <a:spLocks noChangeArrowheads="1"/>
          </p:cNvSpPr>
          <p:nvPr/>
        </p:nvSpPr>
        <p:spPr bwMode="auto">
          <a:xfrm>
            <a:off x="1454150" y="3708972"/>
            <a:ext cx="9286875" cy="85725"/>
          </a:xfrm>
          <a:prstGeom prst="rect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51"/>
          <p:cNvSpPr/>
          <p:nvPr/>
        </p:nvSpPr>
        <p:spPr bwMode="auto">
          <a:xfrm>
            <a:off x="1917700" y="3718497"/>
            <a:ext cx="1812925" cy="2300288"/>
          </a:xfrm>
          <a:custGeom>
            <a:avLst/>
            <a:gdLst>
              <a:gd name="T0" fmla="*/ 893 w 1142"/>
              <a:gd name="T1" fmla="*/ 0 h 1449"/>
              <a:gd name="T2" fmla="*/ 0 w 1142"/>
              <a:gd name="T3" fmla="*/ 0 h 1449"/>
              <a:gd name="T4" fmla="*/ 0 w 1142"/>
              <a:gd name="T5" fmla="*/ 1449 h 1449"/>
              <a:gd name="T6" fmla="*/ 1142 w 1142"/>
              <a:gd name="T7" fmla="*/ 1449 h 1449"/>
              <a:gd name="T8" fmla="*/ 1142 w 1142"/>
              <a:gd name="T9" fmla="*/ 252 h 1449"/>
              <a:gd name="T10" fmla="*/ 893 w 1142"/>
              <a:gd name="T11" fmla="*/ 0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2" h="1449">
                <a:moveTo>
                  <a:pt x="893" y="0"/>
                </a:moveTo>
                <a:lnTo>
                  <a:pt x="0" y="0"/>
                </a:lnTo>
                <a:lnTo>
                  <a:pt x="0" y="1449"/>
                </a:lnTo>
                <a:lnTo>
                  <a:pt x="1142" y="1449"/>
                </a:lnTo>
                <a:lnTo>
                  <a:pt x="1142" y="252"/>
                </a:lnTo>
                <a:lnTo>
                  <a:pt x="8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52"/>
          <p:cNvSpPr/>
          <p:nvPr/>
        </p:nvSpPr>
        <p:spPr bwMode="auto">
          <a:xfrm>
            <a:off x="3335338" y="3718497"/>
            <a:ext cx="395288" cy="400050"/>
          </a:xfrm>
          <a:custGeom>
            <a:avLst/>
            <a:gdLst>
              <a:gd name="T0" fmla="*/ 0 w 249"/>
              <a:gd name="T1" fmla="*/ 252 h 252"/>
              <a:gd name="T2" fmla="*/ 249 w 249"/>
              <a:gd name="T3" fmla="*/ 252 h 252"/>
              <a:gd name="T4" fmla="*/ 0 w 249"/>
              <a:gd name="T5" fmla="*/ 0 h 252"/>
              <a:gd name="T6" fmla="*/ 0 w 249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9" h="252">
                <a:moveTo>
                  <a:pt x="0" y="252"/>
                </a:moveTo>
                <a:lnTo>
                  <a:pt x="249" y="252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53"/>
          <p:cNvSpPr/>
          <p:nvPr/>
        </p:nvSpPr>
        <p:spPr bwMode="auto">
          <a:xfrm>
            <a:off x="4071938" y="1494409"/>
            <a:ext cx="1814513" cy="2300288"/>
          </a:xfrm>
          <a:custGeom>
            <a:avLst/>
            <a:gdLst>
              <a:gd name="T0" fmla="*/ 893 w 1143"/>
              <a:gd name="T1" fmla="*/ 0 h 1449"/>
              <a:gd name="T2" fmla="*/ 0 w 1143"/>
              <a:gd name="T3" fmla="*/ 0 h 1449"/>
              <a:gd name="T4" fmla="*/ 0 w 1143"/>
              <a:gd name="T5" fmla="*/ 1449 h 1449"/>
              <a:gd name="T6" fmla="*/ 1143 w 1143"/>
              <a:gd name="T7" fmla="*/ 1449 h 1449"/>
              <a:gd name="T8" fmla="*/ 1143 w 1143"/>
              <a:gd name="T9" fmla="*/ 250 h 1449"/>
              <a:gd name="T10" fmla="*/ 893 w 1143"/>
              <a:gd name="T11" fmla="*/ 0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1449">
                <a:moveTo>
                  <a:pt x="893" y="0"/>
                </a:moveTo>
                <a:lnTo>
                  <a:pt x="0" y="0"/>
                </a:lnTo>
                <a:lnTo>
                  <a:pt x="0" y="1449"/>
                </a:lnTo>
                <a:lnTo>
                  <a:pt x="1143" y="1449"/>
                </a:lnTo>
                <a:lnTo>
                  <a:pt x="1143" y="250"/>
                </a:lnTo>
                <a:lnTo>
                  <a:pt x="8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54"/>
          <p:cNvSpPr/>
          <p:nvPr/>
        </p:nvSpPr>
        <p:spPr bwMode="auto">
          <a:xfrm>
            <a:off x="5489575" y="1494409"/>
            <a:ext cx="396875" cy="396875"/>
          </a:xfrm>
          <a:custGeom>
            <a:avLst/>
            <a:gdLst>
              <a:gd name="T0" fmla="*/ 0 w 250"/>
              <a:gd name="T1" fmla="*/ 250 h 250"/>
              <a:gd name="T2" fmla="*/ 250 w 250"/>
              <a:gd name="T3" fmla="*/ 250 h 250"/>
              <a:gd name="T4" fmla="*/ 0 w 250"/>
              <a:gd name="T5" fmla="*/ 0 h 250"/>
              <a:gd name="T6" fmla="*/ 0 w 250"/>
              <a:gd name="T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0" h="250">
                <a:moveTo>
                  <a:pt x="0" y="250"/>
                </a:moveTo>
                <a:lnTo>
                  <a:pt x="250" y="250"/>
                </a:lnTo>
                <a:lnTo>
                  <a:pt x="0" y="0"/>
                </a:lnTo>
                <a:lnTo>
                  <a:pt x="0" y="25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55"/>
          <p:cNvSpPr/>
          <p:nvPr/>
        </p:nvSpPr>
        <p:spPr bwMode="auto">
          <a:xfrm>
            <a:off x="6348413" y="3708972"/>
            <a:ext cx="1814513" cy="2300288"/>
          </a:xfrm>
          <a:custGeom>
            <a:avLst/>
            <a:gdLst>
              <a:gd name="T0" fmla="*/ 893 w 1143"/>
              <a:gd name="T1" fmla="*/ 0 h 1449"/>
              <a:gd name="T2" fmla="*/ 0 w 1143"/>
              <a:gd name="T3" fmla="*/ 0 h 1449"/>
              <a:gd name="T4" fmla="*/ 0 w 1143"/>
              <a:gd name="T5" fmla="*/ 1449 h 1449"/>
              <a:gd name="T6" fmla="*/ 1143 w 1143"/>
              <a:gd name="T7" fmla="*/ 1449 h 1449"/>
              <a:gd name="T8" fmla="*/ 1143 w 1143"/>
              <a:gd name="T9" fmla="*/ 250 h 1449"/>
              <a:gd name="T10" fmla="*/ 893 w 1143"/>
              <a:gd name="T11" fmla="*/ 0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1449">
                <a:moveTo>
                  <a:pt x="893" y="0"/>
                </a:moveTo>
                <a:lnTo>
                  <a:pt x="0" y="0"/>
                </a:lnTo>
                <a:lnTo>
                  <a:pt x="0" y="1449"/>
                </a:lnTo>
                <a:lnTo>
                  <a:pt x="1143" y="1449"/>
                </a:lnTo>
                <a:lnTo>
                  <a:pt x="1143" y="250"/>
                </a:lnTo>
                <a:lnTo>
                  <a:pt x="89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56"/>
          <p:cNvSpPr/>
          <p:nvPr/>
        </p:nvSpPr>
        <p:spPr bwMode="auto">
          <a:xfrm>
            <a:off x="7766050" y="3708972"/>
            <a:ext cx="396875" cy="396875"/>
          </a:xfrm>
          <a:custGeom>
            <a:avLst/>
            <a:gdLst>
              <a:gd name="T0" fmla="*/ 0 w 250"/>
              <a:gd name="T1" fmla="*/ 250 h 250"/>
              <a:gd name="T2" fmla="*/ 250 w 250"/>
              <a:gd name="T3" fmla="*/ 250 h 250"/>
              <a:gd name="T4" fmla="*/ 0 w 250"/>
              <a:gd name="T5" fmla="*/ 0 h 250"/>
              <a:gd name="T6" fmla="*/ 0 w 250"/>
              <a:gd name="T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0" h="250">
                <a:moveTo>
                  <a:pt x="0" y="250"/>
                </a:moveTo>
                <a:lnTo>
                  <a:pt x="250" y="250"/>
                </a:lnTo>
                <a:lnTo>
                  <a:pt x="0" y="0"/>
                </a:lnTo>
                <a:lnTo>
                  <a:pt x="0" y="25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257"/>
          <p:cNvSpPr/>
          <p:nvPr/>
        </p:nvSpPr>
        <p:spPr bwMode="auto">
          <a:xfrm>
            <a:off x="8382000" y="1494409"/>
            <a:ext cx="1812925" cy="2300288"/>
          </a:xfrm>
          <a:custGeom>
            <a:avLst/>
            <a:gdLst>
              <a:gd name="T0" fmla="*/ 893 w 1142"/>
              <a:gd name="T1" fmla="*/ 0 h 1449"/>
              <a:gd name="T2" fmla="*/ 0 w 1142"/>
              <a:gd name="T3" fmla="*/ 0 h 1449"/>
              <a:gd name="T4" fmla="*/ 0 w 1142"/>
              <a:gd name="T5" fmla="*/ 1449 h 1449"/>
              <a:gd name="T6" fmla="*/ 1142 w 1142"/>
              <a:gd name="T7" fmla="*/ 1449 h 1449"/>
              <a:gd name="T8" fmla="*/ 1142 w 1142"/>
              <a:gd name="T9" fmla="*/ 250 h 1449"/>
              <a:gd name="T10" fmla="*/ 893 w 1142"/>
              <a:gd name="T11" fmla="*/ 0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2" h="1449">
                <a:moveTo>
                  <a:pt x="893" y="0"/>
                </a:moveTo>
                <a:lnTo>
                  <a:pt x="0" y="0"/>
                </a:lnTo>
                <a:lnTo>
                  <a:pt x="0" y="1449"/>
                </a:lnTo>
                <a:lnTo>
                  <a:pt x="1142" y="1449"/>
                </a:lnTo>
                <a:lnTo>
                  <a:pt x="1142" y="250"/>
                </a:lnTo>
                <a:lnTo>
                  <a:pt x="89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258"/>
          <p:cNvSpPr/>
          <p:nvPr/>
        </p:nvSpPr>
        <p:spPr bwMode="auto">
          <a:xfrm>
            <a:off x="9799638" y="1494409"/>
            <a:ext cx="395288" cy="396875"/>
          </a:xfrm>
          <a:custGeom>
            <a:avLst/>
            <a:gdLst>
              <a:gd name="T0" fmla="*/ 0 w 249"/>
              <a:gd name="T1" fmla="*/ 250 h 250"/>
              <a:gd name="T2" fmla="*/ 249 w 249"/>
              <a:gd name="T3" fmla="*/ 250 h 250"/>
              <a:gd name="T4" fmla="*/ 0 w 249"/>
              <a:gd name="T5" fmla="*/ 0 h 250"/>
              <a:gd name="T6" fmla="*/ 0 w 249"/>
              <a:gd name="T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9" h="250">
                <a:moveTo>
                  <a:pt x="0" y="250"/>
                </a:moveTo>
                <a:lnTo>
                  <a:pt x="249" y="250"/>
                </a:lnTo>
                <a:lnTo>
                  <a:pt x="0" y="0"/>
                </a:lnTo>
                <a:lnTo>
                  <a:pt x="0" y="25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9"/>
          <p:cNvSpPr>
            <a:spLocks noEditPoints="1"/>
          </p:cNvSpPr>
          <p:nvPr/>
        </p:nvSpPr>
        <p:spPr bwMode="auto">
          <a:xfrm>
            <a:off x="2557463" y="4594797"/>
            <a:ext cx="506413" cy="731838"/>
          </a:xfrm>
          <a:custGeom>
            <a:avLst/>
            <a:gdLst>
              <a:gd name="T0" fmla="*/ 126 w 153"/>
              <a:gd name="T1" fmla="*/ 123 h 221"/>
              <a:gd name="T2" fmla="*/ 133 w 153"/>
              <a:gd name="T3" fmla="*/ 100 h 221"/>
              <a:gd name="T4" fmla="*/ 133 w 153"/>
              <a:gd name="T5" fmla="*/ 39 h 221"/>
              <a:gd name="T6" fmla="*/ 94 w 153"/>
              <a:gd name="T7" fmla="*/ 0 h 221"/>
              <a:gd name="T8" fmla="*/ 59 w 153"/>
              <a:gd name="T9" fmla="*/ 0 h 221"/>
              <a:gd name="T10" fmla="*/ 20 w 153"/>
              <a:gd name="T11" fmla="*/ 39 h 221"/>
              <a:gd name="T12" fmla="*/ 20 w 153"/>
              <a:gd name="T13" fmla="*/ 100 h 221"/>
              <a:gd name="T14" fmla="*/ 28 w 153"/>
              <a:gd name="T15" fmla="*/ 123 h 221"/>
              <a:gd name="T16" fmla="*/ 0 w 153"/>
              <a:gd name="T17" fmla="*/ 162 h 221"/>
              <a:gd name="T18" fmla="*/ 0 w 153"/>
              <a:gd name="T19" fmla="*/ 217 h 221"/>
              <a:gd name="T20" fmla="*/ 5 w 153"/>
              <a:gd name="T21" fmla="*/ 221 h 221"/>
              <a:gd name="T22" fmla="*/ 148 w 153"/>
              <a:gd name="T23" fmla="*/ 221 h 221"/>
              <a:gd name="T24" fmla="*/ 153 w 153"/>
              <a:gd name="T25" fmla="*/ 217 h 221"/>
              <a:gd name="T26" fmla="*/ 153 w 153"/>
              <a:gd name="T27" fmla="*/ 162 h 221"/>
              <a:gd name="T28" fmla="*/ 126 w 153"/>
              <a:gd name="T29" fmla="*/ 123 h 221"/>
              <a:gd name="T30" fmla="*/ 144 w 153"/>
              <a:gd name="T31" fmla="*/ 212 h 221"/>
              <a:gd name="T32" fmla="*/ 9 w 153"/>
              <a:gd name="T33" fmla="*/ 212 h 221"/>
              <a:gd name="T34" fmla="*/ 9 w 153"/>
              <a:gd name="T35" fmla="*/ 162 h 221"/>
              <a:gd name="T36" fmla="*/ 32 w 153"/>
              <a:gd name="T37" fmla="*/ 131 h 221"/>
              <a:gd name="T38" fmla="*/ 37 w 153"/>
              <a:gd name="T39" fmla="*/ 131 h 221"/>
              <a:gd name="T40" fmla="*/ 41 w 153"/>
              <a:gd name="T41" fmla="*/ 128 h 221"/>
              <a:gd name="T42" fmla="*/ 40 w 153"/>
              <a:gd name="T43" fmla="*/ 124 h 221"/>
              <a:gd name="T44" fmla="*/ 29 w 153"/>
              <a:gd name="T45" fmla="*/ 100 h 221"/>
              <a:gd name="T46" fmla="*/ 29 w 153"/>
              <a:gd name="T47" fmla="*/ 39 h 221"/>
              <a:gd name="T48" fmla="*/ 59 w 153"/>
              <a:gd name="T49" fmla="*/ 9 h 221"/>
              <a:gd name="T50" fmla="*/ 94 w 153"/>
              <a:gd name="T51" fmla="*/ 9 h 221"/>
              <a:gd name="T52" fmla="*/ 124 w 153"/>
              <a:gd name="T53" fmla="*/ 39 h 221"/>
              <a:gd name="T54" fmla="*/ 124 w 153"/>
              <a:gd name="T55" fmla="*/ 100 h 221"/>
              <a:gd name="T56" fmla="*/ 113 w 153"/>
              <a:gd name="T57" fmla="*/ 124 h 221"/>
              <a:gd name="T58" fmla="*/ 112 w 153"/>
              <a:gd name="T59" fmla="*/ 128 h 221"/>
              <a:gd name="T60" fmla="*/ 116 w 153"/>
              <a:gd name="T61" fmla="*/ 131 h 221"/>
              <a:gd name="T62" fmla="*/ 121 w 153"/>
              <a:gd name="T63" fmla="*/ 131 h 221"/>
              <a:gd name="T64" fmla="*/ 144 w 153"/>
              <a:gd name="T65" fmla="*/ 162 h 221"/>
              <a:gd name="T66" fmla="*/ 144 w 153"/>
              <a:gd name="T67" fmla="*/ 21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3" h="221">
                <a:moveTo>
                  <a:pt x="126" y="123"/>
                </a:moveTo>
                <a:cubicBezTo>
                  <a:pt x="130" y="116"/>
                  <a:pt x="133" y="108"/>
                  <a:pt x="133" y="100"/>
                </a:cubicBezTo>
                <a:cubicBezTo>
                  <a:pt x="133" y="39"/>
                  <a:pt x="133" y="39"/>
                  <a:pt x="133" y="39"/>
                </a:cubicBezTo>
                <a:cubicBezTo>
                  <a:pt x="133" y="18"/>
                  <a:pt x="115" y="0"/>
                  <a:pt x="94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38" y="0"/>
                  <a:pt x="20" y="18"/>
                  <a:pt x="20" y="39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20" y="108"/>
                  <a:pt x="23" y="116"/>
                  <a:pt x="28" y="123"/>
                </a:cubicBezTo>
                <a:cubicBezTo>
                  <a:pt x="12" y="126"/>
                  <a:pt x="0" y="142"/>
                  <a:pt x="0" y="162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19"/>
                  <a:pt x="2" y="221"/>
                  <a:pt x="5" y="221"/>
                </a:cubicBezTo>
                <a:cubicBezTo>
                  <a:pt x="148" y="221"/>
                  <a:pt x="148" y="221"/>
                  <a:pt x="148" y="221"/>
                </a:cubicBezTo>
                <a:cubicBezTo>
                  <a:pt x="151" y="221"/>
                  <a:pt x="153" y="219"/>
                  <a:pt x="153" y="217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3" y="142"/>
                  <a:pt x="141" y="126"/>
                  <a:pt x="126" y="123"/>
                </a:cubicBezTo>
                <a:close/>
                <a:moveTo>
                  <a:pt x="144" y="212"/>
                </a:moveTo>
                <a:cubicBezTo>
                  <a:pt x="9" y="212"/>
                  <a:pt x="9" y="212"/>
                  <a:pt x="9" y="212"/>
                </a:cubicBezTo>
                <a:cubicBezTo>
                  <a:pt x="9" y="162"/>
                  <a:pt x="9" y="162"/>
                  <a:pt x="9" y="162"/>
                </a:cubicBezTo>
                <a:cubicBezTo>
                  <a:pt x="9" y="145"/>
                  <a:pt x="19" y="131"/>
                  <a:pt x="32" y="131"/>
                </a:cubicBezTo>
                <a:cubicBezTo>
                  <a:pt x="37" y="131"/>
                  <a:pt x="37" y="131"/>
                  <a:pt x="37" y="131"/>
                </a:cubicBezTo>
                <a:cubicBezTo>
                  <a:pt x="39" y="131"/>
                  <a:pt x="41" y="130"/>
                  <a:pt x="41" y="128"/>
                </a:cubicBezTo>
                <a:cubicBezTo>
                  <a:pt x="42" y="127"/>
                  <a:pt x="41" y="125"/>
                  <a:pt x="40" y="124"/>
                </a:cubicBezTo>
                <a:cubicBezTo>
                  <a:pt x="33" y="118"/>
                  <a:pt x="29" y="109"/>
                  <a:pt x="29" y="100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23"/>
                  <a:pt x="42" y="9"/>
                  <a:pt x="59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111" y="9"/>
                  <a:pt x="124" y="23"/>
                  <a:pt x="124" y="39"/>
                </a:cubicBezTo>
                <a:cubicBezTo>
                  <a:pt x="124" y="100"/>
                  <a:pt x="124" y="100"/>
                  <a:pt x="124" y="100"/>
                </a:cubicBezTo>
                <a:cubicBezTo>
                  <a:pt x="124" y="109"/>
                  <a:pt x="120" y="118"/>
                  <a:pt x="113" y="124"/>
                </a:cubicBezTo>
                <a:cubicBezTo>
                  <a:pt x="112" y="125"/>
                  <a:pt x="111" y="127"/>
                  <a:pt x="112" y="128"/>
                </a:cubicBezTo>
                <a:cubicBezTo>
                  <a:pt x="113" y="130"/>
                  <a:pt x="114" y="131"/>
                  <a:pt x="116" y="131"/>
                </a:cubicBezTo>
                <a:cubicBezTo>
                  <a:pt x="121" y="131"/>
                  <a:pt x="121" y="131"/>
                  <a:pt x="121" y="131"/>
                </a:cubicBezTo>
                <a:cubicBezTo>
                  <a:pt x="134" y="131"/>
                  <a:pt x="144" y="145"/>
                  <a:pt x="144" y="162"/>
                </a:cubicBezTo>
                <a:lnTo>
                  <a:pt x="144" y="2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60"/>
          <p:cNvSpPr>
            <a:spLocks noEditPoints="1"/>
          </p:cNvSpPr>
          <p:nvPr/>
        </p:nvSpPr>
        <p:spPr bwMode="auto">
          <a:xfrm>
            <a:off x="4557713" y="2308797"/>
            <a:ext cx="839788" cy="781050"/>
          </a:xfrm>
          <a:custGeom>
            <a:avLst/>
            <a:gdLst>
              <a:gd name="T0" fmla="*/ 242 w 254"/>
              <a:gd name="T1" fmla="*/ 0 h 236"/>
              <a:gd name="T2" fmla="*/ 12 w 254"/>
              <a:gd name="T3" fmla="*/ 0 h 236"/>
              <a:gd name="T4" fmla="*/ 0 w 254"/>
              <a:gd name="T5" fmla="*/ 12 h 236"/>
              <a:gd name="T6" fmla="*/ 0 w 254"/>
              <a:gd name="T7" fmla="*/ 130 h 236"/>
              <a:gd name="T8" fmla="*/ 0 w 254"/>
              <a:gd name="T9" fmla="*/ 182 h 236"/>
              <a:gd name="T10" fmla="*/ 12 w 254"/>
              <a:gd name="T11" fmla="*/ 194 h 236"/>
              <a:gd name="T12" fmla="*/ 97 w 254"/>
              <a:gd name="T13" fmla="*/ 194 h 236"/>
              <a:gd name="T14" fmla="*/ 97 w 254"/>
              <a:gd name="T15" fmla="*/ 226 h 236"/>
              <a:gd name="T16" fmla="*/ 83 w 254"/>
              <a:gd name="T17" fmla="*/ 226 h 236"/>
              <a:gd name="T18" fmla="*/ 83 w 254"/>
              <a:gd name="T19" fmla="*/ 236 h 236"/>
              <a:gd name="T20" fmla="*/ 102 w 254"/>
              <a:gd name="T21" fmla="*/ 236 h 236"/>
              <a:gd name="T22" fmla="*/ 152 w 254"/>
              <a:gd name="T23" fmla="*/ 236 h 236"/>
              <a:gd name="T24" fmla="*/ 172 w 254"/>
              <a:gd name="T25" fmla="*/ 236 h 236"/>
              <a:gd name="T26" fmla="*/ 172 w 254"/>
              <a:gd name="T27" fmla="*/ 226 h 236"/>
              <a:gd name="T28" fmla="*/ 157 w 254"/>
              <a:gd name="T29" fmla="*/ 226 h 236"/>
              <a:gd name="T30" fmla="*/ 157 w 254"/>
              <a:gd name="T31" fmla="*/ 194 h 236"/>
              <a:gd name="T32" fmla="*/ 242 w 254"/>
              <a:gd name="T33" fmla="*/ 194 h 236"/>
              <a:gd name="T34" fmla="*/ 254 w 254"/>
              <a:gd name="T35" fmla="*/ 182 h 236"/>
              <a:gd name="T36" fmla="*/ 254 w 254"/>
              <a:gd name="T37" fmla="*/ 130 h 236"/>
              <a:gd name="T38" fmla="*/ 254 w 254"/>
              <a:gd name="T39" fmla="*/ 12 h 236"/>
              <a:gd name="T40" fmla="*/ 242 w 254"/>
              <a:gd name="T41" fmla="*/ 0 h 236"/>
              <a:gd name="T42" fmla="*/ 11 w 254"/>
              <a:gd name="T43" fmla="*/ 12 h 236"/>
              <a:gd name="T44" fmla="*/ 12 w 254"/>
              <a:gd name="T45" fmla="*/ 10 h 236"/>
              <a:gd name="T46" fmla="*/ 242 w 254"/>
              <a:gd name="T47" fmla="*/ 10 h 236"/>
              <a:gd name="T48" fmla="*/ 244 w 254"/>
              <a:gd name="T49" fmla="*/ 12 h 236"/>
              <a:gd name="T50" fmla="*/ 244 w 254"/>
              <a:gd name="T51" fmla="*/ 125 h 236"/>
              <a:gd name="T52" fmla="*/ 11 w 254"/>
              <a:gd name="T53" fmla="*/ 125 h 236"/>
              <a:gd name="T54" fmla="*/ 11 w 254"/>
              <a:gd name="T55" fmla="*/ 12 h 236"/>
              <a:gd name="T56" fmla="*/ 147 w 254"/>
              <a:gd name="T57" fmla="*/ 226 h 236"/>
              <a:gd name="T58" fmla="*/ 107 w 254"/>
              <a:gd name="T59" fmla="*/ 226 h 236"/>
              <a:gd name="T60" fmla="*/ 107 w 254"/>
              <a:gd name="T61" fmla="*/ 194 h 236"/>
              <a:gd name="T62" fmla="*/ 147 w 254"/>
              <a:gd name="T63" fmla="*/ 194 h 236"/>
              <a:gd name="T64" fmla="*/ 147 w 254"/>
              <a:gd name="T65" fmla="*/ 226 h 236"/>
              <a:gd name="T66" fmla="*/ 244 w 254"/>
              <a:gd name="T67" fmla="*/ 182 h 236"/>
              <a:gd name="T68" fmla="*/ 242 w 254"/>
              <a:gd name="T69" fmla="*/ 183 h 236"/>
              <a:gd name="T70" fmla="*/ 152 w 254"/>
              <a:gd name="T71" fmla="*/ 183 h 236"/>
              <a:gd name="T72" fmla="*/ 102 w 254"/>
              <a:gd name="T73" fmla="*/ 183 h 236"/>
              <a:gd name="T74" fmla="*/ 12 w 254"/>
              <a:gd name="T75" fmla="*/ 183 h 236"/>
              <a:gd name="T76" fmla="*/ 11 w 254"/>
              <a:gd name="T77" fmla="*/ 182 h 236"/>
              <a:gd name="T78" fmla="*/ 11 w 254"/>
              <a:gd name="T79" fmla="*/ 135 h 236"/>
              <a:gd name="T80" fmla="*/ 244 w 254"/>
              <a:gd name="T81" fmla="*/ 135 h 236"/>
              <a:gd name="T82" fmla="*/ 244 w 254"/>
              <a:gd name="T83" fmla="*/ 18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4" h="236">
                <a:moveTo>
                  <a:pt x="242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6" y="194"/>
                  <a:pt x="12" y="194"/>
                </a:cubicBezTo>
                <a:cubicBezTo>
                  <a:pt x="97" y="194"/>
                  <a:pt x="97" y="194"/>
                  <a:pt x="97" y="194"/>
                </a:cubicBezTo>
                <a:cubicBezTo>
                  <a:pt x="97" y="226"/>
                  <a:pt x="97" y="226"/>
                  <a:pt x="97" y="226"/>
                </a:cubicBezTo>
                <a:cubicBezTo>
                  <a:pt x="83" y="226"/>
                  <a:pt x="83" y="226"/>
                  <a:pt x="83" y="226"/>
                </a:cubicBezTo>
                <a:cubicBezTo>
                  <a:pt x="83" y="236"/>
                  <a:pt x="83" y="236"/>
                  <a:pt x="83" y="236"/>
                </a:cubicBezTo>
                <a:cubicBezTo>
                  <a:pt x="102" y="236"/>
                  <a:pt x="102" y="236"/>
                  <a:pt x="102" y="236"/>
                </a:cubicBezTo>
                <a:cubicBezTo>
                  <a:pt x="152" y="236"/>
                  <a:pt x="152" y="236"/>
                  <a:pt x="152" y="236"/>
                </a:cubicBezTo>
                <a:cubicBezTo>
                  <a:pt x="172" y="236"/>
                  <a:pt x="172" y="236"/>
                  <a:pt x="172" y="236"/>
                </a:cubicBezTo>
                <a:cubicBezTo>
                  <a:pt x="172" y="226"/>
                  <a:pt x="172" y="226"/>
                  <a:pt x="172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194"/>
                  <a:pt x="157" y="194"/>
                  <a:pt x="157" y="194"/>
                </a:cubicBezTo>
                <a:cubicBezTo>
                  <a:pt x="242" y="194"/>
                  <a:pt x="242" y="194"/>
                  <a:pt x="242" y="194"/>
                </a:cubicBezTo>
                <a:cubicBezTo>
                  <a:pt x="249" y="194"/>
                  <a:pt x="254" y="188"/>
                  <a:pt x="254" y="182"/>
                </a:cubicBezTo>
                <a:cubicBezTo>
                  <a:pt x="254" y="130"/>
                  <a:pt x="254" y="130"/>
                  <a:pt x="254" y="130"/>
                </a:cubicBezTo>
                <a:cubicBezTo>
                  <a:pt x="254" y="12"/>
                  <a:pt x="254" y="12"/>
                  <a:pt x="254" y="12"/>
                </a:cubicBezTo>
                <a:cubicBezTo>
                  <a:pt x="254" y="5"/>
                  <a:pt x="249" y="0"/>
                  <a:pt x="242" y="0"/>
                </a:cubicBezTo>
                <a:close/>
                <a:moveTo>
                  <a:pt x="11" y="12"/>
                </a:moveTo>
                <a:cubicBezTo>
                  <a:pt x="11" y="11"/>
                  <a:pt x="11" y="10"/>
                  <a:pt x="12" y="10"/>
                </a:cubicBezTo>
                <a:cubicBezTo>
                  <a:pt x="242" y="10"/>
                  <a:pt x="242" y="10"/>
                  <a:pt x="242" y="10"/>
                </a:cubicBezTo>
                <a:cubicBezTo>
                  <a:pt x="243" y="10"/>
                  <a:pt x="244" y="11"/>
                  <a:pt x="244" y="12"/>
                </a:cubicBezTo>
                <a:cubicBezTo>
                  <a:pt x="244" y="125"/>
                  <a:pt x="244" y="125"/>
                  <a:pt x="244" y="125"/>
                </a:cubicBezTo>
                <a:cubicBezTo>
                  <a:pt x="11" y="125"/>
                  <a:pt x="11" y="125"/>
                  <a:pt x="11" y="125"/>
                </a:cubicBezTo>
                <a:lnTo>
                  <a:pt x="11" y="12"/>
                </a:lnTo>
                <a:close/>
                <a:moveTo>
                  <a:pt x="147" y="226"/>
                </a:moveTo>
                <a:cubicBezTo>
                  <a:pt x="107" y="226"/>
                  <a:pt x="107" y="226"/>
                  <a:pt x="107" y="226"/>
                </a:cubicBezTo>
                <a:cubicBezTo>
                  <a:pt x="107" y="194"/>
                  <a:pt x="107" y="194"/>
                  <a:pt x="107" y="194"/>
                </a:cubicBezTo>
                <a:cubicBezTo>
                  <a:pt x="147" y="194"/>
                  <a:pt x="147" y="194"/>
                  <a:pt x="147" y="194"/>
                </a:cubicBezTo>
                <a:lnTo>
                  <a:pt x="147" y="226"/>
                </a:lnTo>
                <a:close/>
                <a:moveTo>
                  <a:pt x="244" y="182"/>
                </a:moveTo>
                <a:cubicBezTo>
                  <a:pt x="244" y="183"/>
                  <a:pt x="243" y="183"/>
                  <a:pt x="242" y="183"/>
                </a:cubicBezTo>
                <a:cubicBezTo>
                  <a:pt x="152" y="183"/>
                  <a:pt x="152" y="183"/>
                  <a:pt x="152" y="183"/>
                </a:cubicBezTo>
                <a:cubicBezTo>
                  <a:pt x="102" y="183"/>
                  <a:pt x="102" y="183"/>
                  <a:pt x="102" y="183"/>
                </a:cubicBezTo>
                <a:cubicBezTo>
                  <a:pt x="12" y="183"/>
                  <a:pt x="12" y="183"/>
                  <a:pt x="12" y="183"/>
                </a:cubicBezTo>
                <a:cubicBezTo>
                  <a:pt x="11" y="183"/>
                  <a:pt x="11" y="183"/>
                  <a:pt x="11" y="182"/>
                </a:cubicBezTo>
                <a:cubicBezTo>
                  <a:pt x="11" y="135"/>
                  <a:pt x="11" y="135"/>
                  <a:pt x="11" y="135"/>
                </a:cubicBezTo>
                <a:cubicBezTo>
                  <a:pt x="244" y="135"/>
                  <a:pt x="244" y="135"/>
                  <a:pt x="244" y="135"/>
                </a:cubicBezTo>
                <a:lnTo>
                  <a:pt x="244" y="1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61"/>
          <p:cNvSpPr>
            <a:spLocks noEditPoints="1"/>
          </p:cNvSpPr>
          <p:nvPr/>
        </p:nvSpPr>
        <p:spPr bwMode="auto">
          <a:xfrm>
            <a:off x="7286625" y="4490022"/>
            <a:ext cx="454025" cy="738188"/>
          </a:xfrm>
          <a:custGeom>
            <a:avLst/>
            <a:gdLst>
              <a:gd name="T0" fmla="*/ 6 w 137"/>
              <a:gd name="T1" fmla="*/ 0 h 223"/>
              <a:gd name="T2" fmla="*/ 2 w 137"/>
              <a:gd name="T3" fmla="*/ 2 h 223"/>
              <a:gd name="T4" fmla="*/ 0 w 137"/>
              <a:gd name="T5" fmla="*/ 6 h 223"/>
              <a:gd name="T6" fmla="*/ 0 w 137"/>
              <a:gd name="T7" fmla="*/ 126 h 223"/>
              <a:gd name="T8" fmla="*/ 2 w 137"/>
              <a:gd name="T9" fmla="*/ 131 h 223"/>
              <a:gd name="T10" fmla="*/ 93 w 137"/>
              <a:gd name="T11" fmla="*/ 222 h 223"/>
              <a:gd name="T12" fmla="*/ 97 w 137"/>
              <a:gd name="T13" fmla="*/ 223 h 223"/>
              <a:gd name="T14" fmla="*/ 97 w 137"/>
              <a:gd name="T15" fmla="*/ 223 h 223"/>
              <a:gd name="T16" fmla="*/ 101 w 137"/>
              <a:gd name="T17" fmla="*/ 221 h 223"/>
              <a:gd name="T18" fmla="*/ 137 w 137"/>
              <a:gd name="T19" fmla="*/ 131 h 223"/>
              <a:gd name="T20" fmla="*/ 6 w 137"/>
              <a:gd name="T21" fmla="*/ 0 h 223"/>
              <a:gd name="T22" fmla="*/ 97 w 137"/>
              <a:gd name="T23" fmla="*/ 209 h 223"/>
              <a:gd name="T24" fmla="*/ 12 w 137"/>
              <a:gd name="T25" fmla="*/ 124 h 223"/>
              <a:gd name="T26" fmla="*/ 12 w 137"/>
              <a:gd name="T27" fmla="*/ 13 h 223"/>
              <a:gd name="T28" fmla="*/ 125 w 137"/>
              <a:gd name="T29" fmla="*/ 131 h 223"/>
              <a:gd name="T30" fmla="*/ 97 w 137"/>
              <a:gd name="T31" fmla="*/ 209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223">
                <a:moveTo>
                  <a:pt x="6" y="0"/>
                </a:moveTo>
                <a:cubicBezTo>
                  <a:pt x="4" y="0"/>
                  <a:pt x="3" y="1"/>
                  <a:pt x="2" y="2"/>
                </a:cubicBezTo>
                <a:cubicBezTo>
                  <a:pt x="1" y="3"/>
                  <a:pt x="0" y="5"/>
                  <a:pt x="0" y="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8"/>
                  <a:pt x="1" y="130"/>
                  <a:pt x="2" y="131"/>
                </a:cubicBezTo>
                <a:cubicBezTo>
                  <a:pt x="93" y="222"/>
                  <a:pt x="93" y="222"/>
                  <a:pt x="93" y="222"/>
                </a:cubicBezTo>
                <a:cubicBezTo>
                  <a:pt x="94" y="223"/>
                  <a:pt x="95" y="223"/>
                  <a:pt x="97" y="223"/>
                </a:cubicBezTo>
                <a:cubicBezTo>
                  <a:pt x="97" y="223"/>
                  <a:pt x="97" y="223"/>
                  <a:pt x="97" y="223"/>
                </a:cubicBezTo>
                <a:cubicBezTo>
                  <a:pt x="99" y="223"/>
                  <a:pt x="100" y="223"/>
                  <a:pt x="101" y="221"/>
                </a:cubicBezTo>
                <a:cubicBezTo>
                  <a:pt x="124" y="197"/>
                  <a:pt x="137" y="165"/>
                  <a:pt x="137" y="131"/>
                </a:cubicBezTo>
                <a:cubicBezTo>
                  <a:pt x="137" y="59"/>
                  <a:pt x="78" y="0"/>
                  <a:pt x="6" y="0"/>
                </a:cubicBezTo>
                <a:close/>
                <a:moveTo>
                  <a:pt x="97" y="209"/>
                </a:moveTo>
                <a:cubicBezTo>
                  <a:pt x="12" y="124"/>
                  <a:pt x="12" y="124"/>
                  <a:pt x="12" y="124"/>
                </a:cubicBezTo>
                <a:cubicBezTo>
                  <a:pt x="12" y="13"/>
                  <a:pt x="12" y="13"/>
                  <a:pt x="12" y="13"/>
                </a:cubicBezTo>
                <a:cubicBezTo>
                  <a:pt x="75" y="16"/>
                  <a:pt x="125" y="68"/>
                  <a:pt x="125" y="131"/>
                </a:cubicBezTo>
                <a:cubicBezTo>
                  <a:pt x="125" y="160"/>
                  <a:pt x="115" y="187"/>
                  <a:pt x="97" y="2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62"/>
          <p:cNvSpPr>
            <a:spLocks noEditPoints="1"/>
          </p:cNvSpPr>
          <p:nvPr/>
        </p:nvSpPr>
        <p:spPr bwMode="auto">
          <a:xfrm>
            <a:off x="6775450" y="4542409"/>
            <a:ext cx="752475" cy="866775"/>
          </a:xfrm>
          <a:custGeom>
            <a:avLst/>
            <a:gdLst>
              <a:gd name="T0" fmla="*/ 137 w 228"/>
              <a:gd name="T1" fmla="*/ 124 h 262"/>
              <a:gd name="T2" fmla="*/ 137 w 228"/>
              <a:gd name="T3" fmla="*/ 6 h 262"/>
              <a:gd name="T4" fmla="*/ 131 w 228"/>
              <a:gd name="T5" fmla="*/ 0 h 262"/>
              <a:gd name="T6" fmla="*/ 0 w 228"/>
              <a:gd name="T7" fmla="*/ 131 h 262"/>
              <a:gd name="T8" fmla="*/ 131 w 228"/>
              <a:gd name="T9" fmla="*/ 262 h 262"/>
              <a:gd name="T10" fmla="*/ 226 w 228"/>
              <a:gd name="T11" fmla="*/ 221 h 262"/>
              <a:gd name="T12" fmla="*/ 226 w 228"/>
              <a:gd name="T13" fmla="*/ 213 h 262"/>
              <a:gd name="T14" fmla="*/ 137 w 228"/>
              <a:gd name="T15" fmla="*/ 124 h 262"/>
              <a:gd name="T16" fmla="*/ 125 w 228"/>
              <a:gd name="T17" fmla="*/ 126 h 262"/>
              <a:gd name="T18" fmla="*/ 125 w 228"/>
              <a:gd name="T19" fmla="*/ 250 h 262"/>
              <a:gd name="T20" fmla="*/ 12 w 228"/>
              <a:gd name="T21" fmla="*/ 131 h 262"/>
              <a:gd name="T22" fmla="*/ 125 w 228"/>
              <a:gd name="T23" fmla="*/ 13 h 262"/>
              <a:gd name="T24" fmla="*/ 125 w 228"/>
              <a:gd name="T25" fmla="*/ 126 h 262"/>
              <a:gd name="T26" fmla="*/ 137 w 228"/>
              <a:gd name="T27" fmla="*/ 250 h 262"/>
              <a:gd name="T28" fmla="*/ 137 w 228"/>
              <a:gd name="T29" fmla="*/ 141 h 262"/>
              <a:gd name="T30" fmla="*/ 213 w 228"/>
              <a:gd name="T31" fmla="*/ 217 h 262"/>
              <a:gd name="T32" fmla="*/ 137 w 228"/>
              <a:gd name="T33" fmla="*/ 25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262">
                <a:moveTo>
                  <a:pt x="137" y="124"/>
                </a:moveTo>
                <a:cubicBezTo>
                  <a:pt x="137" y="6"/>
                  <a:pt x="137" y="6"/>
                  <a:pt x="137" y="6"/>
                </a:cubicBezTo>
                <a:cubicBezTo>
                  <a:pt x="137" y="3"/>
                  <a:pt x="134" y="0"/>
                  <a:pt x="131" y="0"/>
                </a:cubicBezTo>
                <a:cubicBezTo>
                  <a:pt x="58" y="0"/>
                  <a:pt x="0" y="59"/>
                  <a:pt x="0" y="131"/>
                </a:cubicBezTo>
                <a:cubicBezTo>
                  <a:pt x="0" y="204"/>
                  <a:pt x="58" y="262"/>
                  <a:pt x="131" y="262"/>
                </a:cubicBezTo>
                <a:cubicBezTo>
                  <a:pt x="167" y="262"/>
                  <a:pt x="201" y="248"/>
                  <a:pt x="226" y="221"/>
                </a:cubicBezTo>
                <a:cubicBezTo>
                  <a:pt x="228" y="219"/>
                  <a:pt x="228" y="215"/>
                  <a:pt x="226" y="213"/>
                </a:cubicBezTo>
                <a:lnTo>
                  <a:pt x="137" y="124"/>
                </a:lnTo>
                <a:close/>
                <a:moveTo>
                  <a:pt x="125" y="126"/>
                </a:moveTo>
                <a:cubicBezTo>
                  <a:pt x="125" y="250"/>
                  <a:pt x="125" y="250"/>
                  <a:pt x="125" y="250"/>
                </a:cubicBezTo>
                <a:cubicBezTo>
                  <a:pt x="62" y="247"/>
                  <a:pt x="12" y="195"/>
                  <a:pt x="12" y="131"/>
                </a:cubicBezTo>
                <a:cubicBezTo>
                  <a:pt x="12" y="68"/>
                  <a:pt x="62" y="16"/>
                  <a:pt x="125" y="13"/>
                </a:cubicBezTo>
                <a:lnTo>
                  <a:pt x="125" y="126"/>
                </a:lnTo>
                <a:close/>
                <a:moveTo>
                  <a:pt x="137" y="250"/>
                </a:moveTo>
                <a:cubicBezTo>
                  <a:pt x="137" y="141"/>
                  <a:pt x="137" y="141"/>
                  <a:pt x="137" y="141"/>
                </a:cubicBezTo>
                <a:cubicBezTo>
                  <a:pt x="213" y="217"/>
                  <a:pt x="213" y="217"/>
                  <a:pt x="213" y="217"/>
                </a:cubicBezTo>
                <a:cubicBezTo>
                  <a:pt x="192" y="237"/>
                  <a:pt x="165" y="249"/>
                  <a:pt x="137" y="2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63"/>
          <p:cNvSpPr/>
          <p:nvPr/>
        </p:nvSpPr>
        <p:spPr bwMode="auto">
          <a:xfrm>
            <a:off x="8834438" y="2302447"/>
            <a:ext cx="889000" cy="777875"/>
          </a:xfrm>
          <a:custGeom>
            <a:avLst/>
            <a:gdLst>
              <a:gd name="T0" fmla="*/ 261 w 269"/>
              <a:gd name="T1" fmla="*/ 0 h 235"/>
              <a:gd name="T2" fmla="*/ 210 w 269"/>
              <a:gd name="T3" fmla="*/ 0 h 235"/>
              <a:gd name="T4" fmla="*/ 210 w 269"/>
              <a:gd name="T5" fmla="*/ 17 h 235"/>
              <a:gd name="T6" fmla="*/ 239 w 269"/>
              <a:gd name="T7" fmla="*/ 17 h 235"/>
              <a:gd name="T8" fmla="*/ 192 w 269"/>
              <a:gd name="T9" fmla="*/ 59 h 235"/>
              <a:gd name="T10" fmla="*/ 190 w 269"/>
              <a:gd name="T11" fmla="*/ 63 h 235"/>
              <a:gd name="T12" fmla="*/ 161 w 269"/>
              <a:gd name="T13" fmla="*/ 148 h 235"/>
              <a:gd name="T14" fmla="*/ 78 w 269"/>
              <a:gd name="T15" fmla="*/ 113 h 235"/>
              <a:gd name="T16" fmla="*/ 68 w 269"/>
              <a:gd name="T17" fmla="*/ 116 h 235"/>
              <a:gd name="T18" fmla="*/ 0 w 269"/>
              <a:gd name="T19" fmla="*/ 226 h 235"/>
              <a:gd name="T20" fmla="*/ 14 w 269"/>
              <a:gd name="T21" fmla="*/ 235 h 235"/>
              <a:gd name="T22" fmla="*/ 79 w 269"/>
              <a:gd name="T23" fmla="*/ 131 h 235"/>
              <a:gd name="T24" fmla="*/ 163 w 269"/>
              <a:gd name="T25" fmla="*/ 166 h 235"/>
              <a:gd name="T26" fmla="*/ 170 w 269"/>
              <a:gd name="T27" fmla="*/ 166 h 235"/>
              <a:gd name="T28" fmla="*/ 174 w 269"/>
              <a:gd name="T29" fmla="*/ 161 h 235"/>
              <a:gd name="T30" fmla="*/ 205 w 269"/>
              <a:gd name="T31" fmla="*/ 70 h 235"/>
              <a:gd name="T32" fmla="*/ 252 w 269"/>
              <a:gd name="T33" fmla="*/ 27 h 235"/>
              <a:gd name="T34" fmla="*/ 252 w 269"/>
              <a:gd name="T35" fmla="*/ 59 h 235"/>
              <a:gd name="T36" fmla="*/ 269 w 269"/>
              <a:gd name="T37" fmla="*/ 59 h 235"/>
              <a:gd name="T38" fmla="*/ 269 w 269"/>
              <a:gd name="T39" fmla="*/ 8 h 235"/>
              <a:gd name="T40" fmla="*/ 261 w 269"/>
              <a:gd name="T41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9" h="235">
                <a:moveTo>
                  <a:pt x="261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10" y="17"/>
                  <a:pt x="210" y="17"/>
                  <a:pt x="210" y="17"/>
                </a:cubicBezTo>
                <a:cubicBezTo>
                  <a:pt x="239" y="17"/>
                  <a:pt x="239" y="17"/>
                  <a:pt x="239" y="17"/>
                </a:cubicBezTo>
                <a:cubicBezTo>
                  <a:pt x="192" y="59"/>
                  <a:pt x="192" y="59"/>
                  <a:pt x="192" y="59"/>
                </a:cubicBezTo>
                <a:cubicBezTo>
                  <a:pt x="191" y="60"/>
                  <a:pt x="190" y="62"/>
                  <a:pt x="190" y="63"/>
                </a:cubicBezTo>
                <a:cubicBezTo>
                  <a:pt x="161" y="148"/>
                  <a:pt x="161" y="148"/>
                  <a:pt x="161" y="148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75" y="112"/>
                  <a:pt x="70" y="113"/>
                  <a:pt x="68" y="116"/>
                </a:cubicBezTo>
                <a:cubicBezTo>
                  <a:pt x="0" y="226"/>
                  <a:pt x="0" y="226"/>
                  <a:pt x="0" y="226"/>
                </a:cubicBezTo>
                <a:cubicBezTo>
                  <a:pt x="14" y="235"/>
                  <a:pt x="14" y="235"/>
                  <a:pt x="14" y="235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163" y="166"/>
                  <a:pt x="163" y="166"/>
                  <a:pt x="163" y="166"/>
                </a:cubicBezTo>
                <a:cubicBezTo>
                  <a:pt x="165" y="167"/>
                  <a:pt x="168" y="167"/>
                  <a:pt x="170" y="166"/>
                </a:cubicBezTo>
                <a:cubicBezTo>
                  <a:pt x="172" y="165"/>
                  <a:pt x="174" y="163"/>
                  <a:pt x="174" y="161"/>
                </a:cubicBezTo>
                <a:cubicBezTo>
                  <a:pt x="205" y="70"/>
                  <a:pt x="205" y="70"/>
                  <a:pt x="205" y="70"/>
                </a:cubicBezTo>
                <a:cubicBezTo>
                  <a:pt x="252" y="27"/>
                  <a:pt x="252" y="27"/>
                  <a:pt x="252" y="27"/>
                </a:cubicBezTo>
                <a:cubicBezTo>
                  <a:pt x="252" y="59"/>
                  <a:pt x="252" y="59"/>
                  <a:pt x="252" y="59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69" y="8"/>
                  <a:pt x="269" y="8"/>
                  <a:pt x="269" y="8"/>
                </a:cubicBezTo>
                <a:cubicBezTo>
                  <a:pt x="269" y="4"/>
                  <a:pt x="265" y="0"/>
                  <a:pt x="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50496" y="2165174"/>
            <a:ext cx="234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57706" y="173398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846006" y="4477409"/>
            <a:ext cx="234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53216" y="4046216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65752" y="2165174"/>
            <a:ext cx="234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072962" y="173398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237462" y="4477409"/>
            <a:ext cx="234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344672" y="4046216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55988" y="4523653"/>
            <a:ext cx="2660650" cy="604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745538" y="4523653"/>
            <a:ext cx="2660650" cy="6048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55988" y="1969366"/>
            <a:ext cx="14288" cy="2554288"/>
          </a:xfrm>
          <a:prstGeom prst="rect">
            <a:avLst/>
          </a:pr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102351" y="1969366"/>
            <a:ext cx="14288" cy="2554288"/>
          </a:xfrm>
          <a:prstGeom prst="rect">
            <a:avLst/>
          </a:pr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745538" y="1969366"/>
            <a:ext cx="14288" cy="2554288"/>
          </a:xfrm>
          <a:prstGeom prst="rect">
            <a:avLst/>
          </a:pr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08038" y="1405803"/>
            <a:ext cx="2662238" cy="60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102351" y="1405803"/>
            <a:ext cx="2657475" cy="604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75"/>
          <p:cNvSpPr>
            <a:spLocks noChangeArrowheads="1"/>
          </p:cNvSpPr>
          <p:nvPr/>
        </p:nvSpPr>
        <p:spPr bwMode="auto">
          <a:xfrm>
            <a:off x="1773238" y="153756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76"/>
          <p:cNvSpPr>
            <a:spLocks noChangeArrowheads="1"/>
          </p:cNvSpPr>
          <p:nvPr/>
        </p:nvSpPr>
        <p:spPr bwMode="auto">
          <a:xfrm>
            <a:off x="1869249" y="2353235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7"/>
          <p:cNvSpPr>
            <a:spLocks noChangeArrowheads="1"/>
          </p:cNvSpPr>
          <p:nvPr/>
        </p:nvSpPr>
        <p:spPr bwMode="auto">
          <a:xfrm>
            <a:off x="4397376" y="4688753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8"/>
          <p:cNvSpPr>
            <a:spLocks noChangeArrowheads="1"/>
          </p:cNvSpPr>
          <p:nvPr/>
        </p:nvSpPr>
        <p:spPr bwMode="auto">
          <a:xfrm>
            <a:off x="7078663" y="153756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9"/>
          <p:cNvSpPr>
            <a:spLocks noChangeArrowheads="1"/>
          </p:cNvSpPr>
          <p:nvPr/>
        </p:nvSpPr>
        <p:spPr bwMode="auto">
          <a:xfrm>
            <a:off x="9780588" y="4688753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7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390"/>
          <p:cNvSpPr>
            <a:spLocks noEditPoints="1"/>
          </p:cNvSpPr>
          <p:nvPr/>
        </p:nvSpPr>
        <p:spPr bwMode="auto">
          <a:xfrm>
            <a:off x="1428751" y="2134463"/>
            <a:ext cx="1216025" cy="1222375"/>
          </a:xfrm>
          <a:custGeom>
            <a:avLst/>
            <a:gdLst>
              <a:gd name="T0" fmla="*/ 162 w 324"/>
              <a:gd name="T1" fmla="*/ 325 h 325"/>
              <a:gd name="T2" fmla="*/ 0 w 324"/>
              <a:gd name="T3" fmla="*/ 162 h 325"/>
              <a:gd name="T4" fmla="*/ 162 w 324"/>
              <a:gd name="T5" fmla="*/ 0 h 325"/>
              <a:gd name="T6" fmla="*/ 324 w 324"/>
              <a:gd name="T7" fmla="*/ 162 h 325"/>
              <a:gd name="T8" fmla="*/ 162 w 324"/>
              <a:gd name="T9" fmla="*/ 325 h 325"/>
              <a:gd name="T10" fmla="*/ 162 w 324"/>
              <a:gd name="T11" fmla="*/ 8 h 325"/>
              <a:gd name="T12" fmla="*/ 8 w 324"/>
              <a:gd name="T13" fmla="*/ 162 h 325"/>
              <a:gd name="T14" fmla="*/ 162 w 324"/>
              <a:gd name="T15" fmla="*/ 317 h 325"/>
              <a:gd name="T16" fmla="*/ 316 w 324"/>
              <a:gd name="T17" fmla="*/ 162 h 325"/>
              <a:gd name="T18" fmla="*/ 162 w 324"/>
              <a:gd name="T19" fmla="*/ 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5">
                <a:moveTo>
                  <a:pt x="162" y="325"/>
                </a:moveTo>
                <a:cubicBezTo>
                  <a:pt x="72" y="325"/>
                  <a:pt x="0" y="252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2" y="0"/>
                  <a:pt x="324" y="73"/>
                  <a:pt x="324" y="162"/>
                </a:cubicBezTo>
                <a:cubicBezTo>
                  <a:pt x="324" y="252"/>
                  <a:pt x="252" y="325"/>
                  <a:pt x="162" y="325"/>
                </a:cubicBezTo>
                <a:close/>
                <a:moveTo>
                  <a:pt x="162" y="8"/>
                </a:moveTo>
                <a:cubicBezTo>
                  <a:pt x="77" y="8"/>
                  <a:pt x="8" y="77"/>
                  <a:pt x="8" y="162"/>
                </a:cubicBezTo>
                <a:cubicBezTo>
                  <a:pt x="8" y="247"/>
                  <a:pt x="77" y="317"/>
                  <a:pt x="162" y="317"/>
                </a:cubicBezTo>
                <a:cubicBezTo>
                  <a:pt x="247" y="317"/>
                  <a:pt x="316" y="247"/>
                  <a:pt x="316" y="162"/>
                </a:cubicBezTo>
                <a:cubicBezTo>
                  <a:pt x="316" y="77"/>
                  <a:pt x="247" y="8"/>
                  <a:pt x="162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391"/>
          <p:cNvSpPr>
            <a:spLocks noChangeArrowheads="1"/>
          </p:cNvSpPr>
          <p:nvPr/>
        </p:nvSpPr>
        <p:spPr bwMode="auto">
          <a:xfrm>
            <a:off x="4618799" y="1631430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392"/>
          <p:cNvSpPr>
            <a:spLocks noEditPoints="1"/>
          </p:cNvSpPr>
          <p:nvPr/>
        </p:nvSpPr>
        <p:spPr bwMode="auto">
          <a:xfrm>
            <a:off x="4176713" y="1412658"/>
            <a:ext cx="1219200" cy="1222375"/>
          </a:xfrm>
          <a:custGeom>
            <a:avLst/>
            <a:gdLst>
              <a:gd name="T0" fmla="*/ 162 w 325"/>
              <a:gd name="T1" fmla="*/ 325 h 325"/>
              <a:gd name="T2" fmla="*/ 0 w 325"/>
              <a:gd name="T3" fmla="*/ 163 h 325"/>
              <a:gd name="T4" fmla="*/ 162 w 325"/>
              <a:gd name="T5" fmla="*/ 0 h 325"/>
              <a:gd name="T6" fmla="*/ 325 w 325"/>
              <a:gd name="T7" fmla="*/ 163 h 325"/>
              <a:gd name="T8" fmla="*/ 162 w 325"/>
              <a:gd name="T9" fmla="*/ 325 h 325"/>
              <a:gd name="T10" fmla="*/ 162 w 325"/>
              <a:gd name="T11" fmla="*/ 8 h 325"/>
              <a:gd name="T12" fmla="*/ 8 w 325"/>
              <a:gd name="T13" fmla="*/ 163 h 325"/>
              <a:gd name="T14" fmla="*/ 162 w 325"/>
              <a:gd name="T15" fmla="*/ 317 h 325"/>
              <a:gd name="T16" fmla="*/ 317 w 325"/>
              <a:gd name="T17" fmla="*/ 163 h 325"/>
              <a:gd name="T18" fmla="*/ 162 w 325"/>
              <a:gd name="T19" fmla="*/ 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" h="325">
                <a:moveTo>
                  <a:pt x="162" y="325"/>
                </a:moveTo>
                <a:cubicBezTo>
                  <a:pt x="73" y="325"/>
                  <a:pt x="0" y="252"/>
                  <a:pt x="0" y="163"/>
                </a:cubicBezTo>
                <a:cubicBezTo>
                  <a:pt x="0" y="73"/>
                  <a:pt x="73" y="0"/>
                  <a:pt x="162" y="0"/>
                </a:cubicBezTo>
                <a:cubicBezTo>
                  <a:pt x="252" y="0"/>
                  <a:pt x="325" y="73"/>
                  <a:pt x="325" y="163"/>
                </a:cubicBezTo>
                <a:cubicBezTo>
                  <a:pt x="325" y="252"/>
                  <a:pt x="252" y="325"/>
                  <a:pt x="162" y="325"/>
                </a:cubicBezTo>
                <a:close/>
                <a:moveTo>
                  <a:pt x="162" y="8"/>
                </a:moveTo>
                <a:cubicBezTo>
                  <a:pt x="77" y="8"/>
                  <a:pt x="8" y="78"/>
                  <a:pt x="8" y="163"/>
                </a:cubicBezTo>
                <a:cubicBezTo>
                  <a:pt x="8" y="248"/>
                  <a:pt x="77" y="317"/>
                  <a:pt x="162" y="317"/>
                </a:cubicBezTo>
                <a:cubicBezTo>
                  <a:pt x="247" y="317"/>
                  <a:pt x="317" y="248"/>
                  <a:pt x="317" y="163"/>
                </a:cubicBezTo>
                <a:cubicBezTo>
                  <a:pt x="317" y="78"/>
                  <a:pt x="247" y="8"/>
                  <a:pt x="162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393"/>
          <p:cNvSpPr>
            <a:spLocks noChangeArrowheads="1"/>
          </p:cNvSpPr>
          <p:nvPr/>
        </p:nvSpPr>
        <p:spPr bwMode="auto">
          <a:xfrm>
            <a:off x="7235052" y="2353235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 dirty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Freeform 394"/>
          <p:cNvSpPr>
            <a:spLocks noEditPoints="1"/>
          </p:cNvSpPr>
          <p:nvPr/>
        </p:nvSpPr>
        <p:spPr bwMode="auto">
          <a:xfrm>
            <a:off x="6818313" y="2134463"/>
            <a:ext cx="1220788" cy="1222375"/>
          </a:xfrm>
          <a:custGeom>
            <a:avLst/>
            <a:gdLst>
              <a:gd name="T0" fmla="*/ 162 w 325"/>
              <a:gd name="T1" fmla="*/ 325 h 325"/>
              <a:gd name="T2" fmla="*/ 0 w 325"/>
              <a:gd name="T3" fmla="*/ 162 h 325"/>
              <a:gd name="T4" fmla="*/ 162 w 325"/>
              <a:gd name="T5" fmla="*/ 0 h 325"/>
              <a:gd name="T6" fmla="*/ 325 w 325"/>
              <a:gd name="T7" fmla="*/ 162 h 325"/>
              <a:gd name="T8" fmla="*/ 162 w 325"/>
              <a:gd name="T9" fmla="*/ 325 h 325"/>
              <a:gd name="T10" fmla="*/ 162 w 325"/>
              <a:gd name="T11" fmla="*/ 8 h 325"/>
              <a:gd name="T12" fmla="*/ 8 w 325"/>
              <a:gd name="T13" fmla="*/ 162 h 325"/>
              <a:gd name="T14" fmla="*/ 162 w 325"/>
              <a:gd name="T15" fmla="*/ 317 h 325"/>
              <a:gd name="T16" fmla="*/ 317 w 325"/>
              <a:gd name="T17" fmla="*/ 162 h 325"/>
              <a:gd name="T18" fmla="*/ 162 w 325"/>
              <a:gd name="T19" fmla="*/ 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" h="325">
                <a:moveTo>
                  <a:pt x="162" y="325"/>
                </a:moveTo>
                <a:cubicBezTo>
                  <a:pt x="73" y="325"/>
                  <a:pt x="0" y="252"/>
                  <a:pt x="0" y="162"/>
                </a:cubicBezTo>
                <a:cubicBezTo>
                  <a:pt x="0" y="73"/>
                  <a:pt x="73" y="0"/>
                  <a:pt x="162" y="0"/>
                </a:cubicBezTo>
                <a:cubicBezTo>
                  <a:pt x="252" y="0"/>
                  <a:pt x="325" y="73"/>
                  <a:pt x="325" y="162"/>
                </a:cubicBezTo>
                <a:cubicBezTo>
                  <a:pt x="325" y="252"/>
                  <a:pt x="252" y="325"/>
                  <a:pt x="162" y="325"/>
                </a:cubicBezTo>
                <a:close/>
                <a:moveTo>
                  <a:pt x="162" y="8"/>
                </a:moveTo>
                <a:cubicBezTo>
                  <a:pt x="77" y="8"/>
                  <a:pt x="8" y="77"/>
                  <a:pt x="8" y="162"/>
                </a:cubicBezTo>
                <a:cubicBezTo>
                  <a:pt x="8" y="247"/>
                  <a:pt x="77" y="317"/>
                  <a:pt x="162" y="317"/>
                </a:cubicBezTo>
                <a:cubicBezTo>
                  <a:pt x="248" y="317"/>
                  <a:pt x="317" y="247"/>
                  <a:pt x="317" y="162"/>
                </a:cubicBezTo>
                <a:cubicBezTo>
                  <a:pt x="317" y="77"/>
                  <a:pt x="248" y="8"/>
                  <a:pt x="162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Rectangle 395"/>
          <p:cNvSpPr>
            <a:spLocks noChangeArrowheads="1"/>
          </p:cNvSpPr>
          <p:nvPr/>
        </p:nvSpPr>
        <p:spPr bwMode="auto">
          <a:xfrm>
            <a:off x="9908349" y="1631430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reeform 396"/>
          <p:cNvSpPr>
            <a:spLocks noEditPoints="1"/>
          </p:cNvSpPr>
          <p:nvPr/>
        </p:nvSpPr>
        <p:spPr bwMode="auto">
          <a:xfrm>
            <a:off x="9466263" y="1415039"/>
            <a:ext cx="1219200" cy="1217613"/>
          </a:xfrm>
          <a:custGeom>
            <a:avLst/>
            <a:gdLst>
              <a:gd name="T0" fmla="*/ 163 w 325"/>
              <a:gd name="T1" fmla="*/ 324 h 324"/>
              <a:gd name="T2" fmla="*/ 0 w 325"/>
              <a:gd name="T3" fmla="*/ 162 h 324"/>
              <a:gd name="T4" fmla="*/ 163 w 325"/>
              <a:gd name="T5" fmla="*/ 0 h 324"/>
              <a:gd name="T6" fmla="*/ 325 w 325"/>
              <a:gd name="T7" fmla="*/ 162 h 324"/>
              <a:gd name="T8" fmla="*/ 163 w 325"/>
              <a:gd name="T9" fmla="*/ 324 h 324"/>
              <a:gd name="T10" fmla="*/ 163 w 325"/>
              <a:gd name="T11" fmla="*/ 8 h 324"/>
              <a:gd name="T12" fmla="*/ 8 w 325"/>
              <a:gd name="T13" fmla="*/ 162 h 324"/>
              <a:gd name="T14" fmla="*/ 163 w 325"/>
              <a:gd name="T15" fmla="*/ 316 h 324"/>
              <a:gd name="T16" fmla="*/ 317 w 325"/>
              <a:gd name="T17" fmla="*/ 162 h 324"/>
              <a:gd name="T18" fmla="*/ 163 w 325"/>
              <a:gd name="T19" fmla="*/ 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" h="324">
                <a:moveTo>
                  <a:pt x="163" y="324"/>
                </a:moveTo>
                <a:cubicBezTo>
                  <a:pt x="73" y="324"/>
                  <a:pt x="0" y="251"/>
                  <a:pt x="0" y="162"/>
                </a:cubicBezTo>
                <a:cubicBezTo>
                  <a:pt x="0" y="72"/>
                  <a:pt x="73" y="0"/>
                  <a:pt x="163" y="0"/>
                </a:cubicBezTo>
                <a:cubicBezTo>
                  <a:pt x="252" y="0"/>
                  <a:pt x="325" y="72"/>
                  <a:pt x="325" y="162"/>
                </a:cubicBezTo>
                <a:cubicBezTo>
                  <a:pt x="325" y="251"/>
                  <a:pt x="252" y="324"/>
                  <a:pt x="163" y="324"/>
                </a:cubicBezTo>
                <a:close/>
                <a:moveTo>
                  <a:pt x="163" y="8"/>
                </a:moveTo>
                <a:cubicBezTo>
                  <a:pt x="78" y="8"/>
                  <a:pt x="8" y="77"/>
                  <a:pt x="8" y="162"/>
                </a:cubicBezTo>
                <a:cubicBezTo>
                  <a:pt x="8" y="247"/>
                  <a:pt x="78" y="316"/>
                  <a:pt x="163" y="316"/>
                </a:cubicBezTo>
                <a:cubicBezTo>
                  <a:pt x="248" y="316"/>
                  <a:pt x="317" y="247"/>
                  <a:pt x="317" y="162"/>
                </a:cubicBezTo>
                <a:cubicBezTo>
                  <a:pt x="317" y="77"/>
                  <a:pt x="248" y="8"/>
                  <a:pt x="163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矩形 124"/>
          <p:cNvSpPr>
            <a:spLocks noChangeArrowheads="1"/>
          </p:cNvSpPr>
          <p:nvPr/>
        </p:nvSpPr>
        <p:spPr bwMode="auto">
          <a:xfrm>
            <a:off x="804671" y="5508477"/>
            <a:ext cx="1059814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262423"/>
                </a:solidFill>
                <a:latin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小鹿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11424" y="3859240"/>
            <a:ext cx="234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36776" y="342804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75720" y="3184940"/>
            <a:ext cx="2389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68263" y="275374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26537" y="3825954"/>
            <a:ext cx="2411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430061" y="339476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82540" y="3184940"/>
            <a:ext cx="2395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067369" y="275374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62"/>
          <p:cNvSpPr/>
          <p:nvPr/>
        </p:nvSpPr>
        <p:spPr bwMode="auto">
          <a:xfrm>
            <a:off x="7386638" y="1253355"/>
            <a:ext cx="3343275" cy="1690688"/>
          </a:xfrm>
          <a:custGeom>
            <a:avLst/>
            <a:gdLst>
              <a:gd name="T0" fmla="*/ 913 w 978"/>
              <a:gd name="T1" fmla="*/ 269 h 494"/>
              <a:gd name="T2" fmla="*/ 480 w 978"/>
              <a:gd name="T3" fmla="*/ 18 h 494"/>
              <a:gd name="T4" fmla="*/ 0 w 978"/>
              <a:gd name="T5" fmla="*/ 445 h 494"/>
              <a:gd name="T6" fmla="*/ 1 w 978"/>
              <a:gd name="T7" fmla="*/ 494 h 494"/>
              <a:gd name="T8" fmla="*/ 978 w 978"/>
              <a:gd name="T9" fmla="*/ 494 h 494"/>
              <a:gd name="T10" fmla="*/ 913 w 978"/>
              <a:gd name="T11" fmla="*/ 269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494">
                <a:moveTo>
                  <a:pt x="913" y="269"/>
                </a:moveTo>
                <a:cubicBezTo>
                  <a:pt x="739" y="0"/>
                  <a:pt x="480" y="18"/>
                  <a:pt x="480" y="18"/>
                </a:cubicBezTo>
                <a:cubicBezTo>
                  <a:pt x="480" y="18"/>
                  <a:pt x="3" y="17"/>
                  <a:pt x="0" y="445"/>
                </a:cubicBezTo>
                <a:cubicBezTo>
                  <a:pt x="0" y="461"/>
                  <a:pt x="0" y="477"/>
                  <a:pt x="1" y="494"/>
                </a:cubicBezTo>
                <a:cubicBezTo>
                  <a:pt x="978" y="494"/>
                  <a:pt x="978" y="494"/>
                  <a:pt x="978" y="494"/>
                </a:cubicBezTo>
                <a:cubicBezTo>
                  <a:pt x="978" y="419"/>
                  <a:pt x="960" y="343"/>
                  <a:pt x="913" y="2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63"/>
          <p:cNvSpPr/>
          <p:nvPr/>
        </p:nvSpPr>
        <p:spPr bwMode="auto">
          <a:xfrm>
            <a:off x="6977063" y="2944043"/>
            <a:ext cx="3752850" cy="1341438"/>
          </a:xfrm>
          <a:custGeom>
            <a:avLst/>
            <a:gdLst>
              <a:gd name="T0" fmla="*/ 1019 w 1098"/>
              <a:gd name="T1" fmla="*/ 305 h 392"/>
              <a:gd name="T2" fmla="*/ 1098 w 1098"/>
              <a:gd name="T3" fmla="*/ 0 h 392"/>
              <a:gd name="T4" fmla="*/ 121 w 1098"/>
              <a:gd name="T5" fmla="*/ 0 h 392"/>
              <a:gd name="T6" fmla="*/ 126 w 1098"/>
              <a:gd name="T7" fmla="*/ 48 h 392"/>
              <a:gd name="T8" fmla="*/ 55 w 1098"/>
              <a:gd name="T9" fmla="*/ 250 h 392"/>
              <a:gd name="T10" fmla="*/ 119 w 1098"/>
              <a:gd name="T11" fmla="*/ 317 h 392"/>
              <a:gd name="T12" fmla="*/ 127 w 1098"/>
              <a:gd name="T13" fmla="*/ 392 h 392"/>
              <a:gd name="T14" fmla="*/ 977 w 1098"/>
              <a:gd name="T15" fmla="*/ 392 h 392"/>
              <a:gd name="T16" fmla="*/ 1019 w 1098"/>
              <a:gd name="T17" fmla="*/ 305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8" h="392">
                <a:moveTo>
                  <a:pt x="1019" y="305"/>
                </a:moveTo>
                <a:cubicBezTo>
                  <a:pt x="1060" y="216"/>
                  <a:pt x="1098" y="110"/>
                  <a:pt x="1098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2" y="16"/>
                  <a:pt x="124" y="32"/>
                  <a:pt x="126" y="48"/>
                </a:cubicBezTo>
                <a:cubicBezTo>
                  <a:pt x="126" y="48"/>
                  <a:pt x="139" y="131"/>
                  <a:pt x="55" y="250"/>
                </a:cubicBezTo>
                <a:cubicBezTo>
                  <a:pt x="55" y="250"/>
                  <a:pt x="0" y="317"/>
                  <a:pt x="119" y="317"/>
                </a:cubicBezTo>
                <a:cubicBezTo>
                  <a:pt x="119" y="317"/>
                  <a:pt x="121" y="349"/>
                  <a:pt x="127" y="392"/>
                </a:cubicBezTo>
                <a:cubicBezTo>
                  <a:pt x="977" y="392"/>
                  <a:pt x="977" y="392"/>
                  <a:pt x="977" y="392"/>
                </a:cubicBezTo>
                <a:cubicBezTo>
                  <a:pt x="990" y="366"/>
                  <a:pt x="1005" y="336"/>
                  <a:pt x="1019" y="3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64"/>
          <p:cNvSpPr/>
          <p:nvPr/>
        </p:nvSpPr>
        <p:spPr bwMode="auto">
          <a:xfrm>
            <a:off x="7410450" y="4285480"/>
            <a:ext cx="2960688" cy="1300163"/>
          </a:xfrm>
          <a:custGeom>
            <a:avLst/>
            <a:gdLst>
              <a:gd name="T0" fmla="*/ 0 w 866"/>
              <a:gd name="T1" fmla="*/ 0 h 380"/>
              <a:gd name="T2" fmla="*/ 126 w 866"/>
              <a:gd name="T3" fmla="*/ 247 h 380"/>
              <a:gd name="T4" fmla="*/ 255 w 866"/>
              <a:gd name="T5" fmla="*/ 247 h 380"/>
              <a:gd name="T6" fmla="*/ 360 w 866"/>
              <a:gd name="T7" fmla="*/ 380 h 380"/>
              <a:gd name="T8" fmla="*/ 866 w 866"/>
              <a:gd name="T9" fmla="*/ 380 h 380"/>
              <a:gd name="T10" fmla="*/ 798 w 866"/>
              <a:gd name="T11" fmla="*/ 127 h 380"/>
              <a:gd name="T12" fmla="*/ 850 w 866"/>
              <a:gd name="T13" fmla="*/ 0 h 380"/>
              <a:gd name="T14" fmla="*/ 0 w 866"/>
              <a:gd name="T15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6" h="380">
                <a:moveTo>
                  <a:pt x="0" y="0"/>
                </a:moveTo>
                <a:cubicBezTo>
                  <a:pt x="12" y="95"/>
                  <a:pt x="44" y="247"/>
                  <a:pt x="126" y="247"/>
                </a:cubicBezTo>
                <a:cubicBezTo>
                  <a:pt x="255" y="247"/>
                  <a:pt x="255" y="247"/>
                  <a:pt x="255" y="247"/>
                </a:cubicBezTo>
                <a:cubicBezTo>
                  <a:pt x="255" y="247"/>
                  <a:pt x="320" y="307"/>
                  <a:pt x="360" y="380"/>
                </a:cubicBezTo>
                <a:cubicBezTo>
                  <a:pt x="866" y="380"/>
                  <a:pt x="866" y="380"/>
                  <a:pt x="866" y="380"/>
                </a:cubicBezTo>
                <a:cubicBezTo>
                  <a:pt x="866" y="380"/>
                  <a:pt x="798" y="215"/>
                  <a:pt x="798" y="127"/>
                </a:cubicBezTo>
                <a:cubicBezTo>
                  <a:pt x="798" y="102"/>
                  <a:pt x="821" y="58"/>
                  <a:pt x="85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65"/>
          <p:cNvSpPr>
            <a:spLocks noChangeArrowheads="1"/>
          </p:cNvSpPr>
          <p:nvPr/>
        </p:nvSpPr>
        <p:spPr bwMode="auto">
          <a:xfrm>
            <a:off x="1555750" y="5577705"/>
            <a:ext cx="9577388" cy="14288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Rectangle 334"/>
          <p:cNvSpPr>
            <a:spLocks noChangeArrowheads="1"/>
          </p:cNvSpPr>
          <p:nvPr/>
        </p:nvSpPr>
        <p:spPr bwMode="auto">
          <a:xfrm>
            <a:off x="6334125" y="2037580"/>
            <a:ext cx="1639888" cy="26988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335"/>
          <p:cNvSpPr>
            <a:spLocks noChangeArrowheads="1"/>
          </p:cNvSpPr>
          <p:nvPr/>
        </p:nvSpPr>
        <p:spPr bwMode="auto">
          <a:xfrm>
            <a:off x="7848600" y="1958205"/>
            <a:ext cx="184150" cy="184150"/>
          </a:xfrm>
          <a:prstGeom prst="ellipse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336"/>
          <p:cNvSpPr>
            <a:spLocks noChangeArrowheads="1"/>
          </p:cNvSpPr>
          <p:nvPr/>
        </p:nvSpPr>
        <p:spPr bwMode="auto">
          <a:xfrm>
            <a:off x="6343650" y="3186930"/>
            <a:ext cx="1630363" cy="26988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337"/>
          <p:cNvSpPr>
            <a:spLocks noChangeArrowheads="1"/>
          </p:cNvSpPr>
          <p:nvPr/>
        </p:nvSpPr>
        <p:spPr bwMode="auto">
          <a:xfrm>
            <a:off x="7848600" y="3107555"/>
            <a:ext cx="184150" cy="185738"/>
          </a:xfrm>
          <a:prstGeom prst="ellipse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338"/>
          <p:cNvSpPr>
            <a:spLocks noChangeArrowheads="1"/>
          </p:cNvSpPr>
          <p:nvPr/>
        </p:nvSpPr>
        <p:spPr bwMode="auto">
          <a:xfrm>
            <a:off x="6367463" y="4445817"/>
            <a:ext cx="1606550" cy="26988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339"/>
          <p:cNvSpPr>
            <a:spLocks noChangeArrowheads="1"/>
          </p:cNvSpPr>
          <p:nvPr/>
        </p:nvSpPr>
        <p:spPr bwMode="auto">
          <a:xfrm>
            <a:off x="7848600" y="4366442"/>
            <a:ext cx="184150" cy="185738"/>
          </a:xfrm>
          <a:prstGeom prst="ellipse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340"/>
          <p:cNvSpPr>
            <a:spLocks noEditPoints="1"/>
          </p:cNvSpPr>
          <p:nvPr/>
        </p:nvSpPr>
        <p:spPr bwMode="auto">
          <a:xfrm>
            <a:off x="5281613" y="2994842"/>
            <a:ext cx="758825" cy="458788"/>
          </a:xfrm>
          <a:custGeom>
            <a:avLst/>
            <a:gdLst>
              <a:gd name="T0" fmla="*/ 221 w 222"/>
              <a:gd name="T1" fmla="*/ 57 h 134"/>
              <a:gd name="T2" fmla="*/ 188 w 222"/>
              <a:gd name="T3" fmla="*/ 28 h 134"/>
              <a:gd name="T4" fmla="*/ 110 w 222"/>
              <a:gd name="T5" fmla="*/ 0 h 134"/>
              <a:gd name="T6" fmla="*/ 1 w 222"/>
              <a:gd name="T7" fmla="*/ 57 h 134"/>
              <a:gd name="T8" fmla="*/ 0 w 222"/>
              <a:gd name="T9" fmla="*/ 61 h 134"/>
              <a:gd name="T10" fmla="*/ 0 w 222"/>
              <a:gd name="T11" fmla="*/ 63 h 134"/>
              <a:gd name="T12" fmla="*/ 111 w 222"/>
              <a:gd name="T13" fmla="*/ 134 h 134"/>
              <a:gd name="T14" fmla="*/ 222 w 222"/>
              <a:gd name="T15" fmla="*/ 60 h 134"/>
              <a:gd name="T16" fmla="*/ 221 w 222"/>
              <a:gd name="T17" fmla="*/ 57 h 134"/>
              <a:gd name="T18" fmla="*/ 111 w 222"/>
              <a:gd name="T19" fmla="*/ 128 h 134"/>
              <a:gd name="T20" fmla="*/ 6 w 222"/>
              <a:gd name="T21" fmla="*/ 61 h 134"/>
              <a:gd name="T22" fmla="*/ 110 w 222"/>
              <a:gd name="T23" fmla="*/ 6 h 134"/>
              <a:gd name="T24" fmla="*/ 215 w 222"/>
              <a:gd name="T25" fmla="*/ 60 h 134"/>
              <a:gd name="T26" fmla="*/ 111 w 222"/>
              <a:gd name="T27" fmla="*/ 12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2" h="134">
                <a:moveTo>
                  <a:pt x="221" y="57"/>
                </a:moveTo>
                <a:cubicBezTo>
                  <a:pt x="221" y="57"/>
                  <a:pt x="208" y="43"/>
                  <a:pt x="188" y="28"/>
                </a:cubicBezTo>
                <a:cubicBezTo>
                  <a:pt x="170" y="15"/>
                  <a:pt x="141" y="0"/>
                  <a:pt x="110" y="0"/>
                </a:cubicBezTo>
                <a:cubicBezTo>
                  <a:pt x="50" y="0"/>
                  <a:pt x="3" y="55"/>
                  <a:pt x="1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0" y="61"/>
                  <a:pt x="0" y="62"/>
                  <a:pt x="0" y="63"/>
                </a:cubicBezTo>
                <a:cubicBezTo>
                  <a:pt x="1" y="64"/>
                  <a:pt x="36" y="134"/>
                  <a:pt x="111" y="134"/>
                </a:cubicBezTo>
                <a:cubicBezTo>
                  <a:pt x="186" y="134"/>
                  <a:pt x="221" y="61"/>
                  <a:pt x="222" y="60"/>
                </a:cubicBezTo>
                <a:cubicBezTo>
                  <a:pt x="222" y="59"/>
                  <a:pt x="222" y="58"/>
                  <a:pt x="221" y="57"/>
                </a:cubicBezTo>
                <a:close/>
                <a:moveTo>
                  <a:pt x="111" y="128"/>
                </a:moveTo>
                <a:cubicBezTo>
                  <a:pt x="40" y="128"/>
                  <a:pt x="6" y="62"/>
                  <a:pt x="6" y="61"/>
                </a:cubicBezTo>
                <a:cubicBezTo>
                  <a:pt x="10" y="55"/>
                  <a:pt x="55" y="6"/>
                  <a:pt x="110" y="6"/>
                </a:cubicBezTo>
                <a:cubicBezTo>
                  <a:pt x="162" y="6"/>
                  <a:pt x="207" y="51"/>
                  <a:pt x="215" y="60"/>
                </a:cubicBezTo>
                <a:cubicBezTo>
                  <a:pt x="210" y="71"/>
                  <a:pt x="176" y="128"/>
                  <a:pt x="111" y="128"/>
                </a:cubicBezTo>
                <a:close/>
              </a:path>
            </a:pathLst>
          </a:custGeom>
          <a:solidFill>
            <a:srgbClr val="65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341"/>
          <p:cNvSpPr>
            <a:spLocks noEditPoints="1"/>
          </p:cNvSpPr>
          <p:nvPr/>
        </p:nvSpPr>
        <p:spPr bwMode="auto">
          <a:xfrm>
            <a:off x="5537200" y="3101205"/>
            <a:ext cx="246063" cy="246063"/>
          </a:xfrm>
          <a:custGeom>
            <a:avLst/>
            <a:gdLst>
              <a:gd name="T0" fmla="*/ 36 w 72"/>
              <a:gd name="T1" fmla="*/ 0 h 72"/>
              <a:gd name="T2" fmla="*/ 0 w 72"/>
              <a:gd name="T3" fmla="*/ 36 h 72"/>
              <a:gd name="T4" fmla="*/ 36 w 72"/>
              <a:gd name="T5" fmla="*/ 72 h 72"/>
              <a:gd name="T6" fmla="*/ 72 w 72"/>
              <a:gd name="T7" fmla="*/ 36 h 72"/>
              <a:gd name="T8" fmla="*/ 36 w 72"/>
              <a:gd name="T9" fmla="*/ 0 h 72"/>
              <a:gd name="T10" fmla="*/ 36 w 72"/>
              <a:gd name="T11" fmla="*/ 66 h 72"/>
              <a:gd name="T12" fmla="*/ 6 w 72"/>
              <a:gd name="T13" fmla="*/ 36 h 72"/>
              <a:gd name="T14" fmla="*/ 36 w 72"/>
              <a:gd name="T15" fmla="*/ 6 h 72"/>
              <a:gd name="T16" fmla="*/ 66 w 72"/>
              <a:gd name="T17" fmla="*/ 36 h 72"/>
              <a:gd name="T18" fmla="*/ 36 w 72"/>
              <a:gd name="T19" fmla="*/ 6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2">
                <a:moveTo>
                  <a:pt x="36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56" y="72"/>
                  <a:pt x="72" y="56"/>
                  <a:pt x="72" y="36"/>
                </a:cubicBezTo>
                <a:cubicBezTo>
                  <a:pt x="72" y="16"/>
                  <a:pt x="56" y="0"/>
                  <a:pt x="36" y="0"/>
                </a:cubicBezTo>
                <a:close/>
                <a:moveTo>
                  <a:pt x="36" y="66"/>
                </a:moveTo>
                <a:cubicBezTo>
                  <a:pt x="20" y="66"/>
                  <a:pt x="6" y="52"/>
                  <a:pt x="6" y="36"/>
                </a:cubicBezTo>
                <a:cubicBezTo>
                  <a:pt x="6" y="20"/>
                  <a:pt x="20" y="6"/>
                  <a:pt x="36" y="6"/>
                </a:cubicBezTo>
                <a:cubicBezTo>
                  <a:pt x="52" y="6"/>
                  <a:pt x="66" y="20"/>
                  <a:pt x="66" y="36"/>
                </a:cubicBezTo>
                <a:cubicBezTo>
                  <a:pt x="66" y="52"/>
                  <a:pt x="52" y="66"/>
                  <a:pt x="36" y="66"/>
                </a:cubicBezTo>
                <a:close/>
              </a:path>
            </a:pathLst>
          </a:custGeom>
          <a:solidFill>
            <a:srgbClr val="65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342"/>
          <p:cNvSpPr>
            <a:spLocks noEditPoints="1"/>
          </p:cNvSpPr>
          <p:nvPr/>
        </p:nvSpPr>
        <p:spPr bwMode="auto">
          <a:xfrm>
            <a:off x="5414963" y="1712142"/>
            <a:ext cx="477838" cy="666750"/>
          </a:xfrm>
          <a:custGeom>
            <a:avLst/>
            <a:gdLst>
              <a:gd name="T0" fmla="*/ 70 w 140"/>
              <a:gd name="T1" fmla="*/ 0 h 195"/>
              <a:gd name="T2" fmla="*/ 0 w 140"/>
              <a:gd name="T3" fmla="*/ 70 h 195"/>
              <a:gd name="T4" fmla="*/ 38 w 140"/>
              <a:gd name="T5" fmla="*/ 132 h 195"/>
              <a:gd name="T6" fmla="*/ 38 w 140"/>
              <a:gd name="T7" fmla="*/ 166 h 195"/>
              <a:gd name="T8" fmla="*/ 41 w 140"/>
              <a:gd name="T9" fmla="*/ 169 h 195"/>
              <a:gd name="T10" fmla="*/ 46 w 140"/>
              <a:gd name="T11" fmla="*/ 169 h 195"/>
              <a:gd name="T12" fmla="*/ 46 w 140"/>
              <a:gd name="T13" fmla="*/ 192 h 195"/>
              <a:gd name="T14" fmla="*/ 49 w 140"/>
              <a:gd name="T15" fmla="*/ 195 h 195"/>
              <a:gd name="T16" fmla="*/ 91 w 140"/>
              <a:gd name="T17" fmla="*/ 195 h 195"/>
              <a:gd name="T18" fmla="*/ 94 w 140"/>
              <a:gd name="T19" fmla="*/ 192 h 195"/>
              <a:gd name="T20" fmla="*/ 94 w 140"/>
              <a:gd name="T21" fmla="*/ 169 h 195"/>
              <a:gd name="T22" fmla="*/ 99 w 140"/>
              <a:gd name="T23" fmla="*/ 169 h 195"/>
              <a:gd name="T24" fmla="*/ 102 w 140"/>
              <a:gd name="T25" fmla="*/ 166 h 195"/>
              <a:gd name="T26" fmla="*/ 102 w 140"/>
              <a:gd name="T27" fmla="*/ 132 h 195"/>
              <a:gd name="T28" fmla="*/ 140 w 140"/>
              <a:gd name="T29" fmla="*/ 70 h 195"/>
              <a:gd name="T30" fmla="*/ 70 w 140"/>
              <a:gd name="T31" fmla="*/ 0 h 195"/>
              <a:gd name="T32" fmla="*/ 88 w 140"/>
              <a:gd name="T33" fmla="*/ 189 h 195"/>
              <a:gd name="T34" fmla="*/ 52 w 140"/>
              <a:gd name="T35" fmla="*/ 189 h 195"/>
              <a:gd name="T36" fmla="*/ 52 w 140"/>
              <a:gd name="T37" fmla="*/ 169 h 195"/>
              <a:gd name="T38" fmla="*/ 88 w 140"/>
              <a:gd name="T39" fmla="*/ 169 h 195"/>
              <a:gd name="T40" fmla="*/ 88 w 140"/>
              <a:gd name="T41" fmla="*/ 189 h 195"/>
              <a:gd name="T42" fmla="*/ 97 w 140"/>
              <a:gd name="T43" fmla="*/ 128 h 195"/>
              <a:gd name="T44" fmla="*/ 96 w 140"/>
              <a:gd name="T45" fmla="*/ 130 h 195"/>
              <a:gd name="T46" fmla="*/ 96 w 140"/>
              <a:gd name="T47" fmla="*/ 163 h 195"/>
              <a:gd name="T48" fmla="*/ 91 w 140"/>
              <a:gd name="T49" fmla="*/ 163 h 195"/>
              <a:gd name="T50" fmla="*/ 73 w 140"/>
              <a:gd name="T51" fmla="*/ 163 h 195"/>
              <a:gd name="T52" fmla="*/ 73 w 140"/>
              <a:gd name="T53" fmla="*/ 98 h 195"/>
              <a:gd name="T54" fmla="*/ 89 w 140"/>
              <a:gd name="T55" fmla="*/ 79 h 195"/>
              <a:gd name="T56" fmla="*/ 70 w 140"/>
              <a:gd name="T57" fmla="*/ 60 h 195"/>
              <a:gd name="T58" fmla="*/ 51 w 140"/>
              <a:gd name="T59" fmla="*/ 79 h 195"/>
              <a:gd name="T60" fmla="*/ 67 w 140"/>
              <a:gd name="T61" fmla="*/ 98 h 195"/>
              <a:gd name="T62" fmla="*/ 67 w 140"/>
              <a:gd name="T63" fmla="*/ 163 h 195"/>
              <a:gd name="T64" fmla="*/ 49 w 140"/>
              <a:gd name="T65" fmla="*/ 163 h 195"/>
              <a:gd name="T66" fmla="*/ 44 w 140"/>
              <a:gd name="T67" fmla="*/ 163 h 195"/>
              <a:gd name="T68" fmla="*/ 44 w 140"/>
              <a:gd name="T69" fmla="*/ 130 h 195"/>
              <a:gd name="T70" fmla="*/ 43 w 140"/>
              <a:gd name="T71" fmla="*/ 128 h 195"/>
              <a:gd name="T72" fmla="*/ 6 w 140"/>
              <a:gd name="T73" fmla="*/ 70 h 195"/>
              <a:gd name="T74" fmla="*/ 70 w 140"/>
              <a:gd name="T75" fmla="*/ 6 h 195"/>
              <a:gd name="T76" fmla="*/ 134 w 140"/>
              <a:gd name="T77" fmla="*/ 70 h 195"/>
              <a:gd name="T78" fmla="*/ 97 w 140"/>
              <a:gd name="T79" fmla="*/ 128 h 195"/>
              <a:gd name="T80" fmla="*/ 70 w 140"/>
              <a:gd name="T81" fmla="*/ 92 h 195"/>
              <a:gd name="T82" fmla="*/ 57 w 140"/>
              <a:gd name="T83" fmla="*/ 79 h 195"/>
              <a:gd name="T84" fmla="*/ 70 w 140"/>
              <a:gd name="T85" fmla="*/ 66 h 195"/>
              <a:gd name="T86" fmla="*/ 83 w 140"/>
              <a:gd name="T87" fmla="*/ 79 h 195"/>
              <a:gd name="T88" fmla="*/ 70 w 140"/>
              <a:gd name="T89" fmla="*/ 92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95">
                <a:moveTo>
                  <a:pt x="70" y="0"/>
                </a:moveTo>
                <a:cubicBezTo>
                  <a:pt x="32" y="0"/>
                  <a:pt x="0" y="32"/>
                  <a:pt x="0" y="70"/>
                </a:cubicBezTo>
                <a:cubicBezTo>
                  <a:pt x="0" y="96"/>
                  <a:pt x="15" y="121"/>
                  <a:pt x="38" y="132"/>
                </a:cubicBezTo>
                <a:cubicBezTo>
                  <a:pt x="38" y="166"/>
                  <a:pt x="38" y="166"/>
                  <a:pt x="38" y="166"/>
                </a:cubicBezTo>
                <a:cubicBezTo>
                  <a:pt x="38" y="168"/>
                  <a:pt x="40" y="169"/>
                  <a:pt x="41" y="169"/>
                </a:cubicBezTo>
                <a:cubicBezTo>
                  <a:pt x="46" y="169"/>
                  <a:pt x="46" y="169"/>
                  <a:pt x="46" y="169"/>
                </a:cubicBezTo>
                <a:cubicBezTo>
                  <a:pt x="46" y="192"/>
                  <a:pt x="46" y="192"/>
                  <a:pt x="46" y="192"/>
                </a:cubicBezTo>
                <a:cubicBezTo>
                  <a:pt x="46" y="194"/>
                  <a:pt x="48" y="195"/>
                  <a:pt x="49" y="195"/>
                </a:cubicBezTo>
                <a:cubicBezTo>
                  <a:pt x="91" y="195"/>
                  <a:pt x="91" y="195"/>
                  <a:pt x="91" y="195"/>
                </a:cubicBezTo>
                <a:cubicBezTo>
                  <a:pt x="92" y="195"/>
                  <a:pt x="94" y="194"/>
                  <a:pt x="94" y="192"/>
                </a:cubicBezTo>
                <a:cubicBezTo>
                  <a:pt x="94" y="169"/>
                  <a:pt x="94" y="169"/>
                  <a:pt x="94" y="169"/>
                </a:cubicBezTo>
                <a:cubicBezTo>
                  <a:pt x="99" y="169"/>
                  <a:pt x="99" y="169"/>
                  <a:pt x="99" y="169"/>
                </a:cubicBezTo>
                <a:cubicBezTo>
                  <a:pt x="100" y="169"/>
                  <a:pt x="102" y="168"/>
                  <a:pt x="102" y="166"/>
                </a:cubicBezTo>
                <a:cubicBezTo>
                  <a:pt x="102" y="132"/>
                  <a:pt x="102" y="132"/>
                  <a:pt x="102" y="132"/>
                </a:cubicBezTo>
                <a:cubicBezTo>
                  <a:pt x="125" y="121"/>
                  <a:pt x="140" y="96"/>
                  <a:pt x="140" y="70"/>
                </a:cubicBezTo>
                <a:cubicBezTo>
                  <a:pt x="140" y="32"/>
                  <a:pt x="108" y="0"/>
                  <a:pt x="70" y="0"/>
                </a:cubicBezTo>
                <a:close/>
                <a:moveTo>
                  <a:pt x="88" y="189"/>
                </a:moveTo>
                <a:cubicBezTo>
                  <a:pt x="52" y="189"/>
                  <a:pt x="52" y="189"/>
                  <a:pt x="52" y="189"/>
                </a:cubicBezTo>
                <a:cubicBezTo>
                  <a:pt x="52" y="169"/>
                  <a:pt x="52" y="169"/>
                  <a:pt x="52" y="169"/>
                </a:cubicBezTo>
                <a:cubicBezTo>
                  <a:pt x="88" y="169"/>
                  <a:pt x="88" y="169"/>
                  <a:pt x="88" y="169"/>
                </a:cubicBezTo>
                <a:lnTo>
                  <a:pt x="88" y="189"/>
                </a:lnTo>
                <a:close/>
                <a:moveTo>
                  <a:pt x="97" y="128"/>
                </a:moveTo>
                <a:cubicBezTo>
                  <a:pt x="96" y="128"/>
                  <a:pt x="96" y="129"/>
                  <a:pt x="96" y="130"/>
                </a:cubicBezTo>
                <a:cubicBezTo>
                  <a:pt x="96" y="163"/>
                  <a:pt x="96" y="163"/>
                  <a:pt x="96" y="163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73" y="163"/>
                  <a:pt x="73" y="163"/>
                  <a:pt x="73" y="163"/>
                </a:cubicBezTo>
                <a:cubicBezTo>
                  <a:pt x="73" y="98"/>
                  <a:pt x="73" y="98"/>
                  <a:pt x="73" y="98"/>
                </a:cubicBezTo>
                <a:cubicBezTo>
                  <a:pt x="82" y="97"/>
                  <a:pt x="89" y="89"/>
                  <a:pt x="89" y="79"/>
                </a:cubicBezTo>
                <a:cubicBezTo>
                  <a:pt x="89" y="69"/>
                  <a:pt x="81" y="60"/>
                  <a:pt x="70" y="60"/>
                </a:cubicBezTo>
                <a:cubicBezTo>
                  <a:pt x="59" y="60"/>
                  <a:pt x="51" y="69"/>
                  <a:pt x="51" y="79"/>
                </a:cubicBezTo>
                <a:cubicBezTo>
                  <a:pt x="51" y="89"/>
                  <a:pt x="58" y="97"/>
                  <a:pt x="67" y="98"/>
                </a:cubicBezTo>
                <a:cubicBezTo>
                  <a:pt x="67" y="163"/>
                  <a:pt x="67" y="163"/>
                  <a:pt x="67" y="163"/>
                </a:cubicBezTo>
                <a:cubicBezTo>
                  <a:pt x="49" y="163"/>
                  <a:pt x="49" y="163"/>
                  <a:pt x="49" y="163"/>
                </a:cubicBezTo>
                <a:cubicBezTo>
                  <a:pt x="44" y="163"/>
                  <a:pt x="44" y="163"/>
                  <a:pt x="44" y="163"/>
                </a:cubicBezTo>
                <a:cubicBezTo>
                  <a:pt x="44" y="130"/>
                  <a:pt x="44" y="130"/>
                  <a:pt x="44" y="130"/>
                </a:cubicBezTo>
                <a:cubicBezTo>
                  <a:pt x="44" y="129"/>
                  <a:pt x="44" y="128"/>
                  <a:pt x="43" y="128"/>
                </a:cubicBezTo>
                <a:cubicBezTo>
                  <a:pt x="21" y="117"/>
                  <a:pt x="6" y="95"/>
                  <a:pt x="6" y="70"/>
                </a:cubicBezTo>
                <a:cubicBezTo>
                  <a:pt x="6" y="35"/>
                  <a:pt x="35" y="6"/>
                  <a:pt x="70" y="6"/>
                </a:cubicBezTo>
                <a:cubicBezTo>
                  <a:pt x="105" y="6"/>
                  <a:pt x="134" y="35"/>
                  <a:pt x="134" y="70"/>
                </a:cubicBezTo>
                <a:cubicBezTo>
                  <a:pt x="134" y="95"/>
                  <a:pt x="119" y="117"/>
                  <a:pt x="97" y="128"/>
                </a:cubicBezTo>
                <a:close/>
                <a:moveTo>
                  <a:pt x="70" y="92"/>
                </a:moveTo>
                <a:cubicBezTo>
                  <a:pt x="63" y="92"/>
                  <a:pt x="57" y="87"/>
                  <a:pt x="57" y="79"/>
                </a:cubicBezTo>
                <a:cubicBezTo>
                  <a:pt x="57" y="72"/>
                  <a:pt x="63" y="66"/>
                  <a:pt x="70" y="66"/>
                </a:cubicBezTo>
                <a:cubicBezTo>
                  <a:pt x="77" y="66"/>
                  <a:pt x="83" y="72"/>
                  <a:pt x="83" y="79"/>
                </a:cubicBezTo>
                <a:cubicBezTo>
                  <a:pt x="83" y="87"/>
                  <a:pt x="77" y="92"/>
                  <a:pt x="70" y="92"/>
                </a:cubicBezTo>
                <a:close/>
              </a:path>
            </a:pathLst>
          </a:custGeom>
          <a:solidFill>
            <a:srgbClr val="65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414963" y="4131492"/>
            <a:ext cx="560388" cy="731838"/>
            <a:chOff x="5414963" y="4081463"/>
            <a:chExt cx="560388" cy="731838"/>
          </a:xfrm>
        </p:grpSpPr>
        <p:sp>
          <p:nvSpPr>
            <p:cNvPr id="22" name="Freeform 343"/>
            <p:cNvSpPr>
              <a:spLocks noEditPoints="1"/>
            </p:cNvSpPr>
            <p:nvPr/>
          </p:nvSpPr>
          <p:spPr bwMode="auto">
            <a:xfrm>
              <a:off x="5414963" y="4081463"/>
              <a:ext cx="560388" cy="731838"/>
            </a:xfrm>
            <a:custGeom>
              <a:avLst/>
              <a:gdLst>
                <a:gd name="T0" fmla="*/ 164 w 164"/>
                <a:gd name="T1" fmla="*/ 44 h 214"/>
                <a:gd name="T2" fmla="*/ 164 w 164"/>
                <a:gd name="T3" fmla="*/ 43 h 214"/>
                <a:gd name="T4" fmla="*/ 164 w 164"/>
                <a:gd name="T5" fmla="*/ 43 h 214"/>
                <a:gd name="T6" fmla="*/ 163 w 164"/>
                <a:gd name="T7" fmla="*/ 42 h 214"/>
                <a:gd name="T8" fmla="*/ 122 w 164"/>
                <a:gd name="T9" fmla="*/ 1 h 214"/>
                <a:gd name="T10" fmla="*/ 122 w 164"/>
                <a:gd name="T11" fmla="*/ 0 h 214"/>
                <a:gd name="T12" fmla="*/ 121 w 164"/>
                <a:gd name="T13" fmla="*/ 0 h 214"/>
                <a:gd name="T14" fmla="*/ 121 w 164"/>
                <a:gd name="T15" fmla="*/ 0 h 214"/>
                <a:gd name="T16" fmla="*/ 120 w 164"/>
                <a:gd name="T17" fmla="*/ 0 h 214"/>
                <a:gd name="T18" fmla="*/ 3 w 164"/>
                <a:gd name="T19" fmla="*/ 0 h 214"/>
                <a:gd name="T20" fmla="*/ 0 w 164"/>
                <a:gd name="T21" fmla="*/ 3 h 214"/>
                <a:gd name="T22" fmla="*/ 0 w 164"/>
                <a:gd name="T23" fmla="*/ 211 h 214"/>
                <a:gd name="T24" fmla="*/ 3 w 164"/>
                <a:gd name="T25" fmla="*/ 214 h 214"/>
                <a:gd name="T26" fmla="*/ 161 w 164"/>
                <a:gd name="T27" fmla="*/ 214 h 214"/>
                <a:gd name="T28" fmla="*/ 164 w 164"/>
                <a:gd name="T29" fmla="*/ 211 h 214"/>
                <a:gd name="T30" fmla="*/ 164 w 164"/>
                <a:gd name="T31" fmla="*/ 44 h 214"/>
                <a:gd name="T32" fmla="*/ 164 w 164"/>
                <a:gd name="T33" fmla="*/ 44 h 214"/>
                <a:gd name="T34" fmla="*/ 123 w 164"/>
                <a:gd name="T35" fmla="*/ 10 h 214"/>
                <a:gd name="T36" fmla="*/ 154 w 164"/>
                <a:gd name="T37" fmla="*/ 41 h 214"/>
                <a:gd name="T38" fmla="*/ 123 w 164"/>
                <a:gd name="T39" fmla="*/ 41 h 214"/>
                <a:gd name="T40" fmla="*/ 123 w 164"/>
                <a:gd name="T41" fmla="*/ 10 h 214"/>
                <a:gd name="T42" fmla="*/ 158 w 164"/>
                <a:gd name="T43" fmla="*/ 208 h 214"/>
                <a:gd name="T44" fmla="*/ 6 w 164"/>
                <a:gd name="T45" fmla="*/ 208 h 214"/>
                <a:gd name="T46" fmla="*/ 6 w 164"/>
                <a:gd name="T47" fmla="*/ 6 h 214"/>
                <a:gd name="T48" fmla="*/ 117 w 164"/>
                <a:gd name="T49" fmla="*/ 6 h 214"/>
                <a:gd name="T50" fmla="*/ 117 w 164"/>
                <a:gd name="T51" fmla="*/ 44 h 214"/>
                <a:gd name="T52" fmla="*/ 120 w 164"/>
                <a:gd name="T53" fmla="*/ 47 h 214"/>
                <a:gd name="T54" fmla="*/ 158 w 164"/>
                <a:gd name="T55" fmla="*/ 47 h 214"/>
                <a:gd name="T56" fmla="*/ 158 w 164"/>
                <a:gd name="T57" fmla="*/ 20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4" h="214">
                  <a:moveTo>
                    <a:pt x="164" y="44"/>
                  </a:moveTo>
                  <a:cubicBezTo>
                    <a:pt x="164" y="44"/>
                    <a:pt x="164" y="43"/>
                    <a:pt x="164" y="43"/>
                  </a:cubicBezTo>
                  <a:cubicBezTo>
                    <a:pt x="164" y="43"/>
                    <a:pt x="164" y="43"/>
                    <a:pt x="164" y="43"/>
                  </a:cubicBezTo>
                  <a:cubicBezTo>
                    <a:pt x="164" y="42"/>
                    <a:pt x="164" y="42"/>
                    <a:pt x="163" y="42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1"/>
                    <a:pt x="122" y="1"/>
                    <a:pt x="122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1" y="214"/>
                    <a:pt x="3" y="214"/>
                  </a:cubicBezTo>
                  <a:cubicBezTo>
                    <a:pt x="161" y="214"/>
                    <a:pt x="161" y="214"/>
                    <a:pt x="161" y="214"/>
                  </a:cubicBezTo>
                  <a:cubicBezTo>
                    <a:pt x="163" y="214"/>
                    <a:pt x="164" y="213"/>
                    <a:pt x="164" y="211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4" y="44"/>
                    <a:pt x="164" y="44"/>
                    <a:pt x="164" y="44"/>
                  </a:cubicBezTo>
                  <a:close/>
                  <a:moveTo>
                    <a:pt x="123" y="10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10"/>
                  </a:lnTo>
                  <a:close/>
                  <a:moveTo>
                    <a:pt x="158" y="208"/>
                  </a:moveTo>
                  <a:cubicBezTo>
                    <a:pt x="6" y="208"/>
                    <a:pt x="6" y="208"/>
                    <a:pt x="6" y="20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7" y="46"/>
                    <a:pt x="119" y="47"/>
                    <a:pt x="120" y="47"/>
                  </a:cubicBezTo>
                  <a:cubicBezTo>
                    <a:pt x="158" y="47"/>
                    <a:pt x="158" y="47"/>
                    <a:pt x="158" y="47"/>
                  </a:cubicBezTo>
                  <a:lnTo>
                    <a:pt x="158" y="208"/>
                  </a:lnTo>
                  <a:close/>
                </a:path>
              </a:pathLst>
            </a:custGeom>
            <a:solidFill>
              <a:srgbClr val="65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44"/>
            <p:cNvSpPr>
              <a:spLocks noEditPoints="1"/>
            </p:cNvSpPr>
            <p:nvPr/>
          </p:nvSpPr>
          <p:spPr bwMode="auto">
            <a:xfrm>
              <a:off x="5605463" y="4251326"/>
              <a:ext cx="82550" cy="381000"/>
            </a:xfrm>
            <a:custGeom>
              <a:avLst/>
              <a:gdLst>
                <a:gd name="T0" fmla="*/ 24 w 24"/>
                <a:gd name="T1" fmla="*/ 89 h 111"/>
                <a:gd name="T2" fmla="*/ 24 w 24"/>
                <a:gd name="T3" fmla="*/ 89 h 111"/>
                <a:gd name="T4" fmla="*/ 24 w 24"/>
                <a:gd name="T5" fmla="*/ 88 h 111"/>
                <a:gd name="T6" fmla="*/ 24 w 24"/>
                <a:gd name="T7" fmla="*/ 88 h 111"/>
                <a:gd name="T8" fmla="*/ 24 w 24"/>
                <a:gd name="T9" fmla="*/ 3 h 111"/>
                <a:gd name="T10" fmla="*/ 21 w 24"/>
                <a:gd name="T11" fmla="*/ 0 h 111"/>
                <a:gd name="T12" fmla="*/ 3 w 24"/>
                <a:gd name="T13" fmla="*/ 0 h 111"/>
                <a:gd name="T14" fmla="*/ 0 w 24"/>
                <a:gd name="T15" fmla="*/ 3 h 111"/>
                <a:gd name="T16" fmla="*/ 0 w 24"/>
                <a:gd name="T17" fmla="*/ 88 h 111"/>
                <a:gd name="T18" fmla="*/ 0 w 24"/>
                <a:gd name="T19" fmla="*/ 88 h 111"/>
                <a:gd name="T20" fmla="*/ 0 w 24"/>
                <a:gd name="T21" fmla="*/ 89 h 111"/>
                <a:gd name="T22" fmla="*/ 0 w 24"/>
                <a:gd name="T23" fmla="*/ 89 h 111"/>
                <a:gd name="T24" fmla="*/ 0 w 24"/>
                <a:gd name="T25" fmla="*/ 89 h 111"/>
                <a:gd name="T26" fmla="*/ 9 w 24"/>
                <a:gd name="T27" fmla="*/ 109 h 111"/>
                <a:gd name="T28" fmla="*/ 12 w 24"/>
                <a:gd name="T29" fmla="*/ 111 h 111"/>
                <a:gd name="T30" fmla="*/ 15 w 24"/>
                <a:gd name="T31" fmla="*/ 109 h 111"/>
                <a:gd name="T32" fmla="*/ 24 w 24"/>
                <a:gd name="T33" fmla="*/ 89 h 111"/>
                <a:gd name="T34" fmla="*/ 24 w 24"/>
                <a:gd name="T35" fmla="*/ 89 h 111"/>
                <a:gd name="T36" fmla="*/ 12 w 24"/>
                <a:gd name="T37" fmla="*/ 101 h 111"/>
                <a:gd name="T38" fmla="*/ 7 w 24"/>
                <a:gd name="T39" fmla="*/ 91 h 111"/>
                <a:gd name="T40" fmla="*/ 17 w 24"/>
                <a:gd name="T41" fmla="*/ 91 h 111"/>
                <a:gd name="T42" fmla="*/ 12 w 24"/>
                <a:gd name="T43" fmla="*/ 101 h 111"/>
                <a:gd name="T44" fmla="*/ 18 w 24"/>
                <a:gd name="T45" fmla="*/ 85 h 111"/>
                <a:gd name="T46" fmla="*/ 6 w 24"/>
                <a:gd name="T47" fmla="*/ 85 h 111"/>
                <a:gd name="T48" fmla="*/ 6 w 24"/>
                <a:gd name="T49" fmla="*/ 6 h 111"/>
                <a:gd name="T50" fmla="*/ 18 w 24"/>
                <a:gd name="T51" fmla="*/ 6 h 111"/>
                <a:gd name="T52" fmla="*/ 18 w 24"/>
                <a:gd name="T53" fmla="*/ 8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111">
                  <a:moveTo>
                    <a:pt x="24" y="89"/>
                  </a:move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8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3" y="0"/>
                    <a:pt x="2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11"/>
                    <a:pt x="11" y="111"/>
                    <a:pt x="12" y="111"/>
                  </a:cubicBezTo>
                  <a:cubicBezTo>
                    <a:pt x="13" y="111"/>
                    <a:pt x="14" y="111"/>
                    <a:pt x="15" y="10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12" y="10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17" y="91"/>
                    <a:pt x="17" y="91"/>
                    <a:pt x="17" y="91"/>
                  </a:cubicBezTo>
                  <a:lnTo>
                    <a:pt x="12" y="101"/>
                  </a:lnTo>
                  <a:close/>
                  <a:moveTo>
                    <a:pt x="18" y="85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" y="6"/>
                    <a:pt x="18" y="6"/>
                    <a:pt x="18" y="6"/>
                  </a:cubicBezTo>
                  <a:lnTo>
                    <a:pt x="18" y="85"/>
                  </a:lnTo>
                  <a:close/>
                </a:path>
              </a:pathLst>
            </a:custGeom>
            <a:solidFill>
              <a:srgbClr val="65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45"/>
            <p:cNvSpPr/>
            <p:nvPr/>
          </p:nvSpPr>
          <p:spPr bwMode="auto">
            <a:xfrm>
              <a:off x="5684838" y="4621213"/>
              <a:ext cx="187325" cy="20638"/>
            </a:xfrm>
            <a:custGeom>
              <a:avLst/>
              <a:gdLst>
                <a:gd name="T0" fmla="*/ 0 w 55"/>
                <a:gd name="T1" fmla="*/ 3 h 6"/>
                <a:gd name="T2" fmla="*/ 3 w 55"/>
                <a:gd name="T3" fmla="*/ 6 h 6"/>
                <a:gd name="T4" fmla="*/ 52 w 55"/>
                <a:gd name="T5" fmla="*/ 6 h 6"/>
                <a:gd name="T6" fmla="*/ 55 w 55"/>
                <a:gd name="T7" fmla="*/ 3 h 6"/>
                <a:gd name="T8" fmla="*/ 52 w 55"/>
                <a:gd name="T9" fmla="*/ 0 h 6"/>
                <a:gd name="T10" fmla="*/ 3 w 55"/>
                <a:gd name="T11" fmla="*/ 0 h 6"/>
                <a:gd name="T12" fmla="*/ 0 w 55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0" y="3"/>
                  </a:moveTo>
                  <a:cubicBezTo>
                    <a:pt x="0" y="4"/>
                    <a:pt x="1" y="6"/>
                    <a:pt x="3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4"/>
                    <a:pt x="55" y="3"/>
                  </a:cubicBezTo>
                  <a:cubicBezTo>
                    <a:pt x="55" y="1"/>
                    <a:pt x="54" y="0"/>
                    <a:pt x="5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65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矩形 124"/>
          <p:cNvSpPr>
            <a:spLocks noChangeArrowheads="1"/>
          </p:cNvSpPr>
          <p:nvPr/>
        </p:nvSpPr>
        <p:spPr bwMode="auto">
          <a:xfrm>
            <a:off x="1453616" y="5676824"/>
            <a:ext cx="967952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262423"/>
                </a:solidFill>
                <a:latin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小鹿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775520" y="1794385"/>
            <a:ext cx="337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460304" y="1363192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775520" y="3134239"/>
            <a:ext cx="337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460304" y="2703046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847528" y="4478430"/>
            <a:ext cx="330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60304" y="4047237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32" name="Rectangle 161"/>
          <p:cNvSpPr>
            <a:spLocks noChangeArrowheads="1"/>
          </p:cNvSpPr>
          <p:nvPr/>
        </p:nvSpPr>
        <p:spPr bwMode="auto">
          <a:xfrm>
            <a:off x="8573905" y="1712142"/>
            <a:ext cx="102271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61"/>
          <p:cNvSpPr>
            <a:spLocks noChangeArrowheads="1"/>
          </p:cNvSpPr>
          <p:nvPr/>
        </p:nvSpPr>
        <p:spPr bwMode="auto">
          <a:xfrm>
            <a:off x="8573905" y="3086979"/>
            <a:ext cx="102271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en-US" altLang="zh-CN" sz="6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61"/>
          <p:cNvSpPr>
            <a:spLocks noChangeArrowheads="1"/>
          </p:cNvSpPr>
          <p:nvPr/>
        </p:nvSpPr>
        <p:spPr bwMode="auto">
          <a:xfrm>
            <a:off x="8573905" y="4379203"/>
            <a:ext cx="102271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en-US" altLang="zh-CN" sz="6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254500" y="3978383"/>
            <a:ext cx="369715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12789" y="4529841"/>
            <a:ext cx="3231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"/>
          <p:cNvGrpSpPr/>
          <p:nvPr/>
        </p:nvGrpSpPr>
        <p:grpSpPr bwMode="auto">
          <a:xfrm>
            <a:off x="4764088" y="1924050"/>
            <a:ext cx="2667000" cy="4070350"/>
            <a:chOff x="0" y="0"/>
            <a:chExt cx="3019425" cy="4606802"/>
          </a:xfrm>
        </p:grpSpPr>
        <p:sp>
          <p:nvSpPr>
            <p:cNvPr id="9" name="Freeform 5"/>
            <p:cNvSpPr/>
            <p:nvPr/>
          </p:nvSpPr>
          <p:spPr bwMode="auto">
            <a:xfrm>
              <a:off x="972326" y="2008738"/>
              <a:ext cx="1737967" cy="1094206"/>
            </a:xfrm>
            <a:custGeom>
              <a:avLst/>
              <a:gdLst>
                <a:gd name="T0" fmla="*/ 588 w 2687"/>
                <a:gd name="T1" fmla="*/ 0 h 1694"/>
                <a:gd name="T2" fmla="*/ 4 w 2687"/>
                <a:gd name="T3" fmla="*/ 1380 h 1694"/>
                <a:gd name="T4" fmla="*/ 7 w 2687"/>
                <a:gd name="T5" fmla="*/ 1694 h 1694"/>
                <a:gd name="T6" fmla="*/ 1352 w 2687"/>
                <a:gd name="T7" fmla="*/ 1694 h 1694"/>
                <a:gd name="T8" fmla="*/ 1370 w 2687"/>
                <a:gd name="T9" fmla="*/ 1386 h 1694"/>
                <a:gd name="T10" fmla="*/ 2687 w 2687"/>
                <a:gd name="T11" fmla="*/ 0 h 1694"/>
                <a:gd name="T12" fmla="*/ 588 w 2687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7" h="1694">
                  <a:moveTo>
                    <a:pt x="588" y="0"/>
                  </a:moveTo>
                  <a:cubicBezTo>
                    <a:pt x="293" y="436"/>
                    <a:pt x="0" y="741"/>
                    <a:pt x="4" y="1380"/>
                  </a:cubicBezTo>
                  <a:cubicBezTo>
                    <a:pt x="5" y="1455"/>
                    <a:pt x="6" y="1685"/>
                    <a:pt x="7" y="1694"/>
                  </a:cubicBezTo>
                  <a:cubicBezTo>
                    <a:pt x="1352" y="1694"/>
                    <a:pt x="1352" y="1694"/>
                    <a:pt x="1352" y="1694"/>
                  </a:cubicBezTo>
                  <a:cubicBezTo>
                    <a:pt x="1354" y="1687"/>
                    <a:pt x="1340" y="1535"/>
                    <a:pt x="1370" y="1386"/>
                  </a:cubicBezTo>
                  <a:cubicBezTo>
                    <a:pt x="1475" y="854"/>
                    <a:pt x="2200" y="559"/>
                    <a:pt x="2687" y="0"/>
                  </a:cubicBezTo>
                  <a:lnTo>
                    <a:pt x="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1353349" y="731267"/>
              <a:ext cx="1666076" cy="1688921"/>
            </a:xfrm>
            <a:custGeom>
              <a:avLst/>
              <a:gdLst>
                <a:gd name="T0" fmla="*/ 2577 w 2577"/>
                <a:gd name="T1" fmla="*/ 820 h 2611"/>
                <a:gd name="T2" fmla="*/ 2410 w 2577"/>
                <a:gd name="T3" fmla="*/ 0 h 2611"/>
                <a:gd name="T4" fmla="*/ 381 w 2577"/>
                <a:gd name="T5" fmla="*/ 810 h 2611"/>
                <a:gd name="T6" fmla="*/ 396 w 2577"/>
                <a:gd name="T7" fmla="*/ 947 h 2611"/>
                <a:gd name="T8" fmla="*/ 0 w 2577"/>
                <a:gd name="T9" fmla="*/ 1974 h 2611"/>
                <a:gd name="T10" fmla="*/ 433 w 2577"/>
                <a:gd name="T11" fmla="*/ 1975 h 2611"/>
                <a:gd name="T12" fmla="*/ 626 w 2577"/>
                <a:gd name="T13" fmla="*/ 2254 h 2611"/>
                <a:gd name="T14" fmla="*/ 626 w 2577"/>
                <a:gd name="T15" fmla="*/ 2254 h 2611"/>
                <a:gd name="T16" fmla="*/ 565 w 2577"/>
                <a:gd name="T17" fmla="*/ 2401 h 2611"/>
                <a:gd name="T18" fmla="*/ 817 w 2577"/>
                <a:gd name="T19" fmla="*/ 2607 h 2611"/>
                <a:gd name="T20" fmla="*/ 1056 w 2577"/>
                <a:gd name="T21" fmla="*/ 2386 h 2611"/>
                <a:gd name="T22" fmla="*/ 983 w 2577"/>
                <a:gd name="T23" fmla="*/ 2241 h 2611"/>
                <a:gd name="T24" fmla="*/ 1118 w 2577"/>
                <a:gd name="T25" fmla="*/ 1977 h 2611"/>
                <a:gd name="T26" fmla="*/ 2099 w 2577"/>
                <a:gd name="T27" fmla="*/ 1974 h 2611"/>
                <a:gd name="T28" fmla="*/ 2577 w 2577"/>
                <a:gd name="T29" fmla="*/ 820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7" h="2611">
                  <a:moveTo>
                    <a:pt x="2577" y="820"/>
                  </a:moveTo>
                  <a:cubicBezTo>
                    <a:pt x="2577" y="511"/>
                    <a:pt x="2519" y="238"/>
                    <a:pt x="2410" y="0"/>
                  </a:cubicBezTo>
                  <a:cubicBezTo>
                    <a:pt x="381" y="810"/>
                    <a:pt x="381" y="810"/>
                    <a:pt x="381" y="810"/>
                  </a:cubicBezTo>
                  <a:cubicBezTo>
                    <a:pt x="391" y="853"/>
                    <a:pt x="396" y="898"/>
                    <a:pt x="396" y="947"/>
                  </a:cubicBezTo>
                  <a:cubicBezTo>
                    <a:pt x="396" y="1339"/>
                    <a:pt x="210" y="1663"/>
                    <a:pt x="0" y="1974"/>
                  </a:cubicBezTo>
                  <a:cubicBezTo>
                    <a:pt x="433" y="1975"/>
                    <a:pt x="433" y="1975"/>
                    <a:pt x="433" y="1975"/>
                  </a:cubicBezTo>
                  <a:cubicBezTo>
                    <a:pt x="736" y="1975"/>
                    <a:pt x="687" y="2193"/>
                    <a:pt x="626" y="2254"/>
                  </a:cubicBezTo>
                  <a:cubicBezTo>
                    <a:pt x="626" y="2254"/>
                    <a:pt x="626" y="2254"/>
                    <a:pt x="626" y="2254"/>
                  </a:cubicBezTo>
                  <a:cubicBezTo>
                    <a:pt x="587" y="2294"/>
                    <a:pt x="563" y="2345"/>
                    <a:pt x="565" y="2401"/>
                  </a:cubicBezTo>
                  <a:cubicBezTo>
                    <a:pt x="568" y="2519"/>
                    <a:pt x="681" y="2611"/>
                    <a:pt x="817" y="2607"/>
                  </a:cubicBezTo>
                  <a:cubicBezTo>
                    <a:pt x="952" y="2603"/>
                    <a:pt x="1059" y="2504"/>
                    <a:pt x="1056" y="2386"/>
                  </a:cubicBezTo>
                  <a:cubicBezTo>
                    <a:pt x="1054" y="2329"/>
                    <a:pt x="1026" y="2278"/>
                    <a:pt x="983" y="2241"/>
                  </a:cubicBezTo>
                  <a:cubicBezTo>
                    <a:pt x="931" y="2176"/>
                    <a:pt x="890" y="2007"/>
                    <a:pt x="1118" y="1977"/>
                  </a:cubicBezTo>
                  <a:cubicBezTo>
                    <a:pt x="2099" y="1974"/>
                    <a:pt x="2099" y="1974"/>
                    <a:pt x="2099" y="1974"/>
                  </a:cubicBezTo>
                  <a:cubicBezTo>
                    <a:pt x="2372" y="1662"/>
                    <a:pt x="2577" y="1293"/>
                    <a:pt x="2577" y="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310214" y="0"/>
              <a:ext cx="1601374" cy="1390665"/>
            </a:xfrm>
            <a:custGeom>
              <a:avLst/>
              <a:gdLst>
                <a:gd name="T0" fmla="*/ 1772 w 2475"/>
                <a:gd name="T1" fmla="*/ 1697 h 2152"/>
                <a:gd name="T2" fmla="*/ 1793 w 2475"/>
                <a:gd name="T3" fmla="*/ 1406 h 2152"/>
                <a:gd name="T4" fmla="*/ 2475 w 2475"/>
                <a:gd name="T5" fmla="*/ 1134 h 2152"/>
                <a:gd name="T6" fmla="*/ 18 w 2475"/>
                <a:gd name="T7" fmla="*/ 0 h 2152"/>
                <a:gd name="T8" fmla="*/ 0 w 2475"/>
                <a:gd name="T9" fmla="*/ 0 h 2152"/>
                <a:gd name="T10" fmla="*/ 5 w 2475"/>
                <a:gd name="T11" fmla="*/ 1547 h 2152"/>
                <a:gd name="T12" fmla="*/ 446 w 2475"/>
                <a:gd name="T13" fmla="*/ 1944 h 2152"/>
                <a:gd name="T14" fmla="*/ 1229 w 2475"/>
                <a:gd name="T15" fmla="*/ 1632 h 2152"/>
                <a:gd name="T16" fmla="*/ 1444 w 2475"/>
                <a:gd name="T17" fmla="*/ 1840 h 2152"/>
                <a:gd name="T18" fmla="*/ 1444 w 2475"/>
                <a:gd name="T19" fmla="*/ 1839 h 2152"/>
                <a:gd name="T20" fmla="*/ 1441 w 2475"/>
                <a:gd name="T21" fmla="*/ 1998 h 2152"/>
                <a:gd name="T22" fmla="*/ 1750 w 2475"/>
                <a:gd name="T23" fmla="*/ 2098 h 2152"/>
                <a:gd name="T24" fmla="*/ 1893 w 2475"/>
                <a:gd name="T25" fmla="*/ 1806 h 2152"/>
                <a:gd name="T26" fmla="*/ 1772 w 2475"/>
                <a:gd name="T27" fmla="*/ 1697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75" h="2152">
                  <a:moveTo>
                    <a:pt x="1772" y="1697"/>
                  </a:moveTo>
                  <a:cubicBezTo>
                    <a:pt x="1700" y="1657"/>
                    <a:pt x="1604" y="1517"/>
                    <a:pt x="1793" y="1406"/>
                  </a:cubicBezTo>
                  <a:cubicBezTo>
                    <a:pt x="2475" y="1134"/>
                    <a:pt x="2475" y="1134"/>
                    <a:pt x="2475" y="1134"/>
                  </a:cubicBezTo>
                  <a:cubicBezTo>
                    <a:pt x="2129" y="386"/>
                    <a:pt x="1261" y="0"/>
                    <a:pt x="18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5" y="1547"/>
                    <a:pt x="5" y="1547"/>
                    <a:pt x="5" y="1547"/>
                  </a:cubicBezTo>
                  <a:cubicBezTo>
                    <a:pt x="241" y="1610"/>
                    <a:pt x="398" y="1742"/>
                    <a:pt x="446" y="1944"/>
                  </a:cubicBezTo>
                  <a:cubicBezTo>
                    <a:pt x="1229" y="1632"/>
                    <a:pt x="1229" y="1632"/>
                    <a:pt x="1229" y="1632"/>
                  </a:cubicBezTo>
                  <a:cubicBezTo>
                    <a:pt x="1461" y="1568"/>
                    <a:pt x="1477" y="1766"/>
                    <a:pt x="1444" y="1840"/>
                  </a:cubicBezTo>
                  <a:cubicBezTo>
                    <a:pt x="1444" y="1839"/>
                    <a:pt x="1444" y="1839"/>
                    <a:pt x="1444" y="1839"/>
                  </a:cubicBezTo>
                  <a:cubicBezTo>
                    <a:pt x="1422" y="1890"/>
                    <a:pt x="1419" y="1947"/>
                    <a:pt x="1441" y="1998"/>
                  </a:cubicBezTo>
                  <a:cubicBezTo>
                    <a:pt x="1487" y="2107"/>
                    <a:pt x="1625" y="2152"/>
                    <a:pt x="1750" y="2098"/>
                  </a:cubicBezTo>
                  <a:cubicBezTo>
                    <a:pt x="1875" y="2045"/>
                    <a:pt x="1939" y="1914"/>
                    <a:pt x="1893" y="1806"/>
                  </a:cubicBezTo>
                  <a:cubicBezTo>
                    <a:pt x="1870" y="1753"/>
                    <a:pt x="1826" y="1715"/>
                    <a:pt x="1772" y="16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0" y="0"/>
              <a:ext cx="1721791" cy="1255911"/>
            </a:xfrm>
            <a:custGeom>
              <a:avLst/>
              <a:gdLst>
                <a:gd name="T0" fmla="*/ 2438 w 2665"/>
                <a:gd name="T1" fmla="*/ 501 h 1945"/>
                <a:gd name="T2" fmla="*/ 2293 w 2665"/>
                <a:gd name="T3" fmla="*/ 575 h 1945"/>
                <a:gd name="T4" fmla="*/ 2028 w 2665"/>
                <a:gd name="T5" fmla="*/ 444 h 1945"/>
                <a:gd name="T6" fmla="*/ 2027 w 2665"/>
                <a:gd name="T7" fmla="*/ 0 h 1945"/>
                <a:gd name="T8" fmla="*/ 0 w 2665"/>
                <a:gd name="T9" fmla="*/ 552 h 1945"/>
                <a:gd name="T10" fmla="*/ 435 w 2665"/>
                <a:gd name="T11" fmla="*/ 1945 h 1945"/>
                <a:gd name="T12" fmla="*/ 1656 w 2665"/>
                <a:gd name="T13" fmla="*/ 1502 h 1945"/>
                <a:gd name="T14" fmla="*/ 2032 w 2665"/>
                <a:gd name="T15" fmla="*/ 1547 h 1945"/>
                <a:gd name="T16" fmla="*/ 2031 w 2665"/>
                <a:gd name="T17" fmla="*/ 1360 h 1945"/>
                <a:gd name="T18" fmla="*/ 2035 w 2665"/>
                <a:gd name="T19" fmla="*/ 1114 h 1945"/>
                <a:gd name="T20" fmla="*/ 2309 w 2665"/>
                <a:gd name="T21" fmla="*/ 932 h 1945"/>
                <a:gd name="T22" fmla="*/ 2309 w 2665"/>
                <a:gd name="T23" fmla="*/ 931 h 1945"/>
                <a:gd name="T24" fmla="*/ 2456 w 2665"/>
                <a:gd name="T25" fmla="*/ 991 h 1945"/>
                <a:gd name="T26" fmla="*/ 2660 w 2665"/>
                <a:gd name="T27" fmla="*/ 738 h 1945"/>
                <a:gd name="T28" fmla="*/ 2438 w 2665"/>
                <a:gd name="T29" fmla="*/ 501 h 1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5" h="1945">
                  <a:moveTo>
                    <a:pt x="2438" y="501"/>
                  </a:moveTo>
                  <a:cubicBezTo>
                    <a:pt x="2381" y="503"/>
                    <a:pt x="2329" y="531"/>
                    <a:pt x="2293" y="575"/>
                  </a:cubicBezTo>
                  <a:cubicBezTo>
                    <a:pt x="2229" y="627"/>
                    <a:pt x="2062" y="668"/>
                    <a:pt x="2028" y="444"/>
                  </a:cubicBezTo>
                  <a:cubicBezTo>
                    <a:pt x="2027" y="0"/>
                    <a:pt x="2027" y="0"/>
                    <a:pt x="2027" y="0"/>
                  </a:cubicBezTo>
                  <a:cubicBezTo>
                    <a:pt x="833" y="6"/>
                    <a:pt x="0" y="552"/>
                    <a:pt x="0" y="552"/>
                  </a:cubicBezTo>
                  <a:cubicBezTo>
                    <a:pt x="435" y="1945"/>
                    <a:pt x="435" y="1945"/>
                    <a:pt x="435" y="1945"/>
                  </a:cubicBezTo>
                  <a:cubicBezTo>
                    <a:pt x="435" y="1945"/>
                    <a:pt x="1004" y="1502"/>
                    <a:pt x="1656" y="1502"/>
                  </a:cubicBezTo>
                  <a:cubicBezTo>
                    <a:pt x="1796" y="1502"/>
                    <a:pt x="1922" y="1517"/>
                    <a:pt x="2032" y="1547"/>
                  </a:cubicBezTo>
                  <a:cubicBezTo>
                    <a:pt x="2031" y="1360"/>
                    <a:pt x="2031" y="1360"/>
                    <a:pt x="2031" y="1360"/>
                  </a:cubicBezTo>
                  <a:cubicBezTo>
                    <a:pt x="2035" y="1114"/>
                    <a:pt x="2035" y="1114"/>
                    <a:pt x="2035" y="1114"/>
                  </a:cubicBezTo>
                  <a:cubicBezTo>
                    <a:pt x="2033" y="810"/>
                    <a:pt x="2247" y="871"/>
                    <a:pt x="2309" y="932"/>
                  </a:cubicBezTo>
                  <a:cubicBezTo>
                    <a:pt x="2309" y="931"/>
                    <a:pt x="2309" y="931"/>
                    <a:pt x="2309" y="931"/>
                  </a:cubicBezTo>
                  <a:cubicBezTo>
                    <a:pt x="2348" y="970"/>
                    <a:pt x="2400" y="993"/>
                    <a:pt x="2456" y="991"/>
                  </a:cubicBezTo>
                  <a:cubicBezTo>
                    <a:pt x="2573" y="987"/>
                    <a:pt x="2665" y="874"/>
                    <a:pt x="2660" y="738"/>
                  </a:cubicBezTo>
                  <a:cubicBezTo>
                    <a:pt x="2655" y="603"/>
                    <a:pt x="2556" y="496"/>
                    <a:pt x="2438" y="5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任意多边形 14"/>
            <p:cNvSpPr/>
            <p:nvPr/>
          </p:nvSpPr>
          <p:spPr bwMode="auto">
            <a:xfrm>
              <a:off x="765640" y="3318551"/>
              <a:ext cx="1290445" cy="1288251"/>
            </a:xfrm>
            <a:custGeom>
              <a:avLst/>
              <a:gdLst>
                <a:gd name="T0" fmla="*/ 693462 w 1289896"/>
                <a:gd name="T1" fmla="*/ 1869 h 1288803"/>
                <a:gd name="T2" fmla="*/ 1256263 w 1289896"/>
                <a:gd name="T3" fmla="*/ 439512 h 1288803"/>
                <a:gd name="T4" fmla="*/ 850098 w 1289896"/>
                <a:gd name="T5" fmla="*/ 1255192 h 1288803"/>
                <a:gd name="T6" fmla="*/ 33888 w 1289896"/>
                <a:gd name="T7" fmla="*/ 849291 h 1288803"/>
                <a:gd name="T8" fmla="*/ 439406 w 1289896"/>
                <a:gd name="T9" fmla="*/ 33611 h 1288803"/>
                <a:gd name="T10" fmla="*/ 693462 w 1289896"/>
                <a:gd name="T11" fmla="*/ 1869 h 1288803"/>
                <a:gd name="T12" fmla="*/ 645869 w 1289896"/>
                <a:gd name="T13" fmla="*/ 193551 h 1288803"/>
                <a:gd name="T14" fmla="*/ 502380 w 1289896"/>
                <a:gd name="T15" fmla="*/ 217450 h 1288803"/>
                <a:gd name="T16" fmla="*/ 217988 w 1289896"/>
                <a:gd name="T17" fmla="*/ 787795 h 1288803"/>
                <a:gd name="T18" fmla="*/ 645223 w 1289896"/>
                <a:gd name="T19" fmla="*/ 1095251 h 1288803"/>
                <a:gd name="T20" fmla="*/ 789358 w 1289896"/>
                <a:gd name="T21" fmla="*/ 1071352 h 1288803"/>
                <a:gd name="T22" fmla="*/ 1073104 w 1289896"/>
                <a:gd name="T23" fmla="*/ 501008 h 1288803"/>
                <a:gd name="T24" fmla="*/ 645869 w 1289896"/>
                <a:gd name="T25" fmla="*/ 193551 h 1288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9896" h="1288803">
                  <a:moveTo>
                    <a:pt x="693462" y="1869"/>
                  </a:moveTo>
                  <a:cubicBezTo>
                    <a:pt x="944000" y="21047"/>
                    <a:pt x="1170891" y="186470"/>
                    <a:pt x="1256263" y="439512"/>
                  </a:cubicBezTo>
                  <a:cubicBezTo>
                    <a:pt x="1369446" y="776901"/>
                    <a:pt x="1187707" y="1142082"/>
                    <a:pt x="850098" y="1255192"/>
                  </a:cubicBezTo>
                  <a:cubicBezTo>
                    <a:pt x="512490" y="1368301"/>
                    <a:pt x="147071" y="1186680"/>
                    <a:pt x="33888" y="849291"/>
                  </a:cubicBezTo>
                  <a:cubicBezTo>
                    <a:pt x="-79942" y="511902"/>
                    <a:pt x="102444" y="146720"/>
                    <a:pt x="439406" y="33611"/>
                  </a:cubicBezTo>
                  <a:cubicBezTo>
                    <a:pt x="523808" y="5333"/>
                    <a:pt x="609949" y="-4523"/>
                    <a:pt x="693462" y="1869"/>
                  </a:cubicBezTo>
                  <a:close/>
                  <a:moveTo>
                    <a:pt x="645869" y="193551"/>
                  </a:moveTo>
                  <a:cubicBezTo>
                    <a:pt x="597393" y="193551"/>
                    <a:pt x="548917" y="201302"/>
                    <a:pt x="502380" y="217450"/>
                  </a:cubicBezTo>
                  <a:cubicBezTo>
                    <a:pt x="266464" y="296252"/>
                    <a:pt x="139133" y="552035"/>
                    <a:pt x="217988" y="787795"/>
                  </a:cubicBezTo>
                  <a:cubicBezTo>
                    <a:pt x="280037" y="971881"/>
                    <a:pt x="451965" y="1095251"/>
                    <a:pt x="645223" y="1095251"/>
                  </a:cubicBezTo>
                  <a:cubicBezTo>
                    <a:pt x="694345" y="1095251"/>
                    <a:pt x="742175" y="1087500"/>
                    <a:pt x="789358" y="1071352"/>
                  </a:cubicBezTo>
                  <a:cubicBezTo>
                    <a:pt x="1024628" y="992550"/>
                    <a:pt x="1151958" y="736767"/>
                    <a:pt x="1073104" y="501008"/>
                  </a:cubicBezTo>
                  <a:cubicBezTo>
                    <a:pt x="1011055" y="316921"/>
                    <a:pt x="839773" y="193551"/>
                    <a:pt x="645869" y="1935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矩形 15"/>
          <p:cNvSpPr>
            <a:spLocks noChangeArrowheads="1"/>
          </p:cNvSpPr>
          <p:nvPr/>
        </p:nvSpPr>
        <p:spPr bwMode="auto">
          <a:xfrm>
            <a:off x="5170254" y="2106088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6289088" y="2201863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02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6390688" y="3122613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03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" name="矩形 18"/>
          <p:cNvSpPr>
            <a:spLocks noChangeArrowheads="1"/>
          </p:cNvSpPr>
          <p:nvPr/>
        </p:nvSpPr>
        <p:spPr bwMode="auto">
          <a:xfrm>
            <a:off x="5765213" y="4000500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04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96200" y="1706702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96200" y="1275509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96200" y="4081433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896200" y="365024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14643" y="1706702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4643" y="1275509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14643" y="4081433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14643" y="365024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48"/>
          <p:cNvSpPr>
            <a:spLocks noChangeArrowheads="1"/>
          </p:cNvSpPr>
          <p:nvPr/>
        </p:nvSpPr>
        <p:spPr bwMode="auto">
          <a:xfrm>
            <a:off x="7954963" y="2936875"/>
            <a:ext cx="317500" cy="319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149"/>
          <p:cNvSpPr>
            <a:spLocks noChangeArrowheads="1"/>
          </p:cNvSpPr>
          <p:nvPr/>
        </p:nvSpPr>
        <p:spPr bwMode="auto">
          <a:xfrm>
            <a:off x="3881438" y="2936875"/>
            <a:ext cx="317500" cy="319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150"/>
          <p:cNvSpPr>
            <a:spLocks noChangeArrowheads="1"/>
          </p:cNvSpPr>
          <p:nvPr/>
        </p:nvSpPr>
        <p:spPr bwMode="auto">
          <a:xfrm>
            <a:off x="3881438" y="4608513"/>
            <a:ext cx="317500" cy="31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52"/>
          <p:cNvSpPr>
            <a:spLocks noChangeArrowheads="1"/>
          </p:cNvSpPr>
          <p:nvPr/>
        </p:nvSpPr>
        <p:spPr bwMode="auto">
          <a:xfrm>
            <a:off x="7954963" y="4605338"/>
            <a:ext cx="317500" cy="3190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8@|5FFC:4308095|FBC:16777215|LFC:0|LBC:16777215"/>
          <p:cNvSpPr/>
          <p:nvPr/>
        </p:nvSpPr>
        <p:spPr bwMode="auto">
          <a:xfrm>
            <a:off x="4321175" y="2239963"/>
            <a:ext cx="1868488" cy="1778000"/>
          </a:xfrm>
          <a:custGeom>
            <a:avLst/>
            <a:gdLst>
              <a:gd name="T0" fmla="*/ 497 w 497"/>
              <a:gd name="T1" fmla="*/ 134 h 473"/>
              <a:gd name="T2" fmla="*/ 408 w 497"/>
              <a:gd name="T3" fmla="*/ 225 h 473"/>
              <a:gd name="T4" fmla="*/ 230 w 497"/>
              <a:gd name="T5" fmla="*/ 440 h 473"/>
              <a:gd name="T6" fmla="*/ 130 w 497"/>
              <a:gd name="T7" fmla="*/ 342 h 473"/>
              <a:gd name="T8" fmla="*/ 0 w 497"/>
              <a:gd name="T9" fmla="*/ 473 h 473"/>
              <a:gd name="T10" fmla="*/ 0 w 497"/>
              <a:gd name="T11" fmla="*/ 459 h 473"/>
              <a:gd name="T12" fmla="*/ 361 w 497"/>
              <a:gd name="T13" fmla="*/ 0 h 473"/>
              <a:gd name="T14" fmla="*/ 497 w 497"/>
              <a:gd name="T15" fmla="*/ 134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7" h="473">
                <a:moveTo>
                  <a:pt x="497" y="134"/>
                </a:moveTo>
                <a:cubicBezTo>
                  <a:pt x="408" y="225"/>
                  <a:pt x="408" y="225"/>
                  <a:pt x="408" y="225"/>
                </a:cubicBezTo>
                <a:cubicBezTo>
                  <a:pt x="311" y="252"/>
                  <a:pt x="238" y="337"/>
                  <a:pt x="230" y="440"/>
                </a:cubicBezTo>
                <a:cubicBezTo>
                  <a:pt x="130" y="342"/>
                  <a:pt x="130" y="342"/>
                  <a:pt x="130" y="342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468"/>
                  <a:pt x="0" y="463"/>
                  <a:pt x="0" y="459"/>
                </a:cubicBezTo>
                <a:cubicBezTo>
                  <a:pt x="0" y="236"/>
                  <a:pt x="154" y="50"/>
                  <a:pt x="361" y="0"/>
                </a:cubicBezTo>
                <a:lnTo>
                  <a:pt x="497" y="1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5@|5FFC:1554685|FBC:16777215|LFC:0|LBC:16777215"/>
          <p:cNvSpPr/>
          <p:nvPr/>
        </p:nvSpPr>
        <p:spPr bwMode="auto">
          <a:xfrm>
            <a:off x="5997575" y="2190750"/>
            <a:ext cx="1836738" cy="1898650"/>
          </a:xfrm>
          <a:custGeom>
            <a:avLst/>
            <a:gdLst>
              <a:gd name="T0" fmla="*/ 488 w 488"/>
              <a:gd name="T1" fmla="*/ 376 h 505"/>
              <a:gd name="T2" fmla="*/ 360 w 488"/>
              <a:gd name="T3" fmla="*/ 505 h 505"/>
              <a:gd name="T4" fmla="*/ 259 w 488"/>
              <a:gd name="T5" fmla="*/ 406 h 505"/>
              <a:gd name="T6" fmla="*/ 63 w 488"/>
              <a:gd name="T7" fmla="*/ 232 h 505"/>
              <a:gd name="T8" fmla="*/ 148 w 488"/>
              <a:gd name="T9" fmla="*/ 146 h 505"/>
              <a:gd name="T10" fmla="*/ 0 w 488"/>
              <a:gd name="T11" fmla="*/ 1 h 505"/>
              <a:gd name="T12" fmla="*/ 26 w 488"/>
              <a:gd name="T13" fmla="*/ 0 h 505"/>
              <a:gd name="T14" fmla="*/ 488 w 488"/>
              <a:gd name="T15" fmla="*/ 376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" h="505">
                <a:moveTo>
                  <a:pt x="488" y="376"/>
                </a:moveTo>
                <a:cubicBezTo>
                  <a:pt x="360" y="505"/>
                  <a:pt x="360" y="505"/>
                  <a:pt x="360" y="505"/>
                </a:cubicBezTo>
                <a:cubicBezTo>
                  <a:pt x="259" y="406"/>
                  <a:pt x="259" y="406"/>
                  <a:pt x="259" y="406"/>
                </a:cubicBezTo>
                <a:cubicBezTo>
                  <a:pt x="234" y="316"/>
                  <a:pt x="158" y="247"/>
                  <a:pt x="63" y="232"/>
                </a:cubicBezTo>
                <a:cubicBezTo>
                  <a:pt x="148" y="146"/>
                  <a:pt x="148" y="146"/>
                  <a:pt x="148" y="146"/>
                </a:cubicBezTo>
                <a:cubicBezTo>
                  <a:pt x="0" y="1"/>
                  <a:pt x="0" y="1"/>
                  <a:pt x="0" y="1"/>
                </a:cubicBezTo>
                <a:cubicBezTo>
                  <a:pt x="9" y="0"/>
                  <a:pt x="17" y="0"/>
                  <a:pt x="26" y="0"/>
                </a:cubicBezTo>
                <a:cubicBezTo>
                  <a:pt x="254" y="0"/>
                  <a:pt x="444" y="161"/>
                  <a:pt x="488" y="3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7@|5FFC:2381804|FBC:16777215|LFC:0|LBC:16777215"/>
          <p:cNvSpPr/>
          <p:nvPr/>
        </p:nvSpPr>
        <p:spPr bwMode="auto">
          <a:xfrm>
            <a:off x="4362450" y="3886200"/>
            <a:ext cx="1804988" cy="1851025"/>
          </a:xfrm>
          <a:custGeom>
            <a:avLst/>
            <a:gdLst>
              <a:gd name="T0" fmla="*/ 480 w 480"/>
              <a:gd name="T1" fmla="*/ 492 h 492"/>
              <a:gd name="T2" fmla="*/ 461 w 480"/>
              <a:gd name="T3" fmla="*/ 492 h 492"/>
              <a:gd name="T4" fmla="*/ 0 w 480"/>
              <a:gd name="T5" fmla="*/ 122 h 492"/>
              <a:gd name="T6" fmla="*/ 120 w 480"/>
              <a:gd name="T7" fmla="*/ 0 h 492"/>
              <a:gd name="T8" fmla="*/ 239 w 480"/>
              <a:gd name="T9" fmla="*/ 118 h 492"/>
              <a:gd name="T10" fmla="*/ 424 w 480"/>
              <a:gd name="T11" fmla="*/ 260 h 492"/>
              <a:gd name="T12" fmla="*/ 335 w 480"/>
              <a:gd name="T13" fmla="*/ 350 h 492"/>
              <a:gd name="T14" fmla="*/ 480 w 480"/>
              <a:gd name="T15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492">
                <a:moveTo>
                  <a:pt x="480" y="492"/>
                </a:moveTo>
                <a:cubicBezTo>
                  <a:pt x="474" y="492"/>
                  <a:pt x="467" y="492"/>
                  <a:pt x="461" y="492"/>
                </a:cubicBezTo>
                <a:cubicBezTo>
                  <a:pt x="235" y="492"/>
                  <a:pt x="46" y="334"/>
                  <a:pt x="0" y="122"/>
                </a:cubicBezTo>
                <a:cubicBezTo>
                  <a:pt x="120" y="0"/>
                  <a:pt x="120" y="0"/>
                  <a:pt x="120" y="0"/>
                </a:cubicBezTo>
                <a:cubicBezTo>
                  <a:pt x="239" y="118"/>
                  <a:pt x="239" y="118"/>
                  <a:pt x="239" y="118"/>
                </a:cubicBezTo>
                <a:cubicBezTo>
                  <a:pt x="271" y="192"/>
                  <a:pt x="341" y="247"/>
                  <a:pt x="424" y="260"/>
                </a:cubicBezTo>
                <a:cubicBezTo>
                  <a:pt x="335" y="350"/>
                  <a:pt x="335" y="350"/>
                  <a:pt x="335" y="350"/>
                </a:cubicBezTo>
                <a:lnTo>
                  <a:pt x="480" y="4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6@|5FFC:14657585|FBC:16777215|LFC:0|LBC:16777215"/>
          <p:cNvSpPr/>
          <p:nvPr/>
        </p:nvSpPr>
        <p:spPr bwMode="auto">
          <a:xfrm>
            <a:off x="5986463" y="3932238"/>
            <a:ext cx="1884362" cy="1763712"/>
          </a:xfrm>
          <a:custGeom>
            <a:avLst/>
            <a:gdLst>
              <a:gd name="T0" fmla="*/ 501 w 501"/>
              <a:gd name="T1" fmla="*/ 9 h 469"/>
              <a:gd name="T2" fmla="*/ 134 w 501"/>
              <a:gd name="T3" fmla="*/ 469 h 469"/>
              <a:gd name="T4" fmla="*/ 0 w 501"/>
              <a:gd name="T5" fmla="*/ 337 h 469"/>
              <a:gd name="T6" fmla="*/ 93 w 501"/>
              <a:gd name="T7" fmla="*/ 242 h 469"/>
              <a:gd name="T8" fmla="*/ 93 w 501"/>
              <a:gd name="T9" fmla="*/ 242 h 469"/>
              <a:gd name="T10" fmla="*/ 269 w 501"/>
              <a:gd name="T11" fmla="*/ 45 h 469"/>
              <a:gd name="T12" fmla="*/ 364 w 501"/>
              <a:gd name="T13" fmla="*/ 139 h 469"/>
              <a:gd name="T14" fmla="*/ 501 w 501"/>
              <a:gd name="T15" fmla="*/ 0 h 469"/>
              <a:gd name="T16" fmla="*/ 501 w 501"/>
              <a:gd name="T17" fmla="*/ 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1" h="469">
                <a:moveTo>
                  <a:pt x="501" y="9"/>
                </a:moveTo>
                <a:cubicBezTo>
                  <a:pt x="501" y="233"/>
                  <a:pt x="344" y="421"/>
                  <a:pt x="134" y="469"/>
                </a:cubicBezTo>
                <a:cubicBezTo>
                  <a:pt x="0" y="337"/>
                  <a:pt x="0" y="337"/>
                  <a:pt x="0" y="337"/>
                </a:cubicBezTo>
                <a:cubicBezTo>
                  <a:pt x="93" y="242"/>
                  <a:pt x="93" y="242"/>
                  <a:pt x="93" y="242"/>
                </a:cubicBezTo>
                <a:cubicBezTo>
                  <a:pt x="93" y="242"/>
                  <a:pt x="93" y="242"/>
                  <a:pt x="93" y="242"/>
                </a:cubicBezTo>
                <a:cubicBezTo>
                  <a:pt x="184" y="217"/>
                  <a:pt x="254" y="140"/>
                  <a:pt x="269" y="45"/>
                </a:cubicBezTo>
                <a:cubicBezTo>
                  <a:pt x="364" y="139"/>
                  <a:pt x="364" y="139"/>
                  <a:pt x="364" y="139"/>
                </a:cubicBezTo>
                <a:cubicBezTo>
                  <a:pt x="501" y="0"/>
                  <a:pt x="501" y="0"/>
                  <a:pt x="501" y="0"/>
                </a:cubicBezTo>
                <a:cubicBezTo>
                  <a:pt x="501" y="3"/>
                  <a:pt x="501" y="6"/>
                  <a:pt x="50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" name="Group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3541713"/>
            <a:ext cx="925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hape 3659@|5FFC:16777215|FBC:16777215|LFC:16777215|LBC:16777215"/>
          <p:cNvSpPr/>
          <p:nvPr/>
        </p:nvSpPr>
        <p:spPr bwMode="auto">
          <a:xfrm>
            <a:off x="6738938" y="4694238"/>
            <a:ext cx="487362" cy="444500"/>
          </a:xfrm>
          <a:custGeom>
            <a:avLst/>
            <a:gdLst>
              <a:gd name="T0" fmla="*/ 20097 w 20993"/>
              <a:gd name="T1" fmla="*/ 14373 h 21440"/>
              <a:gd name="T2" fmla="*/ 15990 w 20993"/>
              <a:gd name="T3" fmla="*/ 12571 h 21440"/>
              <a:gd name="T4" fmla="*/ 16463 w 20993"/>
              <a:gd name="T5" fmla="*/ 14008 h 21440"/>
              <a:gd name="T6" fmla="*/ 10496 w 20993"/>
              <a:gd name="T7" fmla="*/ 16745 h 21440"/>
              <a:gd name="T8" fmla="*/ 4529 w 20993"/>
              <a:gd name="T9" fmla="*/ 14008 h 21440"/>
              <a:gd name="T10" fmla="*/ 5002 w 20993"/>
              <a:gd name="T11" fmla="*/ 12571 h 21440"/>
              <a:gd name="T12" fmla="*/ 895 w 20993"/>
              <a:gd name="T13" fmla="*/ 14373 h 21440"/>
              <a:gd name="T14" fmla="*/ 789 w 20993"/>
              <a:gd name="T15" fmla="*/ 16451 h 21440"/>
              <a:gd name="T16" fmla="*/ 8511 w 20993"/>
              <a:gd name="T17" fmla="*/ 20962 h 21440"/>
              <a:gd name="T18" fmla="*/ 12481 w 20993"/>
              <a:gd name="T19" fmla="*/ 20962 h 21440"/>
              <a:gd name="T20" fmla="*/ 20205 w 20993"/>
              <a:gd name="T21" fmla="*/ 16451 h 21440"/>
              <a:gd name="T22" fmla="*/ 20097 w 20993"/>
              <a:gd name="T23" fmla="*/ 14373 h 21440"/>
              <a:gd name="T24" fmla="*/ 10496 w 20993"/>
              <a:gd name="T25" fmla="*/ 5209 h 21440"/>
              <a:gd name="T26" fmla="*/ 13199 w 20993"/>
              <a:gd name="T27" fmla="*/ 4152 h 21440"/>
              <a:gd name="T28" fmla="*/ 12094 w 20993"/>
              <a:gd name="T29" fmla="*/ 773 h 21440"/>
              <a:gd name="T30" fmla="*/ 10496 w 20993"/>
              <a:gd name="T31" fmla="*/ 0 h 21440"/>
              <a:gd name="T32" fmla="*/ 8898 w 20993"/>
              <a:gd name="T33" fmla="*/ 773 h 21440"/>
              <a:gd name="T34" fmla="*/ 7792 w 20993"/>
              <a:gd name="T35" fmla="*/ 4152 h 21440"/>
              <a:gd name="T36" fmla="*/ 10496 w 20993"/>
              <a:gd name="T37" fmla="*/ 5209 h 21440"/>
              <a:gd name="T38" fmla="*/ 10496 w 20993"/>
              <a:gd name="T39" fmla="*/ 13197 h 21440"/>
              <a:gd name="T40" fmla="*/ 15429 w 20993"/>
              <a:gd name="T41" fmla="*/ 10966 h 21440"/>
              <a:gd name="T42" fmla="*/ 14201 w 20993"/>
              <a:gd name="T43" fmla="*/ 7211 h 21440"/>
              <a:gd name="T44" fmla="*/ 10496 w 20993"/>
              <a:gd name="T45" fmla="*/ 8759 h 21440"/>
              <a:gd name="T46" fmla="*/ 6791 w 20993"/>
              <a:gd name="T47" fmla="*/ 7211 h 21440"/>
              <a:gd name="T48" fmla="*/ 5563 w 20993"/>
              <a:gd name="T49" fmla="*/ 10966 h 21440"/>
              <a:gd name="T50" fmla="*/ 10496 w 20993"/>
              <a:gd name="T51" fmla="*/ 13197 h 2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993" h="21440" extrusionOk="0">
                <a:moveTo>
                  <a:pt x="20097" y="14373"/>
                </a:moveTo>
                <a:lnTo>
                  <a:pt x="15990" y="12571"/>
                </a:lnTo>
                <a:lnTo>
                  <a:pt x="16463" y="14008"/>
                </a:lnTo>
                <a:cubicBezTo>
                  <a:pt x="16439" y="15532"/>
                  <a:pt x="13726" y="16745"/>
                  <a:pt x="10496" y="16745"/>
                </a:cubicBezTo>
                <a:cubicBezTo>
                  <a:pt x="7268" y="16745"/>
                  <a:pt x="4553" y="15532"/>
                  <a:pt x="4529" y="14008"/>
                </a:cubicBezTo>
                <a:lnTo>
                  <a:pt x="5002" y="12571"/>
                </a:lnTo>
                <a:lnTo>
                  <a:pt x="895" y="14373"/>
                </a:lnTo>
                <a:cubicBezTo>
                  <a:pt x="-255" y="14878"/>
                  <a:pt x="-304" y="15814"/>
                  <a:pt x="789" y="16451"/>
                </a:cubicBezTo>
                <a:lnTo>
                  <a:pt x="8511" y="20962"/>
                </a:lnTo>
                <a:cubicBezTo>
                  <a:pt x="9602" y="21600"/>
                  <a:pt x="11390" y="21600"/>
                  <a:pt x="12481" y="20962"/>
                </a:cubicBezTo>
                <a:lnTo>
                  <a:pt x="20205" y="16451"/>
                </a:lnTo>
                <a:cubicBezTo>
                  <a:pt x="21296" y="15814"/>
                  <a:pt x="21247" y="14878"/>
                  <a:pt x="20097" y="14373"/>
                </a:cubicBezTo>
                <a:close/>
                <a:moveTo>
                  <a:pt x="10496" y="5209"/>
                </a:moveTo>
                <a:cubicBezTo>
                  <a:pt x="11724" y="5209"/>
                  <a:pt x="12866" y="4796"/>
                  <a:pt x="13199" y="4152"/>
                </a:cubicBezTo>
                <a:cubicBezTo>
                  <a:pt x="12739" y="2744"/>
                  <a:pt x="12343" y="1535"/>
                  <a:pt x="12094" y="773"/>
                </a:cubicBezTo>
                <a:cubicBezTo>
                  <a:pt x="11927" y="264"/>
                  <a:pt x="11175" y="0"/>
                  <a:pt x="10496" y="0"/>
                </a:cubicBezTo>
                <a:cubicBezTo>
                  <a:pt x="9817" y="0"/>
                  <a:pt x="9065" y="264"/>
                  <a:pt x="8898" y="773"/>
                </a:cubicBezTo>
                <a:cubicBezTo>
                  <a:pt x="8649" y="1535"/>
                  <a:pt x="8253" y="2744"/>
                  <a:pt x="7792" y="4152"/>
                </a:cubicBezTo>
                <a:cubicBezTo>
                  <a:pt x="8126" y="4796"/>
                  <a:pt x="9268" y="5209"/>
                  <a:pt x="10496" y="5209"/>
                </a:cubicBezTo>
                <a:close/>
                <a:moveTo>
                  <a:pt x="10496" y="13197"/>
                </a:moveTo>
                <a:cubicBezTo>
                  <a:pt x="13109" y="13197"/>
                  <a:pt x="15296" y="12229"/>
                  <a:pt x="15429" y="10966"/>
                </a:cubicBezTo>
                <a:cubicBezTo>
                  <a:pt x="15041" y="9779"/>
                  <a:pt x="14617" y="8484"/>
                  <a:pt x="14201" y="7211"/>
                </a:cubicBezTo>
                <a:cubicBezTo>
                  <a:pt x="13911" y="8118"/>
                  <a:pt x="12316" y="8759"/>
                  <a:pt x="10496" y="8759"/>
                </a:cubicBezTo>
                <a:cubicBezTo>
                  <a:pt x="8678" y="8759"/>
                  <a:pt x="7081" y="8118"/>
                  <a:pt x="6791" y="7211"/>
                </a:cubicBezTo>
                <a:cubicBezTo>
                  <a:pt x="6375" y="8484"/>
                  <a:pt x="5951" y="9779"/>
                  <a:pt x="5563" y="10966"/>
                </a:cubicBezTo>
                <a:cubicBezTo>
                  <a:pt x="5696" y="12229"/>
                  <a:pt x="7883" y="13197"/>
                  <a:pt x="10496" y="13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38100" tIns="38100" rIns="38100" bIns="38100" anchor="ctr"/>
          <a:lstStyle/>
          <a:p>
            <a:endParaRPr lang="zh-CN" altLang="en-US"/>
          </a:p>
        </p:txBody>
      </p:sp>
      <p:sp>
        <p:nvSpPr>
          <p:cNvPr id="18" name="Freeform 157@|5FFC:16777215|FBC:16777215|LFC:16777215|LBC:16777215"/>
          <p:cNvSpPr>
            <a:spLocks noChangeAspect="1"/>
          </p:cNvSpPr>
          <p:nvPr/>
        </p:nvSpPr>
        <p:spPr bwMode="auto">
          <a:xfrm>
            <a:off x="4940300" y="2774950"/>
            <a:ext cx="400050" cy="481013"/>
          </a:xfrm>
          <a:custGeom>
            <a:avLst/>
            <a:gdLst>
              <a:gd name="T0" fmla="*/ 206367 w 449768"/>
              <a:gd name="T1" fmla="*/ 423375 h 538305"/>
              <a:gd name="T2" fmla="*/ 208536 w 449768"/>
              <a:gd name="T3" fmla="*/ 434347 h 538305"/>
              <a:gd name="T4" fmla="*/ 136133 w 449768"/>
              <a:gd name="T5" fmla="*/ 527584 h 538305"/>
              <a:gd name="T6" fmla="*/ 120760 w 449768"/>
              <a:gd name="T7" fmla="*/ 517169 h 538305"/>
              <a:gd name="T8" fmla="*/ 192667 w 449768"/>
              <a:gd name="T9" fmla="*/ 423933 h 538305"/>
              <a:gd name="T10" fmla="*/ 206367 w 449768"/>
              <a:gd name="T11" fmla="*/ 423375 h 538305"/>
              <a:gd name="T12" fmla="*/ 158371 w 449768"/>
              <a:gd name="T13" fmla="*/ 386315 h 538305"/>
              <a:gd name="T14" fmla="*/ 160292 w 449768"/>
              <a:gd name="T15" fmla="*/ 397002 h 538305"/>
              <a:gd name="T16" fmla="*/ 51725 w 449768"/>
              <a:gd name="T17" fmla="*/ 536376 h 538305"/>
              <a:gd name="T18" fmla="*/ 41315 w 449768"/>
              <a:gd name="T19" fmla="*/ 525997 h 538305"/>
              <a:gd name="T20" fmla="*/ 144924 w 449768"/>
              <a:gd name="T21" fmla="*/ 387118 h 538305"/>
              <a:gd name="T22" fmla="*/ 158371 w 449768"/>
              <a:gd name="T23" fmla="*/ 386315 h 538305"/>
              <a:gd name="T24" fmla="*/ 112005 w 449768"/>
              <a:gd name="T25" fmla="*/ 349971 h 538305"/>
              <a:gd name="T26" fmla="*/ 113740 w 449768"/>
              <a:gd name="T27" fmla="*/ 362927 h 538305"/>
              <a:gd name="T28" fmla="*/ 41338 w 449768"/>
              <a:gd name="T29" fmla="*/ 455221 h 538305"/>
              <a:gd name="T30" fmla="*/ 25965 w 449768"/>
              <a:gd name="T31" fmla="*/ 444857 h 538305"/>
              <a:gd name="T32" fmla="*/ 98367 w 449768"/>
              <a:gd name="T33" fmla="*/ 352562 h 538305"/>
              <a:gd name="T34" fmla="*/ 112005 w 449768"/>
              <a:gd name="T35" fmla="*/ 349971 h 538305"/>
              <a:gd name="T36" fmla="*/ 287508 w 449768"/>
              <a:gd name="T37" fmla="*/ 153269 h 538305"/>
              <a:gd name="T38" fmla="*/ 261020 w 449768"/>
              <a:gd name="T39" fmla="*/ 165441 h 538305"/>
              <a:gd name="T40" fmla="*/ 255548 w 449768"/>
              <a:gd name="T41" fmla="*/ 175874 h 538305"/>
              <a:gd name="T42" fmla="*/ 276441 w 449768"/>
              <a:gd name="T43" fmla="*/ 232511 h 538305"/>
              <a:gd name="T44" fmla="*/ 328174 w 449768"/>
              <a:gd name="T45" fmla="*/ 227543 h 538305"/>
              <a:gd name="T46" fmla="*/ 333645 w 449768"/>
              <a:gd name="T47" fmla="*/ 217110 h 538305"/>
              <a:gd name="T48" fmla="*/ 317727 w 449768"/>
              <a:gd name="T49" fmla="*/ 160472 h 538305"/>
              <a:gd name="T50" fmla="*/ 287508 w 449768"/>
              <a:gd name="T51" fmla="*/ 153269 h 538305"/>
              <a:gd name="T52" fmla="*/ 437111 w 449768"/>
              <a:gd name="T53" fmla="*/ 0 h 538305"/>
              <a:gd name="T54" fmla="*/ 442086 w 449768"/>
              <a:gd name="T55" fmla="*/ 0 h 538305"/>
              <a:gd name="T56" fmla="*/ 447557 w 449768"/>
              <a:gd name="T57" fmla="*/ 4968 h 538305"/>
              <a:gd name="T58" fmla="*/ 447557 w 449768"/>
              <a:gd name="T59" fmla="*/ 9937 h 538305"/>
              <a:gd name="T60" fmla="*/ 447557 w 449768"/>
              <a:gd name="T61" fmla="*/ 20370 h 538305"/>
              <a:gd name="T62" fmla="*/ 447557 w 449768"/>
              <a:gd name="T63" fmla="*/ 46204 h 538305"/>
              <a:gd name="T64" fmla="*/ 442086 w 449768"/>
              <a:gd name="T65" fmla="*/ 103338 h 538305"/>
              <a:gd name="T66" fmla="*/ 442086 w 449768"/>
              <a:gd name="T67" fmla="*/ 113771 h 538305"/>
              <a:gd name="T68" fmla="*/ 437111 w 449768"/>
              <a:gd name="T69" fmla="*/ 134141 h 538305"/>
              <a:gd name="T70" fmla="*/ 421194 w 449768"/>
              <a:gd name="T71" fmla="*/ 175874 h 538305"/>
              <a:gd name="T72" fmla="*/ 354040 w 449768"/>
              <a:gd name="T73" fmla="*/ 289645 h 538305"/>
              <a:gd name="T74" fmla="*/ 344091 w 449768"/>
              <a:gd name="T75" fmla="*/ 325913 h 538305"/>
              <a:gd name="T76" fmla="*/ 276441 w 449768"/>
              <a:gd name="T77" fmla="*/ 506754 h 538305"/>
              <a:gd name="T78" fmla="*/ 261020 w 449768"/>
              <a:gd name="T79" fmla="*/ 496321 h 538305"/>
              <a:gd name="T80" fmla="*/ 17278 w 449768"/>
              <a:gd name="T81" fmla="*/ 310511 h 538305"/>
              <a:gd name="T82" fmla="*/ 1858 w 449768"/>
              <a:gd name="T83" fmla="*/ 289645 h 538305"/>
              <a:gd name="T84" fmla="*/ 162528 w 449768"/>
              <a:gd name="T85" fmla="*/ 186307 h 538305"/>
              <a:gd name="T86" fmla="*/ 193369 w 449768"/>
              <a:gd name="T87" fmla="*/ 165441 h 538305"/>
              <a:gd name="T88" fmla="*/ 312753 w 449768"/>
              <a:gd name="T89" fmla="*/ 51669 h 538305"/>
              <a:gd name="T90" fmla="*/ 400799 w 449768"/>
              <a:gd name="T91" fmla="*/ 9937 h 538305"/>
              <a:gd name="T92" fmla="*/ 426665 w 449768"/>
              <a:gd name="T93" fmla="*/ 4968 h 538305"/>
              <a:gd name="T94" fmla="*/ 437111 w 449768"/>
              <a:gd name="T95" fmla="*/ 0 h 538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Freeform 101@|5FFC:16777215|FBC:16777215|LFC:16777215|LBC:16777215"/>
          <p:cNvSpPr>
            <a:spLocks noEditPoints="1"/>
          </p:cNvSpPr>
          <p:nvPr/>
        </p:nvSpPr>
        <p:spPr bwMode="auto">
          <a:xfrm>
            <a:off x="6850063" y="2871788"/>
            <a:ext cx="433387" cy="398462"/>
          </a:xfrm>
          <a:custGeom>
            <a:avLst/>
            <a:gdLst>
              <a:gd name="T0" fmla="*/ 39 w 68"/>
              <a:gd name="T1" fmla="*/ 36 h 63"/>
              <a:gd name="T2" fmla="*/ 41 w 68"/>
              <a:gd name="T3" fmla="*/ 44 h 63"/>
              <a:gd name="T4" fmla="*/ 35 w 68"/>
              <a:gd name="T5" fmla="*/ 50 h 63"/>
              <a:gd name="T6" fmla="*/ 27 w 68"/>
              <a:gd name="T7" fmla="*/ 53 h 63"/>
              <a:gd name="T8" fmla="*/ 18 w 68"/>
              <a:gd name="T9" fmla="*/ 53 h 63"/>
              <a:gd name="T10" fmla="*/ 11 w 68"/>
              <a:gd name="T11" fmla="*/ 50 h 63"/>
              <a:gd name="T12" fmla="*/ 4 w 68"/>
              <a:gd name="T13" fmla="*/ 44 h 63"/>
              <a:gd name="T14" fmla="*/ 6 w 68"/>
              <a:gd name="T15" fmla="*/ 36 h 63"/>
              <a:gd name="T16" fmla="*/ 0 w 68"/>
              <a:gd name="T17" fmla="*/ 28 h 63"/>
              <a:gd name="T18" fmla="*/ 7 w 68"/>
              <a:gd name="T19" fmla="*/ 23 h 63"/>
              <a:gd name="T20" fmla="*/ 4 w 68"/>
              <a:gd name="T21" fmla="*/ 18 h 63"/>
              <a:gd name="T22" fmla="*/ 15 w 68"/>
              <a:gd name="T23" fmla="*/ 16 h 63"/>
              <a:gd name="T24" fmla="*/ 19 w 68"/>
              <a:gd name="T25" fmla="*/ 8 h 63"/>
              <a:gd name="T26" fmla="*/ 28 w 68"/>
              <a:gd name="T27" fmla="*/ 15 h 63"/>
              <a:gd name="T28" fmla="*/ 35 w 68"/>
              <a:gd name="T29" fmla="*/ 12 h 63"/>
              <a:gd name="T30" fmla="*/ 41 w 68"/>
              <a:gd name="T31" fmla="*/ 19 h 63"/>
              <a:gd name="T32" fmla="*/ 45 w 68"/>
              <a:gd name="T33" fmla="*/ 27 h 63"/>
              <a:gd name="T34" fmla="*/ 23 w 68"/>
              <a:gd name="T35" fmla="*/ 22 h 63"/>
              <a:gd name="T36" fmla="*/ 32 w 68"/>
              <a:gd name="T37" fmla="*/ 31 h 63"/>
              <a:gd name="T38" fmla="*/ 63 w 68"/>
              <a:gd name="T39" fmla="*/ 16 h 63"/>
              <a:gd name="T40" fmla="*/ 64 w 68"/>
              <a:gd name="T41" fmla="*/ 24 h 63"/>
              <a:gd name="T42" fmla="*/ 55 w 68"/>
              <a:gd name="T43" fmla="*/ 22 h 63"/>
              <a:gd name="T44" fmla="*/ 46 w 68"/>
              <a:gd name="T45" fmla="*/ 24 h 63"/>
              <a:gd name="T46" fmla="*/ 46 w 68"/>
              <a:gd name="T47" fmla="*/ 16 h 63"/>
              <a:gd name="T48" fmla="*/ 46 w 68"/>
              <a:gd name="T49" fmla="*/ 9 h 63"/>
              <a:gd name="T50" fmla="*/ 46 w 68"/>
              <a:gd name="T51" fmla="*/ 2 h 63"/>
              <a:gd name="T52" fmla="*/ 55 w 68"/>
              <a:gd name="T53" fmla="*/ 4 h 63"/>
              <a:gd name="T54" fmla="*/ 59 w 68"/>
              <a:gd name="T55" fmla="*/ 0 h 63"/>
              <a:gd name="T56" fmla="*/ 62 w 68"/>
              <a:gd name="T57" fmla="*/ 7 h 63"/>
              <a:gd name="T58" fmla="*/ 68 w 68"/>
              <a:gd name="T59" fmla="*/ 15 h 63"/>
              <a:gd name="T60" fmla="*/ 62 w 68"/>
              <a:gd name="T61" fmla="*/ 55 h 63"/>
              <a:gd name="T62" fmla="*/ 59 w 68"/>
              <a:gd name="T63" fmla="*/ 63 h 63"/>
              <a:gd name="T64" fmla="*/ 54 w 68"/>
              <a:gd name="T65" fmla="*/ 59 h 63"/>
              <a:gd name="T66" fmla="*/ 45 w 68"/>
              <a:gd name="T67" fmla="*/ 60 h 63"/>
              <a:gd name="T68" fmla="*/ 41 w 68"/>
              <a:gd name="T69" fmla="*/ 52 h 63"/>
              <a:gd name="T70" fmla="*/ 47 w 68"/>
              <a:gd name="T71" fmla="*/ 44 h 63"/>
              <a:gd name="T72" fmla="*/ 50 w 68"/>
              <a:gd name="T73" fmla="*/ 36 h 63"/>
              <a:gd name="T74" fmla="*/ 56 w 68"/>
              <a:gd name="T75" fmla="*/ 40 h 63"/>
              <a:gd name="T76" fmla="*/ 64 w 68"/>
              <a:gd name="T77" fmla="*/ 39 h 63"/>
              <a:gd name="T78" fmla="*/ 63 w 68"/>
              <a:gd name="T79" fmla="*/ 46 h 63"/>
              <a:gd name="T80" fmla="*/ 55 w 68"/>
              <a:gd name="T81" fmla="*/ 8 h 63"/>
              <a:gd name="T82" fmla="*/ 59 w 68"/>
              <a:gd name="T83" fmla="*/ 13 h 63"/>
              <a:gd name="T84" fmla="*/ 50 w 68"/>
              <a:gd name="T85" fmla="*/ 49 h 63"/>
              <a:gd name="T86" fmla="*/ 55 w 68"/>
              <a:gd name="T87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91@|5FFC:16777215|FBC:16777215|LFC:16777215|LBC:16777215"/>
          <p:cNvSpPr>
            <a:spLocks noChangeAspect="1"/>
          </p:cNvSpPr>
          <p:nvPr/>
        </p:nvSpPr>
        <p:spPr bwMode="auto">
          <a:xfrm>
            <a:off x="4852988" y="4613275"/>
            <a:ext cx="358775" cy="395288"/>
          </a:xfrm>
          <a:custGeom>
            <a:avLst/>
            <a:gdLst>
              <a:gd name="T0" fmla="*/ 21421 w 21483"/>
              <a:gd name="T1" fmla="*/ 4387 h 21600"/>
              <a:gd name="T2" fmla="*/ 14732 w 21483"/>
              <a:gd name="T3" fmla="*/ 18748 h 21600"/>
              <a:gd name="T4" fmla="*/ 6064 w 21483"/>
              <a:gd name="T5" fmla="*/ 19682 h 21600"/>
              <a:gd name="T6" fmla="*/ 5058 w 21483"/>
              <a:gd name="T7" fmla="*/ 19075 h 21600"/>
              <a:gd name="T8" fmla="*/ 3857 w 21483"/>
              <a:gd name="T9" fmla="*/ 18465 h 21600"/>
              <a:gd name="T10" fmla="*/ 3287 w 21483"/>
              <a:gd name="T11" fmla="*/ 19174 h 21600"/>
              <a:gd name="T12" fmla="*/ 2760 w 21483"/>
              <a:gd name="T13" fmla="*/ 20179 h 21600"/>
              <a:gd name="T14" fmla="*/ 2213 w 21483"/>
              <a:gd name="T15" fmla="*/ 21182 h 21600"/>
              <a:gd name="T16" fmla="*/ 1450 w 21483"/>
              <a:gd name="T17" fmla="*/ 21599 h 21600"/>
              <a:gd name="T18" fmla="*/ 521 w 21483"/>
              <a:gd name="T19" fmla="*/ 21097 h 21600"/>
              <a:gd name="T20" fmla="*/ 184 w 21483"/>
              <a:gd name="T21" fmla="*/ 20408 h 21600"/>
              <a:gd name="T22" fmla="*/ 699 w 21483"/>
              <a:gd name="T23" fmla="*/ 18152 h 21600"/>
              <a:gd name="T24" fmla="*/ 2061 w 21483"/>
              <a:gd name="T25" fmla="*/ 16692 h 21600"/>
              <a:gd name="T26" fmla="*/ 2367 w 21483"/>
              <a:gd name="T27" fmla="*/ 15949 h 21600"/>
              <a:gd name="T28" fmla="*/ 2128 w 21483"/>
              <a:gd name="T29" fmla="*/ 15241 h 21600"/>
              <a:gd name="T30" fmla="*/ 2166 w 21483"/>
              <a:gd name="T31" fmla="*/ 10774 h 21600"/>
              <a:gd name="T32" fmla="*/ 5694 w 21483"/>
              <a:gd name="T33" fmla="*/ 4986 h 21600"/>
              <a:gd name="T34" fmla="*/ 10336 w 21483"/>
              <a:gd name="T35" fmla="*/ 2894 h 21600"/>
              <a:gd name="T36" fmla="*/ 14037 w 21483"/>
              <a:gd name="T37" fmla="*/ 2772 h 21600"/>
              <a:gd name="T38" fmla="*/ 16740 w 21483"/>
              <a:gd name="T39" fmla="*/ 2239 h 21600"/>
              <a:gd name="T40" fmla="*/ 18125 w 21483"/>
              <a:gd name="T41" fmla="*/ 948 h 21600"/>
              <a:gd name="T42" fmla="*/ 19028 w 21483"/>
              <a:gd name="T43" fmla="*/ 129 h 21600"/>
              <a:gd name="T44" fmla="*/ 20163 w 21483"/>
              <a:gd name="T45" fmla="*/ 155 h 21600"/>
              <a:gd name="T46" fmla="*/ 15350 w 21483"/>
              <a:gd name="T47" fmla="*/ 9977 h 21600"/>
              <a:gd name="T48" fmla="*/ 16291 w 21483"/>
              <a:gd name="T49" fmla="*/ 8953 h 21600"/>
              <a:gd name="T50" fmla="*/ 15418 w 21483"/>
              <a:gd name="T51" fmla="*/ 7815 h 21600"/>
              <a:gd name="T52" fmla="*/ 9550 w 21483"/>
              <a:gd name="T53" fmla="*/ 9032 h 21600"/>
              <a:gd name="T54" fmla="*/ 4732 w 21483"/>
              <a:gd name="T55" fmla="*/ 13518 h 21600"/>
              <a:gd name="T56" fmla="*/ 4821 w 21483"/>
              <a:gd name="T57" fmla="*/ 15063 h 21600"/>
              <a:gd name="T58" fmla="*/ 6087 w 21483"/>
              <a:gd name="T59" fmla="*/ 14953 h 21600"/>
              <a:gd name="T60" fmla="*/ 10259 w 21483"/>
              <a:gd name="T61" fmla="*/ 11005 h 21600"/>
              <a:gd name="T62" fmla="*/ 15350 w 21483"/>
              <a:gd name="T63" fmla="*/ 99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1578" tIns="101578" rIns="101578" bIns="101578" anchor="ctr"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66809" y="2485487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6809" y="2054294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93887" y="2485487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393887" y="2054294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66809" y="5008563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6809" y="457737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393887" y="5008563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93887" y="457737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94423" y="3584724"/>
            <a:ext cx="9372600" cy="127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2461248" y="3578374"/>
            <a:ext cx="34671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5844211" y="3578374"/>
            <a:ext cx="34671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KSO_Shape"/>
          <p:cNvSpPr/>
          <p:nvPr/>
        </p:nvSpPr>
        <p:spPr bwMode="auto">
          <a:xfrm>
            <a:off x="1194423" y="2463949"/>
            <a:ext cx="538162" cy="454025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4458324" y="2463949"/>
            <a:ext cx="576263" cy="534988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7873035" y="2463949"/>
            <a:ext cx="538163" cy="442913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1200773" y="4149873"/>
            <a:ext cx="539750" cy="387350"/>
          </a:xfrm>
          <a:custGeom>
            <a:avLst/>
            <a:gdLst>
              <a:gd name="T0" fmla="*/ 1846857 w 5832"/>
              <a:gd name="T1" fmla="*/ 173247 h 4173"/>
              <a:gd name="T2" fmla="*/ 1897814 w 5832"/>
              <a:gd name="T3" fmla="*/ 235354 h 4173"/>
              <a:gd name="T4" fmla="*/ 1901080 w 5832"/>
              <a:gd name="T5" fmla="*/ 1273201 h 4173"/>
              <a:gd name="T6" fmla="*/ 1856330 w 5832"/>
              <a:gd name="T7" fmla="*/ 1339558 h 4173"/>
              <a:gd name="T8" fmla="*/ 120859 w 5832"/>
              <a:gd name="T9" fmla="*/ 1364074 h 4173"/>
              <a:gd name="T10" fmla="*/ 48344 w 5832"/>
              <a:gd name="T11" fmla="*/ 1339558 h 4173"/>
              <a:gd name="T12" fmla="*/ 3593 w 5832"/>
              <a:gd name="T13" fmla="*/ 1273201 h 4173"/>
              <a:gd name="T14" fmla="*/ 7186 w 5832"/>
              <a:gd name="T15" fmla="*/ 235354 h 4173"/>
              <a:gd name="T16" fmla="*/ 58143 w 5832"/>
              <a:gd name="T17" fmla="*/ 173247 h 4173"/>
              <a:gd name="T18" fmla="*/ 556278 w 5832"/>
              <a:gd name="T19" fmla="*/ 0 h 4173"/>
              <a:gd name="T20" fmla="*/ 1221656 w 5832"/>
              <a:gd name="T21" fmla="*/ 582502 h 4173"/>
              <a:gd name="T22" fmla="*/ 1118436 w 5832"/>
              <a:gd name="T23" fmla="*/ 667491 h 4173"/>
              <a:gd name="T24" fmla="*/ 1078912 w 5832"/>
              <a:gd name="T25" fmla="*/ 810665 h 4173"/>
              <a:gd name="T26" fmla="*/ 1139342 w 5832"/>
              <a:gd name="T27" fmla="*/ 955800 h 4173"/>
              <a:gd name="T28" fmla="*/ 1254321 w 5832"/>
              <a:gd name="T29" fmla="*/ 1025425 h 4173"/>
              <a:gd name="T30" fmla="*/ 1403925 w 5832"/>
              <a:gd name="T31" fmla="*/ 1014638 h 4173"/>
              <a:gd name="T32" fmla="*/ 1507145 w 5832"/>
              <a:gd name="T33" fmla="*/ 929322 h 4173"/>
              <a:gd name="T34" fmla="*/ 1546996 w 5832"/>
              <a:gd name="T35" fmla="*/ 786475 h 4173"/>
              <a:gd name="T36" fmla="*/ 1486240 w 5832"/>
              <a:gd name="T37" fmla="*/ 640687 h 4173"/>
              <a:gd name="T38" fmla="*/ 1371260 w 5832"/>
              <a:gd name="T39" fmla="*/ 571061 h 4173"/>
              <a:gd name="T40" fmla="*/ 601355 w 5832"/>
              <a:gd name="T41" fmla="*/ 411870 h 4173"/>
              <a:gd name="T42" fmla="*/ 1217737 w 5832"/>
              <a:gd name="T43" fmla="*/ 337668 h 4173"/>
              <a:gd name="T44" fmla="*/ 1069113 w 5832"/>
              <a:gd name="T45" fmla="*/ 395853 h 4173"/>
              <a:gd name="T46" fmla="*/ 957073 w 5832"/>
              <a:gd name="T47" fmla="*/ 490648 h 4173"/>
              <a:gd name="T48" fmla="*/ 875085 w 5832"/>
              <a:gd name="T49" fmla="*/ 625977 h 4173"/>
              <a:gd name="T50" fmla="*/ 842747 w 5832"/>
              <a:gd name="T51" fmla="*/ 786149 h 4173"/>
              <a:gd name="T52" fmla="*/ 863652 w 5832"/>
              <a:gd name="T53" fmla="*/ 938475 h 4173"/>
              <a:gd name="T54" fmla="*/ 936168 w 5832"/>
              <a:gd name="T55" fmla="*/ 1080341 h 4173"/>
              <a:gd name="T56" fmla="*/ 1040694 w 5832"/>
              <a:gd name="T57" fmla="*/ 1182328 h 4173"/>
              <a:gd name="T58" fmla="*/ 1184092 w 5832"/>
              <a:gd name="T59" fmla="*/ 1250973 h 4173"/>
              <a:gd name="T60" fmla="*/ 1336962 w 5832"/>
              <a:gd name="T61" fmla="*/ 1268625 h 4173"/>
              <a:gd name="T62" fmla="*/ 1495712 w 5832"/>
              <a:gd name="T63" fmla="*/ 1232014 h 4173"/>
              <a:gd name="T64" fmla="*/ 1628984 w 5832"/>
              <a:gd name="T65" fmla="*/ 1146698 h 4173"/>
              <a:gd name="T66" fmla="*/ 1720772 w 5832"/>
              <a:gd name="T67" fmla="*/ 1032944 h 4173"/>
              <a:gd name="T68" fmla="*/ 1775648 w 5832"/>
              <a:gd name="T69" fmla="*/ 881598 h 4173"/>
              <a:gd name="T70" fmla="*/ 1777608 w 5832"/>
              <a:gd name="T71" fmla="*/ 726656 h 4173"/>
              <a:gd name="T72" fmla="*/ 1726325 w 5832"/>
              <a:gd name="T73" fmla="*/ 574003 h 4173"/>
              <a:gd name="T74" fmla="*/ 1637477 w 5832"/>
              <a:gd name="T75" fmla="*/ 457960 h 4173"/>
              <a:gd name="T76" fmla="*/ 1506165 w 5832"/>
              <a:gd name="T77" fmla="*/ 369375 h 4173"/>
              <a:gd name="T78" fmla="*/ 1349048 w 5832"/>
              <a:gd name="T79" fmla="*/ 329169 h 4173"/>
              <a:gd name="T80" fmla="*/ 1436590 w 5832"/>
              <a:gd name="T81" fmla="*/ 505358 h 4173"/>
              <a:gd name="T82" fmla="*/ 1233089 w 5832"/>
              <a:gd name="T83" fmla="*/ 490321 h 4173"/>
              <a:gd name="T84" fmla="*/ 1067153 w 5832"/>
              <a:gd name="T85" fmla="*/ 595904 h 4173"/>
              <a:gd name="T86" fmla="*/ 994637 w 5832"/>
              <a:gd name="T87" fmla="*/ 798570 h 4173"/>
              <a:gd name="T88" fmla="*/ 1058007 w 5832"/>
              <a:gd name="T89" fmla="*/ 989142 h 4173"/>
              <a:gd name="T90" fmla="*/ 1218390 w 5832"/>
              <a:gd name="T91" fmla="*/ 1102569 h 4173"/>
              <a:gd name="T92" fmla="*/ 1422217 w 5832"/>
              <a:gd name="T93" fmla="*/ 1097666 h 4173"/>
              <a:gd name="T94" fmla="*/ 1576394 w 5832"/>
              <a:gd name="T95" fmla="*/ 976393 h 4173"/>
              <a:gd name="T96" fmla="*/ 1630291 w 5832"/>
              <a:gd name="T97" fmla="*/ 782226 h 4173"/>
              <a:gd name="T98" fmla="*/ 1548302 w 5832"/>
              <a:gd name="T99" fmla="*/ 584463 h 4173"/>
              <a:gd name="T100" fmla="*/ 1359828 w 5832"/>
              <a:gd name="T101" fmla="*/ 647224 h 4173"/>
              <a:gd name="T102" fmla="*/ 1258241 w 5832"/>
              <a:gd name="T103" fmla="*/ 649512 h 4173"/>
              <a:gd name="T104" fmla="*/ 1181479 w 5832"/>
              <a:gd name="T105" fmla="*/ 709985 h 4173"/>
              <a:gd name="T106" fmla="*/ 1154367 w 5832"/>
              <a:gd name="T107" fmla="*/ 806415 h 4173"/>
              <a:gd name="T108" fmla="*/ 1195525 w 5832"/>
              <a:gd name="T109" fmla="*/ 904806 h 4173"/>
              <a:gd name="T110" fmla="*/ 1280779 w 5832"/>
              <a:gd name="T111" fmla="*/ 953838 h 4173"/>
              <a:gd name="T112" fmla="*/ 1381386 w 5832"/>
              <a:gd name="T113" fmla="*/ 941417 h 4173"/>
              <a:gd name="T114" fmla="*/ 1451942 w 5832"/>
              <a:gd name="T115" fmla="*/ 874080 h 4173"/>
              <a:gd name="T116" fmla="*/ 1469581 w 5832"/>
              <a:gd name="T117" fmla="*/ 774381 h 4173"/>
              <a:gd name="T118" fmla="*/ 1424830 w 5832"/>
              <a:gd name="T119" fmla="*/ 686450 h 417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32" h="4173">
                <a:moveTo>
                  <a:pt x="370" y="477"/>
                </a:moveTo>
                <a:lnTo>
                  <a:pt x="5462" y="477"/>
                </a:lnTo>
                <a:lnTo>
                  <a:pt x="5481" y="477"/>
                </a:lnTo>
                <a:lnTo>
                  <a:pt x="5500" y="478"/>
                </a:lnTo>
                <a:lnTo>
                  <a:pt x="5518" y="480"/>
                </a:lnTo>
                <a:lnTo>
                  <a:pt x="5537" y="484"/>
                </a:lnTo>
                <a:lnTo>
                  <a:pt x="5554" y="488"/>
                </a:lnTo>
                <a:lnTo>
                  <a:pt x="5571" y="494"/>
                </a:lnTo>
                <a:lnTo>
                  <a:pt x="5589" y="499"/>
                </a:lnTo>
                <a:lnTo>
                  <a:pt x="5606" y="506"/>
                </a:lnTo>
                <a:lnTo>
                  <a:pt x="5622" y="513"/>
                </a:lnTo>
                <a:lnTo>
                  <a:pt x="5638" y="521"/>
                </a:lnTo>
                <a:lnTo>
                  <a:pt x="5654" y="530"/>
                </a:lnTo>
                <a:lnTo>
                  <a:pt x="5668" y="539"/>
                </a:lnTo>
                <a:lnTo>
                  <a:pt x="5683" y="550"/>
                </a:lnTo>
                <a:lnTo>
                  <a:pt x="5697" y="562"/>
                </a:lnTo>
                <a:lnTo>
                  <a:pt x="5710" y="573"/>
                </a:lnTo>
                <a:lnTo>
                  <a:pt x="5723" y="585"/>
                </a:lnTo>
                <a:lnTo>
                  <a:pt x="5735" y="598"/>
                </a:lnTo>
                <a:lnTo>
                  <a:pt x="5747" y="612"/>
                </a:lnTo>
                <a:lnTo>
                  <a:pt x="5758" y="625"/>
                </a:lnTo>
                <a:lnTo>
                  <a:pt x="5768" y="640"/>
                </a:lnTo>
                <a:lnTo>
                  <a:pt x="5778" y="655"/>
                </a:lnTo>
                <a:lnTo>
                  <a:pt x="5787" y="670"/>
                </a:lnTo>
                <a:lnTo>
                  <a:pt x="5795" y="686"/>
                </a:lnTo>
                <a:lnTo>
                  <a:pt x="5803" y="702"/>
                </a:lnTo>
                <a:lnTo>
                  <a:pt x="5810" y="720"/>
                </a:lnTo>
                <a:lnTo>
                  <a:pt x="5815" y="737"/>
                </a:lnTo>
                <a:lnTo>
                  <a:pt x="5820" y="754"/>
                </a:lnTo>
                <a:lnTo>
                  <a:pt x="5824" y="772"/>
                </a:lnTo>
                <a:lnTo>
                  <a:pt x="5828" y="790"/>
                </a:lnTo>
                <a:lnTo>
                  <a:pt x="5830" y="808"/>
                </a:lnTo>
                <a:lnTo>
                  <a:pt x="5831" y="827"/>
                </a:lnTo>
                <a:lnTo>
                  <a:pt x="5832" y="846"/>
                </a:lnTo>
                <a:lnTo>
                  <a:pt x="5832" y="3803"/>
                </a:lnTo>
                <a:lnTo>
                  <a:pt x="5831" y="3822"/>
                </a:lnTo>
                <a:lnTo>
                  <a:pt x="5830" y="3841"/>
                </a:lnTo>
                <a:lnTo>
                  <a:pt x="5828" y="3858"/>
                </a:lnTo>
                <a:lnTo>
                  <a:pt x="5824" y="3877"/>
                </a:lnTo>
                <a:lnTo>
                  <a:pt x="5820" y="3895"/>
                </a:lnTo>
                <a:lnTo>
                  <a:pt x="5815" y="3912"/>
                </a:lnTo>
                <a:lnTo>
                  <a:pt x="5810" y="3930"/>
                </a:lnTo>
                <a:lnTo>
                  <a:pt x="5803" y="3947"/>
                </a:lnTo>
                <a:lnTo>
                  <a:pt x="5795" y="3962"/>
                </a:lnTo>
                <a:lnTo>
                  <a:pt x="5787" y="3979"/>
                </a:lnTo>
                <a:lnTo>
                  <a:pt x="5778" y="3994"/>
                </a:lnTo>
                <a:lnTo>
                  <a:pt x="5768" y="4009"/>
                </a:lnTo>
                <a:lnTo>
                  <a:pt x="5758" y="4023"/>
                </a:lnTo>
                <a:lnTo>
                  <a:pt x="5747" y="4038"/>
                </a:lnTo>
                <a:lnTo>
                  <a:pt x="5735" y="4051"/>
                </a:lnTo>
                <a:lnTo>
                  <a:pt x="5723" y="4064"/>
                </a:lnTo>
                <a:lnTo>
                  <a:pt x="5710" y="4076"/>
                </a:lnTo>
                <a:lnTo>
                  <a:pt x="5697" y="4088"/>
                </a:lnTo>
                <a:lnTo>
                  <a:pt x="5683" y="4098"/>
                </a:lnTo>
                <a:lnTo>
                  <a:pt x="5668" y="4109"/>
                </a:lnTo>
                <a:lnTo>
                  <a:pt x="5654" y="4118"/>
                </a:lnTo>
                <a:lnTo>
                  <a:pt x="5638" y="4127"/>
                </a:lnTo>
                <a:lnTo>
                  <a:pt x="5622" y="4136"/>
                </a:lnTo>
                <a:lnTo>
                  <a:pt x="5606" y="4143"/>
                </a:lnTo>
                <a:lnTo>
                  <a:pt x="5589" y="4149"/>
                </a:lnTo>
                <a:lnTo>
                  <a:pt x="5571" y="4156"/>
                </a:lnTo>
                <a:lnTo>
                  <a:pt x="5554" y="4160"/>
                </a:lnTo>
                <a:lnTo>
                  <a:pt x="5537" y="4165"/>
                </a:lnTo>
                <a:lnTo>
                  <a:pt x="5518" y="4168"/>
                </a:lnTo>
                <a:lnTo>
                  <a:pt x="5500" y="4171"/>
                </a:lnTo>
                <a:lnTo>
                  <a:pt x="5481" y="4172"/>
                </a:lnTo>
                <a:lnTo>
                  <a:pt x="5462" y="4173"/>
                </a:lnTo>
                <a:lnTo>
                  <a:pt x="370" y="4173"/>
                </a:lnTo>
                <a:lnTo>
                  <a:pt x="351" y="4172"/>
                </a:lnTo>
                <a:lnTo>
                  <a:pt x="332" y="4171"/>
                </a:lnTo>
                <a:lnTo>
                  <a:pt x="313" y="4168"/>
                </a:lnTo>
                <a:lnTo>
                  <a:pt x="295" y="4165"/>
                </a:lnTo>
                <a:lnTo>
                  <a:pt x="277" y="4160"/>
                </a:lnTo>
                <a:lnTo>
                  <a:pt x="259" y="4156"/>
                </a:lnTo>
                <a:lnTo>
                  <a:pt x="243" y="4149"/>
                </a:lnTo>
                <a:lnTo>
                  <a:pt x="226" y="4143"/>
                </a:lnTo>
                <a:lnTo>
                  <a:pt x="209" y="4136"/>
                </a:lnTo>
                <a:lnTo>
                  <a:pt x="194" y="4127"/>
                </a:lnTo>
                <a:lnTo>
                  <a:pt x="178" y="4118"/>
                </a:lnTo>
                <a:lnTo>
                  <a:pt x="162" y="4109"/>
                </a:lnTo>
                <a:lnTo>
                  <a:pt x="148" y="4098"/>
                </a:lnTo>
                <a:lnTo>
                  <a:pt x="134" y="4088"/>
                </a:lnTo>
                <a:lnTo>
                  <a:pt x="121" y="4076"/>
                </a:lnTo>
                <a:lnTo>
                  <a:pt x="108" y="4064"/>
                </a:lnTo>
                <a:lnTo>
                  <a:pt x="95" y="4051"/>
                </a:lnTo>
                <a:lnTo>
                  <a:pt x="84" y="4038"/>
                </a:lnTo>
                <a:lnTo>
                  <a:pt x="73" y="4023"/>
                </a:lnTo>
                <a:lnTo>
                  <a:pt x="63" y="4009"/>
                </a:lnTo>
                <a:lnTo>
                  <a:pt x="53" y="3994"/>
                </a:lnTo>
                <a:lnTo>
                  <a:pt x="44" y="3979"/>
                </a:lnTo>
                <a:lnTo>
                  <a:pt x="36" y="3962"/>
                </a:lnTo>
                <a:lnTo>
                  <a:pt x="29" y="3947"/>
                </a:lnTo>
                <a:lnTo>
                  <a:pt x="22" y="3930"/>
                </a:lnTo>
                <a:lnTo>
                  <a:pt x="16" y="3912"/>
                </a:lnTo>
                <a:lnTo>
                  <a:pt x="11" y="3895"/>
                </a:lnTo>
                <a:lnTo>
                  <a:pt x="7" y="3877"/>
                </a:lnTo>
                <a:lnTo>
                  <a:pt x="4" y="3858"/>
                </a:lnTo>
                <a:lnTo>
                  <a:pt x="2" y="3841"/>
                </a:lnTo>
                <a:lnTo>
                  <a:pt x="0" y="3822"/>
                </a:lnTo>
                <a:lnTo>
                  <a:pt x="0" y="3803"/>
                </a:lnTo>
                <a:lnTo>
                  <a:pt x="0" y="846"/>
                </a:lnTo>
                <a:lnTo>
                  <a:pt x="0" y="827"/>
                </a:lnTo>
                <a:lnTo>
                  <a:pt x="2" y="808"/>
                </a:lnTo>
                <a:lnTo>
                  <a:pt x="4" y="790"/>
                </a:lnTo>
                <a:lnTo>
                  <a:pt x="7" y="772"/>
                </a:lnTo>
                <a:lnTo>
                  <a:pt x="11" y="754"/>
                </a:lnTo>
                <a:lnTo>
                  <a:pt x="16" y="737"/>
                </a:lnTo>
                <a:lnTo>
                  <a:pt x="22" y="720"/>
                </a:lnTo>
                <a:lnTo>
                  <a:pt x="29" y="702"/>
                </a:lnTo>
                <a:lnTo>
                  <a:pt x="36" y="686"/>
                </a:lnTo>
                <a:lnTo>
                  <a:pt x="44" y="670"/>
                </a:lnTo>
                <a:lnTo>
                  <a:pt x="53" y="655"/>
                </a:lnTo>
                <a:lnTo>
                  <a:pt x="63" y="640"/>
                </a:lnTo>
                <a:lnTo>
                  <a:pt x="73" y="625"/>
                </a:lnTo>
                <a:lnTo>
                  <a:pt x="84" y="612"/>
                </a:lnTo>
                <a:lnTo>
                  <a:pt x="95" y="598"/>
                </a:lnTo>
                <a:lnTo>
                  <a:pt x="108" y="585"/>
                </a:lnTo>
                <a:lnTo>
                  <a:pt x="121" y="573"/>
                </a:lnTo>
                <a:lnTo>
                  <a:pt x="134" y="562"/>
                </a:lnTo>
                <a:lnTo>
                  <a:pt x="148" y="550"/>
                </a:lnTo>
                <a:lnTo>
                  <a:pt x="162" y="539"/>
                </a:lnTo>
                <a:lnTo>
                  <a:pt x="178" y="530"/>
                </a:lnTo>
                <a:lnTo>
                  <a:pt x="194" y="521"/>
                </a:lnTo>
                <a:lnTo>
                  <a:pt x="209" y="513"/>
                </a:lnTo>
                <a:lnTo>
                  <a:pt x="226" y="506"/>
                </a:lnTo>
                <a:lnTo>
                  <a:pt x="243" y="499"/>
                </a:lnTo>
                <a:lnTo>
                  <a:pt x="259" y="494"/>
                </a:lnTo>
                <a:lnTo>
                  <a:pt x="277" y="488"/>
                </a:lnTo>
                <a:lnTo>
                  <a:pt x="295" y="484"/>
                </a:lnTo>
                <a:lnTo>
                  <a:pt x="313" y="480"/>
                </a:lnTo>
                <a:lnTo>
                  <a:pt x="332" y="478"/>
                </a:lnTo>
                <a:lnTo>
                  <a:pt x="351" y="477"/>
                </a:lnTo>
                <a:lnTo>
                  <a:pt x="370" y="477"/>
                </a:lnTo>
                <a:close/>
                <a:moveTo>
                  <a:pt x="542" y="0"/>
                </a:moveTo>
                <a:lnTo>
                  <a:pt x="1703" y="0"/>
                </a:lnTo>
                <a:lnTo>
                  <a:pt x="1703" y="350"/>
                </a:lnTo>
                <a:lnTo>
                  <a:pt x="542" y="350"/>
                </a:lnTo>
                <a:lnTo>
                  <a:pt x="542" y="0"/>
                </a:lnTo>
                <a:close/>
                <a:moveTo>
                  <a:pt x="4019" y="1725"/>
                </a:moveTo>
                <a:lnTo>
                  <a:pt x="4019" y="1725"/>
                </a:lnTo>
                <a:lnTo>
                  <a:pt x="3983" y="1726"/>
                </a:lnTo>
                <a:lnTo>
                  <a:pt x="3946" y="1729"/>
                </a:lnTo>
                <a:lnTo>
                  <a:pt x="3910" y="1734"/>
                </a:lnTo>
                <a:lnTo>
                  <a:pt x="3874" y="1740"/>
                </a:lnTo>
                <a:lnTo>
                  <a:pt x="3840" y="1747"/>
                </a:lnTo>
                <a:lnTo>
                  <a:pt x="3806" y="1758"/>
                </a:lnTo>
                <a:lnTo>
                  <a:pt x="3773" y="1769"/>
                </a:lnTo>
                <a:lnTo>
                  <a:pt x="3740" y="1782"/>
                </a:lnTo>
                <a:lnTo>
                  <a:pt x="3708" y="1797"/>
                </a:lnTo>
                <a:lnTo>
                  <a:pt x="3677" y="1812"/>
                </a:lnTo>
                <a:lnTo>
                  <a:pt x="3647" y="1829"/>
                </a:lnTo>
                <a:lnTo>
                  <a:pt x="3618" y="1848"/>
                </a:lnTo>
                <a:lnTo>
                  <a:pt x="3590" y="1868"/>
                </a:lnTo>
                <a:lnTo>
                  <a:pt x="3563" y="1889"/>
                </a:lnTo>
                <a:lnTo>
                  <a:pt x="3537" y="1911"/>
                </a:lnTo>
                <a:lnTo>
                  <a:pt x="3512" y="1936"/>
                </a:lnTo>
                <a:lnTo>
                  <a:pt x="3488" y="1960"/>
                </a:lnTo>
                <a:lnTo>
                  <a:pt x="3465" y="1987"/>
                </a:lnTo>
                <a:lnTo>
                  <a:pt x="3444" y="2014"/>
                </a:lnTo>
                <a:lnTo>
                  <a:pt x="3424" y="2042"/>
                </a:lnTo>
                <a:lnTo>
                  <a:pt x="3405" y="2071"/>
                </a:lnTo>
                <a:lnTo>
                  <a:pt x="3388" y="2101"/>
                </a:lnTo>
                <a:lnTo>
                  <a:pt x="3372" y="2132"/>
                </a:lnTo>
                <a:lnTo>
                  <a:pt x="3358" y="2164"/>
                </a:lnTo>
                <a:lnTo>
                  <a:pt x="3345" y="2197"/>
                </a:lnTo>
                <a:lnTo>
                  <a:pt x="3334" y="2230"/>
                </a:lnTo>
                <a:lnTo>
                  <a:pt x="3324" y="2264"/>
                </a:lnTo>
                <a:lnTo>
                  <a:pt x="3316" y="2298"/>
                </a:lnTo>
                <a:lnTo>
                  <a:pt x="3309" y="2334"/>
                </a:lnTo>
                <a:lnTo>
                  <a:pt x="3305" y="2369"/>
                </a:lnTo>
                <a:lnTo>
                  <a:pt x="3303" y="2406"/>
                </a:lnTo>
                <a:lnTo>
                  <a:pt x="3302" y="2443"/>
                </a:lnTo>
                <a:lnTo>
                  <a:pt x="3303" y="2480"/>
                </a:lnTo>
                <a:lnTo>
                  <a:pt x="3305" y="2517"/>
                </a:lnTo>
                <a:lnTo>
                  <a:pt x="3309" y="2552"/>
                </a:lnTo>
                <a:lnTo>
                  <a:pt x="3316" y="2587"/>
                </a:lnTo>
                <a:lnTo>
                  <a:pt x="3324" y="2622"/>
                </a:lnTo>
                <a:lnTo>
                  <a:pt x="3334" y="2656"/>
                </a:lnTo>
                <a:lnTo>
                  <a:pt x="3345" y="2689"/>
                </a:lnTo>
                <a:lnTo>
                  <a:pt x="3358" y="2722"/>
                </a:lnTo>
                <a:lnTo>
                  <a:pt x="3372" y="2754"/>
                </a:lnTo>
                <a:lnTo>
                  <a:pt x="3388" y="2784"/>
                </a:lnTo>
                <a:lnTo>
                  <a:pt x="3405" y="2814"/>
                </a:lnTo>
                <a:lnTo>
                  <a:pt x="3424" y="2843"/>
                </a:lnTo>
                <a:lnTo>
                  <a:pt x="3444" y="2872"/>
                </a:lnTo>
                <a:lnTo>
                  <a:pt x="3465" y="2899"/>
                </a:lnTo>
                <a:lnTo>
                  <a:pt x="3488" y="2924"/>
                </a:lnTo>
                <a:lnTo>
                  <a:pt x="3512" y="2950"/>
                </a:lnTo>
                <a:lnTo>
                  <a:pt x="3537" y="2973"/>
                </a:lnTo>
                <a:lnTo>
                  <a:pt x="3563" y="2997"/>
                </a:lnTo>
                <a:lnTo>
                  <a:pt x="3590" y="3018"/>
                </a:lnTo>
                <a:lnTo>
                  <a:pt x="3618" y="3038"/>
                </a:lnTo>
                <a:lnTo>
                  <a:pt x="3647" y="3056"/>
                </a:lnTo>
                <a:lnTo>
                  <a:pt x="3677" y="3074"/>
                </a:lnTo>
                <a:lnTo>
                  <a:pt x="3708" y="3089"/>
                </a:lnTo>
                <a:lnTo>
                  <a:pt x="3740" y="3104"/>
                </a:lnTo>
                <a:lnTo>
                  <a:pt x="3773" y="3117"/>
                </a:lnTo>
                <a:lnTo>
                  <a:pt x="3806" y="3128"/>
                </a:lnTo>
                <a:lnTo>
                  <a:pt x="3840" y="3137"/>
                </a:lnTo>
                <a:lnTo>
                  <a:pt x="3874" y="3145"/>
                </a:lnTo>
                <a:lnTo>
                  <a:pt x="3910" y="3152"/>
                </a:lnTo>
                <a:lnTo>
                  <a:pt x="3946" y="3156"/>
                </a:lnTo>
                <a:lnTo>
                  <a:pt x="3983" y="3160"/>
                </a:lnTo>
                <a:lnTo>
                  <a:pt x="4019" y="3161"/>
                </a:lnTo>
                <a:lnTo>
                  <a:pt x="4056" y="3160"/>
                </a:lnTo>
                <a:lnTo>
                  <a:pt x="4092" y="3156"/>
                </a:lnTo>
                <a:lnTo>
                  <a:pt x="4129" y="3152"/>
                </a:lnTo>
                <a:lnTo>
                  <a:pt x="4163" y="3145"/>
                </a:lnTo>
                <a:lnTo>
                  <a:pt x="4198" y="3137"/>
                </a:lnTo>
                <a:lnTo>
                  <a:pt x="4232" y="3128"/>
                </a:lnTo>
                <a:lnTo>
                  <a:pt x="4266" y="3117"/>
                </a:lnTo>
                <a:lnTo>
                  <a:pt x="4298" y="3104"/>
                </a:lnTo>
                <a:lnTo>
                  <a:pt x="4329" y="3089"/>
                </a:lnTo>
                <a:lnTo>
                  <a:pt x="4361" y="3074"/>
                </a:lnTo>
                <a:lnTo>
                  <a:pt x="4391" y="3056"/>
                </a:lnTo>
                <a:lnTo>
                  <a:pt x="4420" y="3038"/>
                </a:lnTo>
                <a:lnTo>
                  <a:pt x="4447" y="3018"/>
                </a:lnTo>
                <a:lnTo>
                  <a:pt x="4475" y="2997"/>
                </a:lnTo>
                <a:lnTo>
                  <a:pt x="4501" y="2973"/>
                </a:lnTo>
                <a:lnTo>
                  <a:pt x="4527" y="2950"/>
                </a:lnTo>
                <a:lnTo>
                  <a:pt x="4550" y="2924"/>
                </a:lnTo>
                <a:lnTo>
                  <a:pt x="4572" y="2899"/>
                </a:lnTo>
                <a:lnTo>
                  <a:pt x="4595" y="2872"/>
                </a:lnTo>
                <a:lnTo>
                  <a:pt x="4614" y="2843"/>
                </a:lnTo>
                <a:lnTo>
                  <a:pt x="4633" y="2814"/>
                </a:lnTo>
                <a:lnTo>
                  <a:pt x="4650" y="2784"/>
                </a:lnTo>
                <a:lnTo>
                  <a:pt x="4666" y="2754"/>
                </a:lnTo>
                <a:lnTo>
                  <a:pt x="4680" y="2722"/>
                </a:lnTo>
                <a:lnTo>
                  <a:pt x="4693" y="2689"/>
                </a:lnTo>
                <a:lnTo>
                  <a:pt x="4705" y="2656"/>
                </a:lnTo>
                <a:lnTo>
                  <a:pt x="4714" y="2622"/>
                </a:lnTo>
                <a:lnTo>
                  <a:pt x="4722" y="2587"/>
                </a:lnTo>
                <a:lnTo>
                  <a:pt x="4728" y="2552"/>
                </a:lnTo>
                <a:lnTo>
                  <a:pt x="4733" y="2517"/>
                </a:lnTo>
                <a:lnTo>
                  <a:pt x="4736" y="2480"/>
                </a:lnTo>
                <a:lnTo>
                  <a:pt x="4736" y="2443"/>
                </a:lnTo>
                <a:lnTo>
                  <a:pt x="4736" y="2406"/>
                </a:lnTo>
                <a:lnTo>
                  <a:pt x="4733" y="2369"/>
                </a:lnTo>
                <a:lnTo>
                  <a:pt x="4728" y="2334"/>
                </a:lnTo>
                <a:lnTo>
                  <a:pt x="4722" y="2298"/>
                </a:lnTo>
                <a:lnTo>
                  <a:pt x="4714" y="2264"/>
                </a:lnTo>
                <a:lnTo>
                  <a:pt x="4705" y="2230"/>
                </a:lnTo>
                <a:lnTo>
                  <a:pt x="4693" y="2197"/>
                </a:lnTo>
                <a:lnTo>
                  <a:pt x="4680" y="2164"/>
                </a:lnTo>
                <a:lnTo>
                  <a:pt x="4666" y="2132"/>
                </a:lnTo>
                <a:lnTo>
                  <a:pt x="4650" y="2101"/>
                </a:lnTo>
                <a:lnTo>
                  <a:pt x="4633" y="2071"/>
                </a:lnTo>
                <a:lnTo>
                  <a:pt x="4614" y="2042"/>
                </a:lnTo>
                <a:lnTo>
                  <a:pt x="4595" y="2014"/>
                </a:lnTo>
                <a:lnTo>
                  <a:pt x="4572" y="1987"/>
                </a:lnTo>
                <a:lnTo>
                  <a:pt x="4550" y="1960"/>
                </a:lnTo>
                <a:lnTo>
                  <a:pt x="4527" y="1936"/>
                </a:lnTo>
                <a:lnTo>
                  <a:pt x="4501" y="1911"/>
                </a:lnTo>
                <a:lnTo>
                  <a:pt x="4475" y="1889"/>
                </a:lnTo>
                <a:lnTo>
                  <a:pt x="4447" y="1868"/>
                </a:lnTo>
                <a:lnTo>
                  <a:pt x="4420" y="1848"/>
                </a:lnTo>
                <a:lnTo>
                  <a:pt x="4391" y="1829"/>
                </a:lnTo>
                <a:lnTo>
                  <a:pt x="4361" y="1812"/>
                </a:lnTo>
                <a:lnTo>
                  <a:pt x="4329" y="1797"/>
                </a:lnTo>
                <a:lnTo>
                  <a:pt x="4298" y="1782"/>
                </a:lnTo>
                <a:lnTo>
                  <a:pt x="4266" y="1769"/>
                </a:lnTo>
                <a:lnTo>
                  <a:pt x="4232" y="1758"/>
                </a:lnTo>
                <a:lnTo>
                  <a:pt x="4198" y="1747"/>
                </a:lnTo>
                <a:lnTo>
                  <a:pt x="4163" y="1740"/>
                </a:lnTo>
                <a:lnTo>
                  <a:pt x="4129" y="1734"/>
                </a:lnTo>
                <a:lnTo>
                  <a:pt x="4092" y="1729"/>
                </a:lnTo>
                <a:lnTo>
                  <a:pt x="4056" y="1726"/>
                </a:lnTo>
                <a:lnTo>
                  <a:pt x="4019" y="1725"/>
                </a:lnTo>
                <a:close/>
                <a:moveTo>
                  <a:pt x="1375" y="838"/>
                </a:moveTo>
                <a:lnTo>
                  <a:pt x="1375" y="3754"/>
                </a:lnTo>
                <a:lnTo>
                  <a:pt x="1591" y="3754"/>
                </a:lnTo>
                <a:lnTo>
                  <a:pt x="1591" y="838"/>
                </a:lnTo>
                <a:lnTo>
                  <a:pt x="1375" y="838"/>
                </a:lnTo>
                <a:close/>
                <a:moveTo>
                  <a:pt x="1841" y="690"/>
                </a:moveTo>
                <a:lnTo>
                  <a:pt x="1841" y="1260"/>
                </a:lnTo>
                <a:lnTo>
                  <a:pt x="2899" y="1260"/>
                </a:lnTo>
                <a:lnTo>
                  <a:pt x="2899" y="690"/>
                </a:lnTo>
                <a:lnTo>
                  <a:pt x="1841" y="690"/>
                </a:lnTo>
                <a:close/>
                <a:moveTo>
                  <a:pt x="4019" y="1003"/>
                </a:moveTo>
                <a:lnTo>
                  <a:pt x="4019" y="1003"/>
                </a:lnTo>
                <a:lnTo>
                  <a:pt x="3982" y="1004"/>
                </a:lnTo>
                <a:lnTo>
                  <a:pt x="3945" y="1005"/>
                </a:lnTo>
                <a:lnTo>
                  <a:pt x="3908" y="1007"/>
                </a:lnTo>
                <a:lnTo>
                  <a:pt x="3872" y="1011"/>
                </a:lnTo>
                <a:lnTo>
                  <a:pt x="3835" y="1015"/>
                </a:lnTo>
                <a:lnTo>
                  <a:pt x="3800" y="1020"/>
                </a:lnTo>
                <a:lnTo>
                  <a:pt x="3764" y="1026"/>
                </a:lnTo>
                <a:lnTo>
                  <a:pt x="3728" y="1033"/>
                </a:lnTo>
                <a:lnTo>
                  <a:pt x="3694" y="1040"/>
                </a:lnTo>
                <a:lnTo>
                  <a:pt x="3659" y="1049"/>
                </a:lnTo>
                <a:lnTo>
                  <a:pt x="3625" y="1058"/>
                </a:lnTo>
                <a:lnTo>
                  <a:pt x="3591" y="1068"/>
                </a:lnTo>
                <a:lnTo>
                  <a:pt x="3558" y="1079"/>
                </a:lnTo>
                <a:lnTo>
                  <a:pt x="3524" y="1091"/>
                </a:lnTo>
                <a:lnTo>
                  <a:pt x="3491" y="1103"/>
                </a:lnTo>
                <a:lnTo>
                  <a:pt x="3459" y="1117"/>
                </a:lnTo>
                <a:lnTo>
                  <a:pt x="3426" y="1130"/>
                </a:lnTo>
                <a:lnTo>
                  <a:pt x="3395" y="1146"/>
                </a:lnTo>
                <a:lnTo>
                  <a:pt x="3364" y="1161"/>
                </a:lnTo>
                <a:lnTo>
                  <a:pt x="3333" y="1177"/>
                </a:lnTo>
                <a:lnTo>
                  <a:pt x="3303" y="1194"/>
                </a:lnTo>
                <a:lnTo>
                  <a:pt x="3273" y="1211"/>
                </a:lnTo>
                <a:lnTo>
                  <a:pt x="3244" y="1230"/>
                </a:lnTo>
                <a:lnTo>
                  <a:pt x="3215" y="1249"/>
                </a:lnTo>
                <a:lnTo>
                  <a:pt x="3186" y="1269"/>
                </a:lnTo>
                <a:lnTo>
                  <a:pt x="3158" y="1289"/>
                </a:lnTo>
                <a:lnTo>
                  <a:pt x="3130" y="1311"/>
                </a:lnTo>
                <a:lnTo>
                  <a:pt x="3103" y="1332"/>
                </a:lnTo>
                <a:lnTo>
                  <a:pt x="3077" y="1354"/>
                </a:lnTo>
                <a:lnTo>
                  <a:pt x="3051" y="1377"/>
                </a:lnTo>
                <a:lnTo>
                  <a:pt x="3026" y="1401"/>
                </a:lnTo>
                <a:lnTo>
                  <a:pt x="3001" y="1425"/>
                </a:lnTo>
                <a:lnTo>
                  <a:pt x="2977" y="1450"/>
                </a:lnTo>
                <a:lnTo>
                  <a:pt x="2954" y="1474"/>
                </a:lnTo>
                <a:lnTo>
                  <a:pt x="2930" y="1501"/>
                </a:lnTo>
                <a:lnTo>
                  <a:pt x="2908" y="1527"/>
                </a:lnTo>
                <a:lnTo>
                  <a:pt x="2887" y="1554"/>
                </a:lnTo>
                <a:lnTo>
                  <a:pt x="2866" y="1581"/>
                </a:lnTo>
                <a:lnTo>
                  <a:pt x="2844" y="1609"/>
                </a:lnTo>
                <a:lnTo>
                  <a:pt x="2826" y="1638"/>
                </a:lnTo>
                <a:lnTo>
                  <a:pt x="2807" y="1667"/>
                </a:lnTo>
                <a:lnTo>
                  <a:pt x="2788" y="1696"/>
                </a:lnTo>
                <a:lnTo>
                  <a:pt x="2770" y="1726"/>
                </a:lnTo>
                <a:lnTo>
                  <a:pt x="2753" y="1756"/>
                </a:lnTo>
                <a:lnTo>
                  <a:pt x="2737" y="1788"/>
                </a:lnTo>
                <a:lnTo>
                  <a:pt x="2722" y="1819"/>
                </a:lnTo>
                <a:lnTo>
                  <a:pt x="2706" y="1850"/>
                </a:lnTo>
                <a:lnTo>
                  <a:pt x="2693" y="1882"/>
                </a:lnTo>
                <a:lnTo>
                  <a:pt x="2679" y="1915"/>
                </a:lnTo>
                <a:lnTo>
                  <a:pt x="2667" y="1948"/>
                </a:lnTo>
                <a:lnTo>
                  <a:pt x="2655" y="1982"/>
                </a:lnTo>
                <a:lnTo>
                  <a:pt x="2644" y="2015"/>
                </a:lnTo>
                <a:lnTo>
                  <a:pt x="2634" y="2048"/>
                </a:lnTo>
                <a:lnTo>
                  <a:pt x="2625" y="2083"/>
                </a:lnTo>
                <a:lnTo>
                  <a:pt x="2616" y="2118"/>
                </a:lnTo>
                <a:lnTo>
                  <a:pt x="2609" y="2153"/>
                </a:lnTo>
                <a:lnTo>
                  <a:pt x="2601" y="2188"/>
                </a:lnTo>
                <a:lnTo>
                  <a:pt x="2596" y="2223"/>
                </a:lnTo>
                <a:lnTo>
                  <a:pt x="2591" y="2259"/>
                </a:lnTo>
                <a:lnTo>
                  <a:pt x="2587" y="2296"/>
                </a:lnTo>
                <a:lnTo>
                  <a:pt x="2584" y="2332"/>
                </a:lnTo>
                <a:lnTo>
                  <a:pt x="2581" y="2368"/>
                </a:lnTo>
                <a:lnTo>
                  <a:pt x="2580" y="2405"/>
                </a:lnTo>
                <a:lnTo>
                  <a:pt x="2579" y="2443"/>
                </a:lnTo>
                <a:lnTo>
                  <a:pt x="2580" y="2480"/>
                </a:lnTo>
                <a:lnTo>
                  <a:pt x="2581" y="2517"/>
                </a:lnTo>
                <a:lnTo>
                  <a:pt x="2584" y="2553"/>
                </a:lnTo>
                <a:lnTo>
                  <a:pt x="2587" y="2590"/>
                </a:lnTo>
                <a:lnTo>
                  <a:pt x="2591" y="2626"/>
                </a:lnTo>
                <a:lnTo>
                  <a:pt x="2596" y="2661"/>
                </a:lnTo>
                <a:lnTo>
                  <a:pt x="2601" y="2697"/>
                </a:lnTo>
                <a:lnTo>
                  <a:pt x="2609" y="2733"/>
                </a:lnTo>
                <a:lnTo>
                  <a:pt x="2616" y="2767"/>
                </a:lnTo>
                <a:lnTo>
                  <a:pt x="2625" y="2803"/>
                </a:lnTo>
                <a:lnTo>
                  <a:pt x="2634" y="2836"/>
                </a:lnTo>
                <a:lnTo>
                  <a:pt x="2644" y="2871"/>
                </a:lnTo>
                <a:lnTo>
                  <a:pt x="2655" y="2904"/>
                </a:lnTo>
                <a:lnTo>
                  <a:pt x="2667" y="2938"/>
                </a:lnTo>
                <a:lnTo>
                  <a:pt x="2679" y="2970"/>
                </a:lnTo>
                <a:lnTo>
                  <a:pt x="2693" y="3004"/>
                </a:lnTo>
                <a:lnTo>
                  <a:pt x="2706" y="3035"/>
                </a:lnTo>
                <a:lnTo>
                  <a:pt x="2722" y="3067"/>
                </a:lnTo>
                <a:lnTo>
                  <a:pt x="2737" y="3098"/>
                </a:lnTo>
                <a:lnTo>
                  <a:pt x="2753" y="3128"/>
                </a:lnTo>
                <a:lnTo>
                  <a:pt x="2770" y="3160"/>
                </a:lnTo>
                <a:lnTo>
                  <a:pt x="2788" y="3189"/>
                </a:lnTo>
                <a:lnTo>
                  <a:pt x="2807" y="3219"/>
                </a:lnTo>
                <a:lnTo>
                  <a:pt x="2826" y="3248"/>
                </a:lnTo>
                <a:lnTo>
                  <a:pt x="2844" y="3276"/>
                </a:lnTo>
                <a:lnTo>
                  <a:pt x="2866" y="3305"/>
                </a:lnTo>
                <a:lnTo>
                  <a:pt x="2887" y="3331"/>
                </a:lnTo>
                <a:lnTo>
                  <a:pt x="2908" y="3358"/>
                </a:lnTo>
                <a:lnTo>
                  <a:pt x="2930" y="3385"/>
                </a:lnTo>
                <a:lnTo>
                  <a:pt x="2954" y="3410"/>
                </a:lnTo>
                <a:lnTo>
                  <a:pt x="2977" y="3436"/>
                </a:lnTo>
                <a:lnTo>
                  <a:pt x="3001" y="3461"/>
                </a:lnTo>
                <a:lnTo>
                  <a:pt x="3026" y="3485"/>
                </a:lnTo>
                <a:lnTo>
                  <a:pt x="3051" y="3508"/>
                </a:lnTo>
                <a:lnTo>
                  <a:pt x="3077" y="3531"/>
                </a:lnTo>
                <a:lnTo>
                  <a:pt x="3103" y="3553"/>
                </a:lnTo>
                <a:lnTo>
                  <a:pt x="3130" y="3575"/>
                </a:lnTo>
                <a:lnTo>
                  <a:pt x="3158" y="3597"/>
                </a:lnTo>
                <a:lnTo>
                  <a:pt x="3186" y="3617"/>
                </a:lnTo>
                <a:lnTo>
                  <a:pt x="3215" y="3637"/>
                </a:lnTo>
                <a:lnTo>
                  <a:pt x="3244" y="3656"/>
                </a:lnTo>
                <a:lnTo>
                  <a:pt x="3273" y="3673"/>
                </a:lnTo>
                <a:lnTo>
                  <a:pt x="3303" y="3691"/>
                </a:lnTo>
                <a:lnTo>
                  <a:pt x="3333" y="3708"/>
                </a:lnTo>
                <a:lnTo>
                  <a:pt x="3364" y="3725"/>
                </a:lnTo>
                <a:lnTo>
                  <a:pt x="3395" y="3740"/>
                </a:lnTo>
                <a:lnTo>
                  <a:pt x="3426" y="3755"/>
                </a:lnTo>
                <a:lnTo>
                  <a:pt x="3459" y="3769"/>
                </a:lnTo>
                <a:lnTo>
                  <a:pt x="3491" y="3783"/>
                </a:lnTo>
                <a:lnTo>
                  <a:pt x="3524" y="3795"/>
                </a:lnTo>
                <a:lnTo>
                  <a:pt x="3558" y="3806"/>
                </a:lnTo>
                <a:lnTo>
                  <a:pt x="3591" y="3817"/>
                </a:lnTo>
                <a:lnTo>
                  <a:pt x="3625" y="3827"/>
                </a:lnTo>
                <a:lnTo>
                  <a:pt x="3659" y="3837"/>
                </a:lnTo>
                <a:lnTo>
                  <a:pt x="3694" y="3845"/>
                </a:lnTo>
                <a:lnTo>
                  <a:pt x="3728" y="3853"/>
                </a:lnTo>
                <a:lnTo>
                  <a:pt x="3764" y="3860"/>
                </a:lnTo>
                <a:lnTo>
                  <a:pt x="3800" y="3865"/>
                </a:lnTo>
                <a:lnTo>
                  <a:pt x="3835" y="3871"/>
                </a:lnTo>
                <a:lnTo>
                  <a:pt x="3872" y="3875"/>
                </a:lnTo>
                <a:lnTo>
                  <a:pt x="3908" y="3879"/>
                </a:lnTo>
                <a:lnTo>
                  <a:pt x="3945" y="3881"/>
                </a:lnTo>
                <a:lnTo>
                  <a:pt x="3982" y="3882"/>
                </a:lnTo>
                <a:lnTo>
                  <a:pt x="4019" y="3882"/>
                </a:lnTo>
                <a:lnTo>
                  <a:pt x="4056" y="3882"/>
                </a:lnTo>
                <a:lnTo>
                  <a:pt x="4093" y="3881"/>
                </a:lnTo>
                <a:lnTo>
                  <a:pt x="4130" y="3879"/>
                </a:lnTo>
                <a:lnTo>
                  <a:pt x="4167" y="3875"/>
                </a:lnTo>
                <a:lnTo>
                  <a:pt x="4202" y="3871"/>
                </a:lnTo>
                <a:lnTo>
                  <a:pt x="4238" y="3865"/>
                </a:lnTo>
                <a:lnTo>
                  <a:pt x="4274" y="3860"/>
                </a:lnTo>
                <a:lnTo>
                  <a:pt x="4309" y="3853"/>
                </a:lnTo>
                <a:lnTo>
                  <a:pt x="4344" y="3845"/>
                </a:lnTo>
                <a:lnTo>
                  <a:pt x="4378" y="3837"/>
                </a:lnTo>
                <a:lnTo>
                  <a:pt x="4413" y="3827"/>
                </a:lnTo>
                <a:lnTo>
                  <a:pt x="4447" y="3817"/>
                </a:lnTo>
                <a:lnTo>
                  <a:pt x="4481" y="3806"/>
                </a:lnTo>
                <a:lnTo>
                  <a:pt x="4514" y="3795"/>
                </a:lnTo>
                <a:lnTo>
                  <a:pt x="4547" y="3783"/>
                </a:lnTo>
                <a:lnTo>
                  <a:pt x="4579" y="3769"/>
                </a:lnTo>
                <a:lnTo>
                  <a:pt x="4611" y="3755"/>
                </a:lnTo>
                <a:lnTo>
                  <a:pt x="4644" y="3740"/>
                </a:lnTo>
                <a:lnTo>
                  <a:pt x="4675" y="3725"/>
                </a:lnTo>
                <a:lnTo>
                  <a:pt x="4705" y="3708"/>
                </a:lnTo>
                <a:lnTo>
                  <a:pt x="4736" y="3691"/>
                </a:lnTo>
                <a:lnTo>
                  <a:pt x="4765" y="3673"/>
                </a:lnTo>
                <a:lnTo>
                  <a:pt x="4795" y="3656"/>
                </a:lnTo>
                <a:lnTo>
                  <a:pt x="4824" y="3637"/>
                </a:lnTo>
                <a:lnTo>
                  <a:pt x="4852" y="3617"/>
                </a:lnTo>
                <a:lnTo>
                  <a:pt x="4880" y="3597"/>
                </a:lnTo>
                <a:lnTo>
                  <a:pt x="4908" y="3575"/>
                </a:lnTo>
                <a:lnTo>
                  <a:pt x="4935" y="3553"/>
                </a:lnTo>
                <a:lnTo>
                  <a:pt x="4961" y="3531"/>
                </a:lnTo>
                <a:lnTo>
                  <a:pt x="4987" y="3508"/>
                </a:lnTo>
                <a:lnTo>
                  <a:pt x="5013" y="3485"/>
                </a:lnTo>
                <a:lnTo>
                  <a:pt x="5037" y="3461"/>
                </a:lnTo>
                <a:lnTo>
                  <a:pt x="5061" y="3436"/>
                </a:lnTo>
                <a:lnTo>
                  <a:pt x="5085" y="3410"/>
                </a:lnTo>
                <a:lnTo>
                  <a:pt x="5107" y="3385"/>
                </a:lnTo>
                <a:lnTo>
                  <a:pt x="5130" y="3358"/>
                </a:lnTo>
                <a:lnTo>
                  <a:pt x="5152" y="3331"/>
                </a:lnTo>
                <a:lnTo>
                  <a:pt x="5173" y="3305"/>
                </a:lnTo>
                <a:lnTo>
                  <a:pt x="5193" y="3276"/>
                </a:lnTo>
                <a:lnTo>
                  <a:pt x="5213" y="3248"/>
                </a:lnTo>
                <a:lnTo>
                  <a:pt x="5232" y="3219"/>
                </a:lnTo>
                <a:lnTo>
                  <a:pt x="5250" y="3189"/>
                </a:lnTo>
                <a:lnTo>
                  <a:pt x="5268" y="3160"/>
                </a:lnTo>
                <a:lnTo>
                  <a:pt x="5285" y="3128"/>
                </a:lnTo>
                <a:lnTo>
                  <a:pt x="5301" y="3098"/>
                </a:lnTo>
                <a:lnTo>
                  <a:pt x="5317" y="3067"/>
                </a:lnTo>
                <a:lnTo>
                  <a:pt x="5331" y="3035"/>
                </a:lnTo>
                <a:lnTo>
                  <a:pt x="5346" y="3004"/>
                </a:lnTo>
                <a:lnTo>
                  <a:pt x="5359" y="2970"/>
                </a:lnTo>
                <a:lnTo>
                  <a:pt x="5372" y="2938"/>
                </a:lnTo>
                <a:lnTo>
                  <a:pt x="5383" y="2904"/>
                </a:lnTo>
                <a:lnTo>
                  <a:pt x="5394" y="2871"/>
                </a:lnTo>
                <a:lnTo>
                  <a:pt x="5404" y="2836"/>
                </a:lnTo>
                <a:lnTo>
                  <a:pt x="5414" y="2803"/>
                </a:lnTo>
                <a:lnTo>
                  <a:pt x="5422" y="2767"/>
                </a:lnTo>
                <a:lnTo>
                  <a:pt x="5430" y="2733"/>
                </a:lnTo>
                <a:lnTo>
                  <a:pt x="5436" y="2697"/>
                </a:lnTo>
                <a:lnTo>
                  <a:pt x="5442" y="2661"/>
                </a:lnTo>
                <a:lnTo>
                  <a:pt x="5447" y="2626"/>
                </a:lnTo>
                <a:lnTo>
                  <a:pt x="5452" y="2590"/>
                </a:lnTo>
                <a:lnTo>
                  <a:pt x="5454" y="2553"/>
                </a:lnTo>
                <a:lnTo>
                  <a:pt x="5457" y="2517"/>
                </a:lnTo>
                <a:lnTo>
                  <a:pt x="5459" y="2480"/>
                </a:lnTo>
                <a:lnTo>
                  <a:pt x="5459" y="2443"/>
                </a:lnTo>
                <a:lnTo>
                  <a:pt x="5459" y="2405"/>
                </a:lnTo>
                <a:lnTo>
                  <a:pt x="5457" y="2368"/>
                </a:lnTo>
                <a:lnTo>
                  <a:pt x="5454" y="2332"/>
                </a:lnTo>
                <a:lnTo>
                  <a:pt x="5452" y="2296"/>
                </a:lnTo>
                <a:lnTo>
                  <a:pt x="5447" y="2259"/>
                </a:lnTo>
                <a:lnTo>
                  <a:pt x="5442" y="2223"/>
                </a:lnTo>
                <a:lnTo>
                  <a:pt x="5436" y="2188"/>
                </a:lnTo>
                <a:lnTo>
                  <a:pt x="5430" y="2153"/>
                </a:lnTo>
                <a:lnTo>
                  <a:pt x="5422" y="2118"/>
                </a:lnTo>
                <a:lnTo>
                  <a:pt x="5414" y="2083"/>
                </a:lnTo>
                <a:lnTo>
                  <a:pt x="5404" y="2048"/>
                </a:lnTo>
                <a:lnTo>
                  <a:pt x="5394" y="2015"/>
                </a:lnTo>
                <a:lnTo>
                  <a:pt x="5383" y="1982"/>
                </a:lnTo>
                <a:lnTo>
                  <a:pt x="5372" y="1948"/>
                </a:lnTo>
                <a:lnTo>
                  <a:pt x="5359" y="1915"/>
                </a:lnTo>
                <a:lnTo>
                  <a:pt x="5346" y="1882"/>
                </a:lnTo>
                <a:lnTo>
                  <a:pt x="5331" y="1850"/>
                </a:lnTo>
                <a:lnTo>
                  <a:pt x="5317" y="1819"/>
                </a:lnTo>
                <a:lnTo>
                  <a:pt x="5301" y="1788"/>
                </a:lnTo>
                <a:lnTo>
                  <a:pt x="5285" y="1756"/>
                </a:lnTo>
                <a:lnTo>
                  <a:pt x="5268" y="1726"/>
                </a:lnTo>
                <a:lnTo>
                  <a:pt x="5250" y="1696"/>
                </a:lnTo>
                <a:lnTo>
                  <a:pt x="5232" y="1667"/>
                </a:lnTo>
                <a:lnTo>
                  <a:pt x="5213" y="1638"/>
                </a:lnTo>
                <a:lnTo>
                  <a:pt x="5193" y="1609"/>
                </a:lnTo>
                <a:lnTo>
                  <a:pt x="5173" y="1581"/>
                </a:lnTo>
                <a:lnTo>
                  <a:pt x="5152" y="1554"/>
                </a:lnTo>
                <a:lnTo>
                  <a:pt x="5130" y="1527"/>
                </a:lnTo>
                <a:lnTo>
                  <a:pt x="5107" y="1501"/>
                </a:lnTo>
                <a:lnTo>
                  <a:pt x="5085" y="1474"/>
                </a:lnTo>
                <a:lnTo>
                  <a:pt x="5061" y="1450"/>
                </a:lnTo>
                <a:lnTo>
                  <a:pt x="5037" y="1425"/>
                </a:lnTo>
                <a:lnTo>
                  <a:pt x="5013" y="1401"/>
                </a:lnTo>
                <a:lnTo>
                  <a:pt x="4987" y="1377"/>
                </a:lnTo>
                <a:lnTo>
                  <a:pt x="4961" y="1354"/>
                </a:lnTo>
                <a:lnTo>
                  <a:pt x="4935" y="1332"/>
                </a:lnTo>
                <a:lnTo>
                  <a:pt x="4908" y="1311"/>
                </a:lnTo>
                <a:lnTo>
                  <a:pt x="4880" y="1289"/>
                </a:lnTo>
                <a:lnTo>
                  <a:pt x="4852" y="1269"/>
                </a:lnTo>
                <a:lnTo>
                  <a:pt x="4824" y="1249"/>
                </a:lnTo>
                <a:lnTo>
                  <a:pt x="4795" y="1230"/>
                </a:lnTo>
                <a:lnTo>
                  <a:pt x="4765" y="1211"/>
                </a:lnTo>
                <a:lnTo>
                  <a:pt x="4736" y="1194"/>
                </a:lnTo>
                <a:lnTo>
                  <a:pt x="4705" y="1177"/>
                </a:lnTo>
                <a:lnTo>
                  <a:pt x="4675" y="1161"/>
                </a:lnTo>
                <a:lnTo>
                  <a:pt x="4644" y="1146"/>
                </a:lnTo>
                <a:lnTo>
                  <a:pt x="4611" y="1130"/>
                </a:lnTo>
                <a:lnTo>
                  <a:pt x="4579" y="1117"/>
                </a:lnTo>
                <a:lnTo>
                  <a:pt x="4547" y="1103"/>
                </a:lnTo>
                <a:lnTo>
                  <a:pt x="4514" y="1091"/>
                </a:lnTo>
                <a:lnTo>
                  <a:pt x="4481" y="1079"/>
                </a:lnTo>
                <a:lnTo>
                  <a:pt x="4447" y="1068"/>
                </a:lnTo>
                <a:lnTo>
                  <a:pt x="4413" y="1058"/>
                </a:lnTo>
                <a:lnTo>
                  <a:pt x="4378" y="1049"/>
                </a:lnTo>
                <a:lnTo>
                  <a:pt x="4344" y="1040"/>
                </a:lnTo>
                <a:lnTo>
                  <a:pt x="4309" y="1033"/>
                </a:lnTo>
                <a:lnTo>
                  <a:pt x="4274" y="1026"/>
                </a:lnTo>
                <a:lnTo>
                  <a:pt x="4238" y="1020"/>
                </a:lnTo>
                <a:lnTo>
                  <a:pt x="4202" y="1015"/>
                </a:lnTo>
                <a:lnTo>
                  <a:pt x="4167" y="1011"/>
                </a:lnTo>
                <a:lnTo>
                  <a:pt x="4130" y="1007"/>
                </a:lnTo>
                <a:lnTo>
                  <a:pt x="4093" y="1005"/>
                </a:lnTo>
                <a:lnTo>
                  <a:pt x="4056" y="1004"/>
                </a:lnTo>
                <a:lnTo>
                  <a:pt x="4019" y="1003"/>
                </a:lnTo>
                <a:close/>
                <a:moveTo>
                  <a:pt x="4708" y="1754"/>
                </a:moveTo>
                <a:lnTo>
                  <a:pt x="4708" y="1754"/>
                </a:lnTo>
                <a:lnTo>
                  <a:pt x="4674" y="1722"/>
                </a:lnTo>
                <a:lnTo>
                  <a:pt x="4639" y="1692"/>
                </a:lnTo>
                <a:lnTo>
                  <a:pt x="4602" y="1663"/>
                </a:lnTo>
                <a:lnTo>
                  <a:pt x="4563" y="1635"/>
                </a:lnTo>
                <a:lnTo>
                  <a:pt x="4524" y="1610"/>
                </a:lnTo>
                <a:lnTo>
                  <a:pt x="4483" y="1587"/>
                </a:lnTo>
                <a:lnTo>
                  <a:pt x="4442" y="1565"/>
                </a:lnTo>
                <a:lnTo>
                  <a:pt x="4398" y="1546"/>
                </a:lnTo>
                <a:lnTo>
                  <a:pt x="4354" y="1528"/>
                </a:lnTo>
                <a:lnTo>
                  <a:pt x="4309" y="1512"/>
                </a:lnTo>
                <a:lnTo>
                  <a:pt x="4262" y="1500"/>
                </a:lnTo>
                <a:lnTo>
                  <a:pt x="4216" y="1489"/>
                </a:lnTo>
                <a:lnTo>
                  <a:pt x="4168" y="1480"/>
                </a:lnTo>
                <a:lnTo>
                  <a:pt x="4119" y="1474"/>
                </a:lnTo>
                <a:lnTo>
                  <a:pt x="4070" y="1470"/>
                </a:lnTo>
                <a:lnTo>
                  <a:pt x="4019" y="1469"/>
                </a:lnTo>
                <a:lnTo>
                  <a:pt x="3969" y="1470"/>
                </a:lnTo>
                <a:lnTo>
                  <a:pt x="3919" y="1474"/>
                </a:lnTo>
                <a:lnTo>
                  <a:pt x="3871" y="1480"/>
                </a:lnTo>
                <a:lnTo>
                  <a:pt x="3823" y="1489"/>
                </a:lnTo>
                <a:lnTo>
                  <a:pt x="3775" y="1500"/>
                </a:lnTo>
                <a:lnTo>
                  <a:pt x="3730" y="1512"/>
                </a:lnTo>
                <a:lnTo>
                  <a:pt x="3684" y="1528"/>
                </a:lnTo>
                <a:lnTo>
                  <a:pt x="3640" y="1546"/>
                </a:lnTo>
                <a:lnTo>
                  <a:pt x="3597" y="1565"/>
                </a:lnTo>
                <a:lnTo>
                  <a:pt x="3555" y="1587"/>
                </a:lnTo>
                <a:lnTo>
                  <a:pt x="3514" y="1610"/>
                </a:lnTo>
                <a:lnTo>
                  <a:pt x="3474" y="1635"/>
                </a:lnTo>
                <a:lnTo>
                  <a:pt x="3436" y="1663"/>
                </a:lnTo>
                <a:lnTo>
                  <a:pt x="3400" y="1692"/>
                </a:lnTo>
                <a:lnTo>
                  <a:pt x="3364" y="1722"/>
                </a:lnTo>
                <a:lnTo>
                  <a:pt x="3330" y="1754"/>
                </a:lnTo>
                <a:lnTo>
                  <a:pt x="3298" y="1788"/>
                </a:lnTo>
                <a:lnTo>
                  <a:pt x="3267" y="1823"/>
                </a:lnTo>
                <a:lnTo>
                  <a:pt x="3239" y="1860"/>
                </a:lnTo>
                <a:lnTo>
                  <a:pt x="3211" y="1898"/>
                </a:lnTo>
                <a:lnTo>
                  <a:pt x="3186" y="1938"/>
                </a:lnTo>
                <a:lnTo>
                  <a:pt x="3162" y="1978"/>
                </a:lnTo>
                <a:lnTo>
                  <a:pt x="3141" y="2021"/>
                </a:lnTo>
                <a:lnTo>
                  <a:pt x="3122" y="2064"/>
                </a:lnTo>
                <a:lnTo>
                  <a:pt x="3104" y="2107"/>
                </a:lnTo>
                <a:lnTo>
                  <a:pt x="3089" y="2153"/>
                </a:lnTo>
                <a:lnTo>
                  <a:pt x="3075" y="2199"/>
                </a:lnTo>
                <a:lnTo>
                  <a:pt x="3065" y="2247"/>
                </a:lnTo>
                <a:lnTo>
                  <a:pt x="3056" y="2295"/>
                </a:lnTo>
                <a:lnTo>
                  <a:pt x="3050" y="2344"/>
                </a:lnTo>
                <a:lnTo>
                  <a:pt x="3046" y="2393"/>
                </a:lnTo>
                <a:lnTo>
                  <a:pt x="3045" y="2443"/>
                </a:lnTo>
                <a:lnTo>
                  <a:pt x="3046" y="2493"/>
                </a:lnTo>
                <a:lnTo>
                  <a:pt x="3050" y="2542"/>
                </a:lnTo>
                <a:lnTo>
                  <a:pt x="3056" y="2591"/>
                </a:lnTo>
                <a:lnTo>
                  <a:pt x="3065" y="2639"/>
                </a:lnTo>
                <a:lnTo>
                  <a:pt x="3075" y="2686"/>
                </a:lnTo>
                <a:lnTo>
                  <a:pt x="3089" y="2733"/>
                </a:lnTo>
                <a:lnTo>
                  <a:pt x="3104" y="2777"/>
                </a:lnTo>
                <a:lnTo>
                  <a:pt x="3122" y="2822"/>
                </a:lnTo>
                <a:lnTo>
                  <a:pt x="3141" y="2865"/>
                </a:lnTo>
                <a:lnTo>
                  <a:pt x="3162" y="2907"/>
                </a:lnTo>
                <a:lnTo>
                  <a:pt x="3186" y="2948"/>
                </a:lnTo>
                <a:lnTo>
                  <a:pt x="3211" y="2987"/>
                </a:lnTo>
                <a:lnTo>
                  <a:pt x="3239" y="3026"/>
                </a:lnTo>
                <a:lnTo>
                  <a:pt x="3267" y="3063"/>
                </a:lnTo>
                <a:lnTo>
                  <a:pt x="3298" y="3097"/>
                </a:lnTo>
                <a:lnTo>
                  <a:pt x="3330" y="3132"/>
                </a:lnTo>
                <a:lnTo>
                  <a:pt x="3364" y="3164"/>
                </a:lnTo>
                <a:lnTo>
                  <a:pt x="3400" y="3194"/>
                </a:lnTo>
                <a:lnTo>
                  <a:pt x="3436" y="3223"/>
                </a:lnTo>
                <a:lnTo>
                  <a:pt x="3474" y="3250"/>
                </a:lnTo>
                <a:lnTo>
                  <a:pt x="3514" y="3276"/>
                </a:lnTo>
                <a:lnTo>
                  <a:pt x="3555" y="3299"/>
                </a:lnTo>
                <a:lnTo>
                  <a:pt x="3597" y="3320"/>
                </a:lnTo>
                <a:lnTo>
                  <a:pt x="3640" y="3340"/>
                </a:lnTo>
                <a:lnTo>
                  <a:pt x="3684" y="3358"/>
                </a:lnTo>
                <a:lnTo>
                  <a:pt x="3730" y="3373"/>
                </a:lnTo>
                <a:lnTo>
                  <a:pt x="3775" y="3386"/>
                </a:lnTo>
                <a:lnTo>
                  <a:pt x="3823" y="3397"/>
                </a:lnTo>
                <a:lnTo>
                  <a:pt x="3871" y="3405"/>
                </a:lnTo>
                <a:lnTo>
                  <a:pt x="3919" y="3412"/>
                </a:lnTo>
                <a:lnTo>
                  <a:pt x="3969" y="3415"/>
                </a:lnTo>
                <a:lnTo>
                  <a:pt x="4019" y="3417"/>
                </a:lnTo>
                <a:lnTo>
                  <a:pt x="4070" y="3415"/>
                </a:lnTo>
                <a:lnTo>
                  <a:pt x="4119" y="3412"/>
                </a:lnTo>
                <a:lnTo>
                  <a:pt x="4168" y="3405"/>
                </a:lnTo>
                <a:lnTo>
                  <a:pt x="4216" y="3397"/>
                </a:lnTo>
                <a:lnTo>
                  <a:pt x="4262" y="3386"/>
                </a:lnTo>
                <a:lnTo>
                  <a:pt x="4309" y="3373"/>
                </a:lnTo>
                <a:lnTo>
                  <a:pt x="4354" y="3358"/>
                </a:lnTo>
                <a:lnTo>
                  <a:pt x="4398" y="3340"/>
                </a:lnTo>
                <a:lnTo>
                  <a:pt x="4442" y="3320"/>
                </a:lnTo>
                <a:lnTo>
                  <a:pt x="4483" y="3299"/>
                </a:lnTo>
                <a:lnTo>
                  <a:pt x="4524" y="3276"/>
                </a:lnTo>
                <a:lnTo>
                  <a:pt x="4563" y="3250"/>
                </a:lnTo>
                <a:lnTo>
                  <a:pt x="4602" y="3223"/>
                </a:lnTo>
                <a:lnTo>
                  <a:pt x="4639" y="3194"/>
                </a:lnTo>
                <a:lnTo>
                  <a:pt x="4674" y="3164"/>
                </a:lnTo>
                <a:lnTo>
                  <a:pt x="4708" y="3132"/>
                </a:lnTo>
                <a:lnTo>
                  <a:pt x="4740" y="3097"/>
                </a:lnTo>
                <a:lnTo>
                  <a:pt x="4771" y="3063"/>
                </a:lnTo>
                <a:lnTo>
                  <a:pt x="4800" y="3026"/>
                </a:lnTo>
                <a:lnTo>
                  <a:pt x="4826" y="2987"/>
                </a:lnTo>
                <a:lnTo>
                  <a:pt x="4852" y="2948"/>
                </a:lnTo>
                <a:lnTo>
                  <a:pt x="4876" y="2907"/>
                </a:lnTo>
                <a:lnTo>
                  <a:pt x="4897" y="2865"/>
                </a:lnTo>
                <a:lnTo>
                  <a:pt x="4917" y="2822"/>
                </a:lnTo>
                <a:lnTo>
                  <a:pt x="4934" y="2777"/>
                </a:lnTo>
                <a:lnTo>
                  <a:pt x="4949" y="2733"/>
                </a:lnTo>
                <a:lnTo>
                  <a:pt x="4962" y="2686"/>
                </a:lnTo>
                <a:lnTo>
                  <a:pt x="4974" y="2639"/>
                </a:lnTo>
                <a:lnTo>
                  <a:pt x="4981" y="2591"/>
                </a:lnTo>
                <a:lnTo>
                  <a:pt x="4988" y="2542"/>
                </a:lnTo>
                <a:lnTo>
                  <a:pt x="4991" y="2493"/>
                </a:lnTo>
                <a:lnTo>
                  <a:pt x="4993" y="2443"/>
                </a:lnTo>
                <a:lnTo>
                  <a:pt x="4991" y="2393"/>
                </a:lnTo>
                <a:lnTo>
                  <a:pt x="4988" y="2344"/>
                </a:lnTo>
                <a:lnTo>
                  <a:pt x="4981" y="2295"/>
                </a:lnTo>
                <a:lnTo>
                  <a:pt x="4974" y="2247"/>
                </a:lnTo>
                <a:lnTo>
                  <a:pt x="4962" y="2199"/>
                </a:lnTo>
                <a:lnTo>
                  <a:pt x="4949" y="2153"/>
                </a:lnTo>
                <a:lnTo>
                  <a:pt x="4934" y="2107"/>
                </a:lnTo>
                <a:lnTo>
                  <a:pt x="4917" y="2064"/>
                </a:lnTo>
                <a:lnTo>
                  <a:pt x="4897" y="2021"/>
                </a:lnTo>
                <a:lnTo>
                  <a:pt x="4876" y="1978"/>
                </a:lnTo>
                <a:lnTo>
                  <a:pt x="4852" y="1938"/>
                </a:lnTo>
                <a:lnTo>
                  <a:pt x="4826" y="1898"/>
                </a:lnTo>
                <a:lnTo>
                  <a:pt x="4800" y="1860"/>
                </a:lnTo>
                <a:lnTo>
                  <a:pt x="4771" y="1823"/>
                </a:lnTo>
                <a:lnTo>
                  <a:pt x="4740" y="1788"/>
                </a:lnTo>
                <a:lnTo>
                  <a:pt x="4708" y="1754"/>
                </a:lnTo>
                <a:close/>
                <a:moveTo>
                  <a:pt x="4362" y="2100"/>
                </a:moveTo>
                <a:lnTo>
                  <a:pt x="4362" y="2100"/>
                </a:lnTo>
                <a:lnTo>
                  <a:pt x="4345" y="2084"/>
                </a:lnTo>
                <a:lnTo>
                  <a:pt x="4328" y="2068"/>
                </a:lnTo>
                <a:lnTo>
                  <a:pt x="4309" y="2054"/>
                </a:lnTo>
                <a:lnTo>
                  <a:pt x="4290" y="2041"/>
                </a:lnTo>
                <a:lnTo>
                  <a:pt x="4270" y="2028"/>
                </a:lnTo>
                <a:lnTo>
                  <a:pt x="4250" y="2016"/>
                </a:lnTo>
                <a:lnTo>
                  <a:pt x="4229" y="2006"/>
                </a:lnTo>
                <a:lnTo>
                  <a:pt x="4208" y="1996"/>
                </a:lnTo>
                <a:lnTo>
                  <a:pt x="4186" y="1987"/>
                </a:lnTo>
                <a:lnTo>
                  <a:pt x="4163" y="1980"/>
                </a:lnTo>
                <a:lnTo>
                  <a:pt x="4141" y="1974"/>
                </a:lnTo>
                <a:lnTo>
                  <a:pt x="4116" y="1968"/>
                </a:lnTo>
                <a:lnTo>
                  <a:pt x="4093" y="1964"/>
                </a:lnTo>
                <a:lnTo>
                  <a:pt x="4068" y="1960"/>
                </a:lnTo>
                <a:lnTo>
                  <a:pt x="4044" y="1959"/>
                </a:lnTo>
                <a:lnTo>
                  <a:pt x="4019" y="1958"/>
                </a:lnTo>
                <a:lnTo>
                  <a:pt x="3994" y="1959"/>
                </a:lnTo>
                <a:lnTo>
                  <a:pt x="3969" y="1960"/>
                </a:lnTo>
                <a:lnTo>
                  <a:pt x="3945" y="1964"/>
                </a:lnTo>
                <a:lnTo>
                  <a:pt x="3921" y="1968"/>
                </a:lnTo>
                <a:lnTo>
                  <a:pt x="3898" y="1974"/>
                </a:lnTo>
                <a:lnTo>
                  <a:pt x="3874" y="1980"/>
                </a:lnTo>
                <a:lnTo>
                  <a:pt x="3852" y="1987"/>
                </a:lnTo>
                <a:lnTo>
                  <a:pt x="3830" y="1996"/>
                </a:lnTo>
                <a:lnTo>
                  <a:pt x="3809" y="2006"/>
                </a:lnTo>
                <a:lnTo>
                  <a:pt x="3788" y="2016"/>
                </a:lnTo>
                <a:lnTo>
                  <a:pt x="3767" y="2028"/>
                </a:lnTo>
                <a:lnTo>
                  <a:pt x="3747" y="2041"/>
                </a:lnTo>
                <a:lnTo>
                  <a:pt x="3728" y="2054"/>
                </a:lnTo>
                <a:lnTo>
                  <a:pt x="3711" y="2068"/>
                </a:lnTo>
                <a:lnTo>
                  <a:pt x="3693" y="2084"/>
                </a:lnTo>
                <a:lnTo>
                  <a:pt x="3676" y="2100"/>
                </a:lnTo>
                <a:lnTo>
                  <a:pt x="3660" y="2116"/>
                </a:lnTo>
                <a:lnTo>
                  <a:pt x="3645" y="2134"/>
                </a:lnTo>
                <a:lnTo>
                  <a:pt x="3630" y="2152"/>
                </a:lnTo>
                <a:lnTo>
                  <a:pt x="3617" y="2172"/>
                </a:lnTo>
                <a:lnTo>
                  <a:pt x="3605" y="2191"/>
                </a:lnTo>
                <a:lnTo>
                  <a:pt x="3592" y="2211"/>
                </a:lnTo>
                <a:lnTo>
                  <a:pt x="3582" y="2232"/>
                </a:lnTo>
                <a:lnTo>
                  <a:pt x="3572" y="2253"/>
                </a:lnTo>
                <a:lnTo>
                  <a:pt x="3563" y="2276"/>
                </a:lnTo>
                <a:lnTo>
                  <a:pt x="3556" y="2298"/>
                </a:lnTo>
                <a:lnTo>
                  <a:pt x="3550" y="2321"/>
                </a:lnTo>
                <a:lnTo>
                  <a:pt x="3545" y="2345"/>
                </a:lnTo>
                <a:lnTo>
                  <a:pt x="3540" y="2369"/>
                </a:lnTo>
                <a:lnTo>
                  <a:pt x="3537" y="2393"/>
                </a:lnTo>
                <a:lnTo>
                  <a:pt x="3534" y="2417"/>
                </a:lnTo>
                <a:lnTo>
                  <a:pt x="3534" y="2443"/>
                </a:lnTo>
                <a:lnTo>
                  <a:pt x="3534" y="2467"/>
                </a:lnTo>
                <a:lnTo>
                  <a:pt x="3537" y="2492"/>
                </a:lnTo>
                <a:lnTo>
                  <a:pt x="3540" y="2517"/>
                </a:lnTo>
                <a:lnTo>
                  <a:pt x="3545" y="2541"/>
                </a:lnTo>
                <a:lnTo>
                  <a:pt x="3550" y="2564"/>
                </a:lnTo>
                <a:lnTo>
                  <a:pt x="3556" y="2587"/>
                </a:lnTo>
                <a:lnTo>
                  <a:pt x="3563" y="2610"/>
                </a:lnTo>
                <a:lnTo>
                  <a:pt x="3572" y="2631"/>
                </a:lnTo>
                <a:lnTo>
                  <a:pt x="3582" y="2654"/>
                </a:lnTo>
                <a:lnTo>
                  <a:pt x="3592" y="2674"/>
                </a:lnTo>
                <a:lnTo>
                  <a:pt x="3605" y="2695"/>
                </a:lnTo>
                <a:lnTo>
                  <a:pt x="3617" y="2714"/>
                </a:lnTo>
                <a:lnTo>
                  <a:pt x="3630" y="2733"/>
                </a:lnTo>
                <a:lnTo>
                  <a:pt x="3645" y="2752"/>
                </a:lnTo>
                <a:lnTo>
                  <a:pt x="3660" y="2768"/>
                </a:lnTo>
                <a:lnTo>
                  <a:pt x="3676" y="2786"/>
                </a:lnTo>
                <a:lnTo>
                  <a:pt x="3693" y="2802"/>
                </a:lnTo>
                <a:lnTo>
                  <a:pt x="3711" y="2817"/>
                </a:lnTo>
                <a:lnTo>
                  <a:pt x="3728" y="2831"/>
                </a:lnTo>
                <a:lnTo>
                  <a:pt x="3747" y="2845"/>
                </a:lnTo>
                <a:lnTo>
                  <a:pt x="3767" y="2858"/>
                </a:lnTo>
                <a:lnTo>
                  <a:pt x="3788" y="2869"/>
                </a:lnTo>
                <a:lnTo>
                  <a:pt x="3809" y="2880"/>
                </a:lnTo>
                <a:lnTo>
                  <a:pt x="3830" y="2890"/>
                </a:lnTo>
                <a:lnTo>
                  <a:pt x="3852" y="2898"/>
                </a:lnTo>
                <a:lnTo>
                  <a:pt x="3874" y="2906"/>
                </a:lnTo>
                <a:lnTo>
                  <a:pt x="3898" y="2912"/>
                </a:lnTo>
                <a:lnTo>
                  <a:pt x="3921" y="2918"/>
                </a:lnTo>
                <a:lnTo>
                  <a:pt x="3945" y="2922"/>
                </a:lnTo>
                <a:lnTo>
                  <a:pt x="3969" y="2924"/>
                </a:lnTo>
                <a:lnTo>
                  <a:pt x="3994" y="2927"/>
                </a:lnTo>
                <a:lnTo>
                  <a:pt x="4019" y="2928"/>
                </a:lnTo>
                <a:lnTo>
                  <a:pt x="4044" y="2927"/>
                </a:lnTo>
                <a:lnTo>
                  <a:pt x="4068" y="2924"/>
                </a:lnTo>
                <a:lnTo>
                  <a:pt x="4093" y="2922"/>
                </a:lnTo>
                <a:lnTo>
                  <a:pt x="4116" y="2918"/>
                </a:lnTo>
                <a:lnTo>
                  <a:pt x="4141" y="2912"/>
                </a:lnTo>
                <a:lnTo>
                  <a:pt x="4163" y="2906"/>
                </a:lnTo>
                <a:lnTo>
                  <a:pt x="4186" y="2898"/>
                </a:lnTo>
                <a:lnTo>
                  <a:pt x="4208" y="2890"/>
                </a:lnTo>
                <a:lnTo>
                  <a:pt x="4229" y="2880"/>
                </a:lnTo>
                <a:lnTo>
                  <a:pt x="4250" y="2869"/>
                </a:lnTo>
                <a:lnTo>
                  <a:pt x="4270" y="2858"/>
                </a:lnTo>
                <a:lnTo>
                  <a:pt x="4290" y="2845"/>
                </a:lnTo>
                <a:lnTo>
                  <a:pt x="4309" y="2831"/>
                </a:lnTo>
                <a:lnTo>
                  <a:pt x="4328" y="2817"/>
                </a:lnTo>
                <a:lnTo>
                  <a:pt x="4345" y="2802"/>
                </a:lnTo>
                <a:lnTo>
                  <a:pt x="4362" y="2786"/>
                </a:lnTo>
                <a:lnTo>
                  <a:pt x="4378" y="2768"/>
                </a:lnTo>
                <a:lnTo>
                  <a:pt x="4393" y="2752"/>
                </a:lnTo>
                <a:lnTo>
                  <a:pt x="4407" y="2733"/>
                </a:lnTo>
                <a:lnTo>
                  <a:pt x="4421" y="2714"/>
                </a:lnTo>
                <a:lnTo>
                  <a:pt x="4434" y="2695"/>
                </a:lnTo>
                <a:lnTo>
                  <a:pt x="4445" y="2674"/>
                </a:lnTo>
                <a:lnTo>
                  <a:pt x="4456" y="2654"/>
                </a:lnTo>
                <a:lnTo>
                  <a:pt x="4465" y="2631"/>
                </a:lnTo>
                <a:lnTo>
                  <a:pt x="4474" y="2610"/>
                </a:lnTo>
                <a:lnTo>
                  <a:pt x="4482" y="2587"/>
                </a:lnTo>
                <a:lnTo>
                  <a:pt x="4489" y="2564"/>
                </a:lnTo>
                <a:lnTo>
                  <a:pt x="4494" y="2541"/>
                </a:lnTo>
                <a:lnTo>
                  <a:pt x="4499" y="2517"/>
                </a:lnTo>
                <a:lnTo>
                  <a:pt x="4501" y="2492"/>
                </a:lnTo>
                <a:lnTo>
                  <a:pt x="4503" y="2467"/>
                </a:lnTo>
                <a:lnTo>
                  <a:pt x="4504" y="2443"/>
                </a:lnTo>
                <a:lnTo>
                  <a:pt x="4503" y="2417"/>
                </a:lnTo>
                <a:lnTo>
                  <a:pt x="4501" y="2393"/>
                </a:lnTo>
                <a:lnTo>
                  <a:pt x="4499" y="2369"/>
                </a:lnTo>
                <a:lnTo>
                  <a:pt x="4494" y="2345"/>
                </a:lnTo>
                <a:lnTo>
                  <a:pt x="4489" y="2321"/>
                </a:lnTo>
                <a:lnTo>
                  <a:pt x="4482" y="2298"/>
                </a:lnTo>
                <a:lnTo>
                  <a:pt x="4474" y="2276"/>
                </a:lnTo>
                <a:lnTo>
                  <a:pt x="4465" y="2253"/>
                </a:lnTo>
                <a:lnTo>
                  <a:pt x="4456" y="2232"/>
                </a:lnTo>
                <a:lnTo>
                  <a:pt x="4445" y="2211"/>
                </a:lnTo>
                <a:lnTo>
                  <a:pt x="4434" y="2191"/>
                </a:lnTo>
                <a:lnTo>
                  <a:pt x="4421" y="2172"/>
                </a:lnTo>
                <a:lnTo>
                  <a:pt x="4407" y="2152"/>
                </a:lnTo>
                <a:lnTo>
                  <a:pt x="4393" y="2134"/>
                </a:lnTo>
                <a:lnTo>
                  <a:pt x="4378" y="2116"/>
                </a:lnTo>
                <a:lnTo>
                  <a:pt x="4362" y="2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4480548" y="4176862"/>
            <a:ext cx="547688" cy="379412"/>
          </a:xfrm>
          <a:custGeom>
            <a:avLst/>
            <a:gdLst>
              <a:gd name="T0" fmla="*/ 1239327 w 6190"/>
              <a:gd name="T1" fmla="*/ 156252 h 4291"/>
              <a:gd name="T2" fmla="*/ 1294415 w 6190"/>
              <a:gd name="T3" fmla="*/ 211617 h 4291"/>
              <a:gd name="T4" fmla="*/ 1294415 w 6190"/>
              <a:gd name="T5" fmla="*/ 1106686 h 4291"/>
              <a:gd name="T6" fmla="*/ 790313 w 6190"/>
              <a:gd name="T7" fmla="*/ 1106686 h 4291"/>
              <a:gd name="T8" fmla="*/ 790313 w 6190"/>
              <a:gd name="T9" fmla="*/ 1144518 h 4291"/>
              <a:gd name="T10" fmla="*/ 830321 w 6190"/>
              <a:gd name="T11" fmla="*/ 1150362 h 4291"/>
              <a:gd name="T12" fmla="*/ 870637 w 6190"/>
              <a:gd name="T13" fmla="*/ 1158052 h 4291"/>
              <a:gd name="T14" fmla="*/ 911261 w 6190"/>
              <a:gd name="T15" fmla="*/ 1166972 h 4291"/>
              <a:gd name="T16" fmla="*/ 951577 w 6190"/>
              <a:gd name="T17" fmla="*/ 1177737 h 4291"/>
              <a:gd name="T18" fmla="*/ 991893 w 6190"/>
              <a:gd name="T19" fmla="*/ 1189733 h 4291"/>
              <a:gd name="T20" fmla="*/ 1032208 w 6190"/>
              <a:gd name="T21" fmla="*/ 1203882 h 4291"/>
              <a:gd name="T22" fmla="*/ 1072524 w 6190"/>
              <a:gd name="T23" fmla="*/ 1219569 h 4291"/>
              <a:gd name="T24" fmla="*/ 1112840 w 6190"/>
              <a:gd name="T25" fmla="*/ 1236793 h 4291"/>
              <a:gd name="T26" fmla="*/ 1112840 w 6190"/>
              <a:gd name="T27" fmla="*/ 1319841 h 4291"/>
              <a:gd name="T28" fmla="*/ 194501 w 6190"/>
              <a:gd name="T29" fmla="*/ 1319841 h 4291"/>
              <a:gd name="T30" fmla="*/ 194501 w 6190"/>
              <a:gd name="T31" fmla="*/ 1236793 h 4291"/>
              <a:gd name="T32" fmla="*/ 214197 w 6190"/>
              <a:gd name="T33" fmla="*/ 1228796 h 4291"/>
              <a:gd name="T34" fmla="*/ 252974 w 6190"/>
              <a:gd name="T35" fmla="*/ 1213725 h 4291"/>
              <a:gd name="T36" fmla="*/ 292059 w 6190"/>
              <a:gd name="T37" fmla="*/ 1199883 h 4291"/>
              <a:gd name="T38" fmla="*/ 330836 w 6190"/>
              <a:gd name="T39" fmla="*/ 1187580 h 4291"/>
              <a:gd name="T40" fmla="*/ 370229 w 6190"/>
              <a:gd name="T41" fmla="*/ 1176507 h 4291"/>
              <a:gd name="T42" fmla="*/ 409313 w 6190"/>
              <a:gd name="T43" fmla="*/ 1166664 h 4291"/>
              <a:gd name="T44" fmla="*/ 448090 w 6190"/>
              <a:gd name="T45" fmla="*/ 1158052 h 4291"/>
              <a:gd name="T46" fmla="*/ 487483 w 6190"/>
              <a:gd name="T47" fmla="*/ 1151285 h 4291"/>
              <a:gd name="T48" fmla="*/ 506872 w 6190"/>
              <a:gd name="T49" fmla="*/ 1106686 h 4291"/>
              <a:gd name="T50" fmla="*/ 0 w 6190"/>
              <a:gd name="T51" fmla="*/ 1106686 h 4291"/>
              <a:gd name="T52" fmla="*/ 0 w 6190"/>
              <a:gd name="T53" fmla="*/ 211617 h 4291"/>
              <a:gd name="T54" fmla="*/ 55088 w 6190"/>
              <a:gd name="T55" fmla="*/ 156252 h 4291"/>
              <a:gd name="T56" fmla="*/ 1365814 w 6190"/>
              <a:gd name="T57" fmla="*/ 1319841 h 4291"/>
              <a:gd name="T58" fmla="*/ 1905000 w 6190"/>
              <a:gd name="T59" fmla="*/ 0 h 4291"/>
              <a:gd name="T60" fmla="*/ 1365814 w 6190"/>
              <a:gd name="T61" fmla="*/ 1319841 h 4291"/>
              <a:gd name="T62" fmla="*/ 1433828 w 6190"/>
              <a:gd name="T63" fmla="*/ 115036 h 4291"/>
              <a:gd name="T64" fmla="*/ 1846527 w 6190"/>
              <a:gd name="T65" fmla="*/ 243299 h 4291"/>
              <a:gd name="T66" fmla="*/ 1433828 w 6190"/>
              <a:gd name="T67" fmla="*/ 115036 h 4291"/>
              <a:gd name="T68" fmla="*/ 1433828 w 6190"/>
              <a:gd name="T69" fmla="*/ 315273 h 4291"/>
              <a:gd name="T70" fmla="*/ 1846527 w 6190"/>
              <a:gd name="T71" fmla="*/ 444151 h 4291"/>
              <a:gd name="T72" fmla="*/ 1433828 w 6190"/>
              <a:gd name="T73" fmla="*/ 315273 h 4291"/>
              <a:gd name="T74" fmla="*/ 1431674 w 6190"/>
              <a:gd name="T75" fmla="*/ 553035 h 4291"/>
              <a:gd name="T76" fmla="*/ 1570163 w 6190"/>
              <a:gd name="T77" fmla="*/ 652385 h 4291"/>
              <a:gd name="T78" fmla="*/ 1431674 w 6190"/>
              <a:gd name="T79" fmla="*/ 553035 h 4291"/>
              <a:gd name="T80" fmla="*/ 1431674 w 6190"/>
              <a:gd name="T81" fmla="*/ 712671 h 4291"/>
              <a:gd name="T82" fmla="*/ 1570163 w 6190"/>
              <a:gd name="T83" fmla="*/ 812021 h 4291"/>
              <a:gd name="T84" fmla="*/ 1431674 w 6190"/>
              <a:gd name="T85" fmla="*/ 712671 h 4291"/>
              <a:gd name="T86" fmla="*/ 1183931 w 6190"/>
              <a:gd name="T87" fmla="*/ 266983 h 4291"/>
              <a:gd name="T88" fmla="*/ 110484 w 6190"/>
              <a:gd name="T89" fmla="*/ 995956 h 4291"/>
              <a:gd name="T90" fmla="*/ 1183931 w 6190"/>
              <a:gd name="T91" fmla="*/ 266983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7860335" y="4122887"/>
            <a:ext cx="517525" cy="509587"/>
          </a:xfrm>
          <a:custGeom>
            <a:avLst/>
            <a:gdLst>
              <a:gd name="T0" fmla="*/ 2147483646 w 6140"/>
              <a:gd name="T1" fmla="*/ 2147483646 h 6040"/>
              <a:gd name="T2" fmla="*/ 2147483646 w 6140"/>
              <a:gd name="T3" fmla="*/ 2147483646 h 6040"/>
              <a:gd name="T4" fmla="*/ 2147483646 w 6140"/>
              <a:gd name="T5" fmla="*/ 2147483646 h 6040"/>
              <a:gd name="T6" fmla="*/ 2147483646 w 6140"/>
              <a:gd name="T7" fmla="*/ 2147483646 h 6040"/>
              <a:gd name="T8" fmla="*/ 2147483646 w 6140"/>
              <a:gd name="T9" fmla="*/ 2147483646 h 6040"/>
              <a:gd name="T10" fmla="*/ 2147483646 w 6140"/>
              <a:gd name="T11" fmla="*/ 2147483646 h 6040"/>
              <a:gd name="T12" fmla="*/ 2147483646 w 6140"/>
              <a:gd name="T13" fmla="*/ 2147483646 h 6040"/>
              <a:gd name="T14" fmla="*/ 2147483646 w 6140"/>
              <a:gd name="T15" fmla="*/ 2147483646 h 6040"/>
              <a:gd name="T16" fmla="*/ 2147483646 w 6140"/>
              <a:gd name="T17" fmla="*/ 2147483646 h 6040"/>
              <a:gd name="T18" fmla="*/ 2147483646 w 6140"/>
              <a:gd name="T19" fmla="*/ 2147483646 h 6040"/>
              <a:gd name="T20" fmla="*/ 2147483646 w 6140"/>
              <a:gd name="T21" fmla="*/ 2147483646 h 6040"/>
              <a:gd name="T22" fmla="*/ 2147483646 w 6140"/>
              <a:gd name="T23" fmla="*/ 2147483646 h 6040"/>
              <a:gd name="T24" fmla="*/ 2147483646 w 6140"/>
              <a:gd name="T25" fmla="*/ 2147483646 h 6040"/>
              <a:gd name="T26" fmla="*/ 2147483646 w 6140"/>
              <a:gd name="T27" fmla="*/ 2147483646 h 6040"/>
              <a:gd name="T28" fmla="*/ 298699967 w 6140"/>
              <a:gd name="T29" fmla="*/ 2147483646 h 6040"/>
              <a:gd name="T30" fmla="*/ 836224881 w 6140"/>
              <a:gd name="T31" fmla="*/ 2147483646 h 6040"/>
              <a:gd name="T32" fmla="*/ 2147483646 w 6140"/>
              <a:gd name="T33" fmla="*/ 89854040 h 6040"/>
              <a:gd name="T34" fmla="*/ 2147483646 w 6140"/>
              <a:gd name="T35" fmla="*/ 1707904638 h 6040"/>
              <a:gd name="T36" fmla="*/ 2147483646 w 6140"/>
              <a:gd name="T37" fmla="*/ 2147483646 h 6040"/>
              <a:gd name="T38" fmla="*/ 2147483646 w 6140"/>
              <a:gd name="T39" fmla="*/ 2147483646 h 6040"/>
              <a:gd name="T40" fmla="*/ 2147483646 w 6140"/>
              <a:gd name="T41" fmla="*/ 2147483646 h 6040"/>
              <a:gd name="T42" fmla="*/ 2147483646 w 6140"/>
              <a:gd name="T43" fmla="*/ 2147483646 h 6040"/>
              <a:gd name="T44" fmla="*/ 2147483646 w 6140"/>
              <a:gd name="T45" fmla="*/ 2147483646 h 6040"/>
              <a:gd name="T46" fmla="*/ 2147483646 w 6140"/>
              <a:gd name="T47" fmla="*/ 2147483646 h 6040"/>
              <a:gd name="T48" fmla="*/ 2147483646 w 6140"/>
              <a:gd name="T49" fmla="*/ 2147483646 h 6040"/>
              <a:gd name="T50" fmla="*/ 2147483646 w 6140"/>
              <a:gd name="T51" fmla="*/ 2147483646 h 6040"/>
              <a:gd name="T52" fmla="*/ 2147483646 w 6140"/>
              <a:gd name="T53" fmla="*/ 2147483646 h 6040"/>
              <a:gd name="T54" fmla="*/ 2147483646 w 6140"/>
              <a:gd name="T55" fmla="*/ 2147483646 h 6040"/>
              <a:gd name="T56" fmla="*/ 2147483646 w 6140"/>
              <a:gd name="T57" fmla="*/ 2147483646 h 6040"/>
              <a:gd name="T58" fmla="*/ 2147483646 w 6140"/>
              <a:gd name="T59" fmla="*/ 2147483646 h 6040"/>
              <a:gd name="T60" fmla="*/ 2147483646 w 6140"/>
              <a:gd name="T61" fmla="*/ 2147483646 h 6040"/>
              <a:gd name="T62" fmla="*/ 2147483646 w 6140"/>
              <a:gd name="T63" fmla="*/ 2147483646 h 6040"/>
              <a:gd name="T64" fmla="*/ 2147483646 w 6140"/>
              <a:gd name="T65" fmla="*/ 2147483646 h 6040"/>
              <a:gd name="T66" fmla="*/ 2147483646 w 6140"/>
              <a:gd name="T67" fmla="*/ 2147483646 h 6040"/>
              <a:gd name="T68" fmla="*/ 2147483646 w 6140"/>
              <a:gd name="T69" fmla="*/ 2147483646 h 6040"/>
              <a:gd name="T70" fmla="*/ 2147483646 w 6140"/>
              <a:gd name="T71" fmla="*/ 2147483646 h 6040"/>
              <a:gd name="T72" fmla="*/ 2147483646 w 6140"/>
              <a:gd name="T73" fmla="*/ 2147483646 h 6040"/>
              <a:gd name="T74" fmla="*/ 2147483646 w 6140"/>
              <a:gd name="T75" fmla="*/ 2147483646 h 6040"/>
              <a:gd name="T76" fmla="*/ 2147483646 w 6140"/>
              <a:gd name="T77" fmla="*/ 2147483646 h 6040"/>
              <a:gd name="T78" fmla="*/ 2147483646 w 6140"/>
              <a:gd name="T79" fmla="*/ 2147483646 h 6040"/>
              <a:gd name="T80" fmla="*/ 2147483646 w 6140"/>
              <a:gd name="T81" fmla="*/ 2147483646 h 6040"/>
              <a:gd name="T82" fmla="*/ 2147483646 w 6140"/>
              <a:gd name="T83" fmla="*/ 2147483646 h 6040"/>
              <a:gd name="T84" fmla="*/ 2147483646 w 6140"/>
              <a:gd name="T85" fmla="*/ 2147483646 h 6040"/>
              <a:gd name="T86" fmla="*/ 2147483646 w 6140"/>
              <a:gd name="T87" fmla="*/ 2147483646 h 6040"/>
              <a:gd name="T88" fmla="*/ 2147483646 w 6140"/>
              <a:gd name="T89" fmla="*/ 2147483646 h 6040"/>
              <a:gd name="T90" fmla="*/ 2147483646 w 6140"/>
              <a:gd name="T91" fmla="*/ 2147483646 h 6040"/>
              <a:gd name="T92" fmla="*/ 2147483646 w 6140"/>
              <a:gd name="T93" fmla="*/ 2147483646 h 6040"/>
              <a:gd name="T94" fmla="*/ 2147483646 w 6140"/>
              <a:gd name="T95" fmla="*/ 2147483646 h 6040"/>
              <a:gd name="T96" fmla="*/ 2147483646 w 6140"/>
              <a:gd name="T97" fmla="*/ 2147483646 h 6040"/>
              <a:gd name="T98" fmla="*/ 2147483646 w 6140"/>
              <a:gd name="T99" fmla="*/ 2147483646 h 6040"/>
              <a:gd name="T100" fmla="*/ 2147483646 w 6140"/>
              <a:gd name="T101" fmla="*/ 2147483646 h 6040"/>
              <a:gd name="T102" fmla="*/ 2147483646 w 6140"/>
              <a:gd name="T103" fmla="*/ 2147483646 h 6040"/>
              <a:gd name="T104" fmla="*/ 2147483646 w 6140"/>
              <a:gd name="T105" fmla="*/ 2147483646 h 6040"/>
              <a:gd name="T106" fmla="*/ 2147483646 w 6140"/>
              <a:gd name="T107" fmla="*/ 2147483646 h 6040"/>
              <a:gd name="T108" fmla="*/ 2147483646 w 6140"/>
              <a:gd name="T109" fmla="*/ 2147483646 h 6040"/>
              <a:gd name="T110" fmla="*/ 2147483646 w 6140"/>
              <a:gd name="T111" fmla="*/ 2147483646 h 6040"/>
              <a:gd name="T112" fmla="*/ 2147483646 w 6140"/>
              <a:gd name="T113" fmla="*/ 2147483646 h 6040"/>
              <a:gd name="T114" fmla="*/ 2147483646 w 6140"/>
              <a:gd name="T115" fmla="*/ 2147483646 h 6040"/>
              <a:gd name="T116" fmla="*/ 2147483646 w 6140"/>
              <a:gd name="T117" fmla="*/ 2147483646 h 6040"/>
              <a:gd name="T118" fmla="*/ 2147483646 w 6140"/>
              <a:gd name="T119" fmla="*/ 2147483646 h 60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140" h="6040">
                <a:moveTo>
                  <a:pt x="3011" y="554"/>
                </a:moveTo>
                <a:lnTo>
                  <a:pt x="5433" y="554"/>
                </a:lnTo>
                <a:lnTo>
                  <a:pt x="5469" y="555"/>
                </a:lnTo>
                <a:lnTo>
                  <a:pt x="5505" y="557"/>
                </a:lnTo>
                <a:lnTo>
                  <a:pt x="5540" y="562"/>
                </a:lnTo>
                <a:lnTo>
                  <a:pt x="5575" y="567"/>
                </a:lnTo>
                <a:lnTo>
                  <a:pt x="5608" y="576"/>
                </a:lnTo>
                <a:lnTo>
                  <a:pt x="5642" y="586"/>
                </a:lnTo>
                <a:lnTo>
                  <a:pt x="5676" y="597"/>
                </a:lnTo>
                <a:lnTo>
                  <a:pt x="5707" y="609"/>
                </a:lnTo>
                <a:lnTo>
                  <a:pt x="5738" y="623"/>
                </a:lnTo>
                <a:lnTo>
                  <a:pt x="5768" y="639"/>
                </a:lnTo>
                <a:lnTo>
                  <a:pt x="5799" y="656"/>
                </a:lnTo>
                <a:lnTo>
                  <a:pt x="5828" y="674"/>
                </a:lnTo>
                <a:lnTo>
                  <a:pt x="5854" y="694"/>
                </a:lnTo>
                <a:lnTo>
                  <a:pt x="5881" y="716"/>
                </a:lnTo>
                <a:lnTo>
                  <a:pt x="5908" y="738"/>
                </a:lnTo>
                <a:lnTo>
                  <a:pt x="5932" y="761"/>
                </a:lnTo>
                <a:lnTo>
                  <a:pt x="5955" y="786"/>
                </a:lnTo>
                <a:lnTo>
                  <a:pt x="5977" y="811"/>
                </a:lnTo>
                <a:lnTo>
                  <a:pt x="5998" y="838"/>
                </a:lnTo>
                <a:lnTo>
                  <a:pt x="6018" y="866"/>
                </a:lnTo>
                <a:lnTo>
                  <a:pt x="6037" y="895"/>
                </a:lnTo>
                <a:lnTo>
                  <a:pt x="6054" y="924"/>
                </a:lnTo>
                <a:lnTo>
                  <a:pt x="6069" y="955"/>
                </a:lnTo>
                <a:lnTo>
                  <a:pt x="6084" y="987"/>
                </a:lnTo>
                <a:lnTo>
                  <a:pt x="6097" y="1018"/>
                </a:lnTo>
                <a:lnTo>
                  <a:pt x="6107" y="1051"/>
                </a:lnTo>
                <a:lnTo>
                  <a:pt x="6117" y="1084"/>
                </a:lnTo>
                <a:lnTo>
                  <a:pt x="6125" y="1119"/>
                </a:lnTo>
                <a:lnTo>
                  <a:pt x="6132" y="1154"/>
                </a:lnTo>
                <a:lnTo>
                  <a:pt x="6136" y="1189"/>
                </a:lnTo>
                <a:lnTo>
                  <a:pt x="6139" y="1225"/>
                </a:lnTo>
                <a:lnTo>
                  <a:pt x="6140" y="1261"/>
                </a:lnTo>
                <a:lnTo>
                  <a:pt x="6140" y="5331"/>
                </a:lnTo>
                <a:lnTo>
                  <a:pt x="6139" y="5369"/>
                </a:lnTo>
                <a:lnTo>
                  <a:pt x="6136" y="5405"/>
                </a:lnTo>
                <a:lnTo>
                  <a:pt x="6132" y="5439"/>
                </a:lnTo>
                <a:lnTo>
                  <a:pt x="6125" y="5474"/>
                </a:lnTo>
                <a:lnTo>
                  <a:pt x="6117" y="5508"/>
                </a:lnTo>
                <a:lnTo>
                  <a:pt x="6107" y="5542"/>
                </a:lnTo>
                <a:lnTo>
                  <a:pt x="6097" y="5574"/>
                </a:lnTo>
                <a:lnTo>
                  <a:pt x="6084" y="5607"/>
                </a:lnTo>
                <a:lnTo>
                  <a:pt x="6069" y="5638"/>
                </a:lnTo>
                <a:lnTo>
                  <a:pt x="6054" y="5668"/>
                </a:lnTo>
                <a:lnTo>
                  <a:pt x="6037" y="5698"/>
                </a:lnTo>
                <a:lnTo>
                  <a:pt x="6018" y="5726"/>
                </a:lnTo>
                <a:lnTo>
                  <a:pt x="5998" y="5754"/>
                </a:lnTo>
                <a:lnTo>
                  <a:pt x="5977" y="5781"/>
                </a:lnTo>
                <a:lnTo>
                  <a:pt x="5955" y="5806"/>
                </a:lnTo>
                <a:lnTo>
                  <a:pt x="5932" y="5832"/>
                </a:lnTo>
                <a:lnTo>
                  <a:pt x="5908" y="5855"/>
                </a:lnTo>
                <a:lnTo>
                  <a:pt x="5881" y="5877"/>
                </a:lnTo>
                <a:lnTo>
                  <a:pt x="5854" y="5898"/>
                </a:lnTo>
                <a:lnTo>
                  <a:pt x="5828" y="5918"/>
                </a:lnTo>
                <a:lnTo>
                  <a:pt x="5799" y="5936"/>
                </a:lnTo>
                <a:lnTo>
                  <a:pt x="5768" y="5954"/>
                </a:lnTo>
                <a:lnTo>
                  <a:pt x="5738" y="5969"/>
                </a:lnTo>
                <a:lnTo>
                  <a:pt x="5707" y="5983"/>
                </a:lnTo>
                <a:lnTo>
                  <a:pt x="5676" y="5996"/>
                </a:lnTo>
                <a:lnTo>
                  <a:pt x="5642" y="6007"/>
                </a:lnTo>
                <a:lnTo>
                  <a:pt x="5608" y="6016"/>
                </a:lnTo>
                <a:lnTo>
                  <a:pt x="5575" y="6025"/>
                </a:lnTo>
                <a:lnTo>
                  <a:pt x="5540" y="6030"/>
                </a:lnTo>
                <a:lnTo>
                  <a:pt x="5505" y="6035"/>
                </a:lnTo>
                <a:lnTo>
                  <a:pt x="5469" y="6039"/>
                </a:lnTo>
                <a:lnTo>
                  <a:pt x="5433" y="6040"/>
                </a:lnTo>
                <a:lnTo>
                  <a:pt x="3011" y="6040"/>
                </a:lnTo>
                <a:lnTo>
                  <a:pt x="2981" y="6039"/>
                </a:lnTo>
                <a:lnTo>
                  <a:pt x="2951" y="6036"/>
                </a:lnTo>
                <a:lnTo>
                  <a:pt x="2921" y="6033"/>
                </a:lnTo>
                <a:lnTo>
                  <a:pt x="2892" y="6029"/>
                </a:lnTo>
                <a:lnTo>
                  <a:pt x="2863" y="6023"/>
                </a:lnTo>
                <a:lnTo>
                  <a:pt x="2834" y="6016"/>
                </a:lnTo>
                <a:lnTo>
                  <a:pt x="2806" y="6008"/>
                </a:lnTo>
                <a:lnTo>
                  <a:pt x="2778" y="5999"/>
                </a:lnTo>
                <a:lnTo>
                  <a:pt x="2750" y="5989"/>
                </a:lnTo>
                <a:lnTo>
                  <a:pt x="2723" y="5978"/>
                </a:lnTo>
                <a:lnTo>
                  <a:pt x="2698" y="5965"/>
                </a:lnTo>
                <a:lnTo>
                  <a:pt x="2672" y="5951"/>
                </a:lnTo>
                <a:lnTo>
                  <a:pt x="2647" y="5938"/>
                </a:lnTo>
                <a:lnTo>
                  <a:pt x="2623" y="5922"/>
                </a:lnTo>
                <a:lnTo>
                  <a:pt x="2599" y="5906"/>
                </a:lnTo>
                <a:lnTo>
                  <a:pt x="2577" y="5889"/>
                </a:lnTo>
                <a:lnTo>
                  <a:pt x="2554" y="5870"/>
                </a:lnTo>
                <a:lnTo>
                  <a:pt x="2533" y="5852"/>
                </a:lnTo>
                <a:lnTo>
                  <a:pt x="2512" y="5832"/>
                </a:lnTo>
                <a:lnTo>
                  <a:pt x="2492" y="5811"/>
                </a:lnTo>
                <a:lnTo>
                  <a:pt x="2474" y="5790"/>
                </a:lnTo>
                <a:lnTo>
                  <a:pt x="2455" y="5768"/>
                </a:lnTo>
                <a:lnTo>
                  <a:pt x="2438" y="5745"/>
                </a:lnTo>
                <a:lnTo>
                  <a:pt x="2421" y="5722"/>
                </a:lnTo>
                <a:lnTo>
                  <a:pt x="2406" y="5697"/>
                </a:lnTo>
                <a:lnTo>
                  <a:pt x="2392" y="5672"/>
                </a:lnTo>
                <a:lnTo>
                  <a:pt x="2378" y="5646"/>
                </a:lnTo>
                <a:lnTo>
                  <a:pt x="2366" y="5621"/>
                </a:lnTo>
                <a:lnTo>
                  <a:pt x="2355" y="5594"/>
                </a:lnTo>
                <a:lnTo>
                  <a:pt x="2345" y="5567"/>
                </a:lnTo>
                <a:lnTo>
                  <a:pt x="2336" y="5539"/>
                </a:lnTo>
                <a:lnTo>
                  <a:pt x="2327" y="5510"/>
                </a:lnTo>
                <a:lnTo>
                  <a:pt x="2315" y="5509"/>
                </a:lnTo>
                <a:lnTo>
                  <a:pt x="2259" y="5501"/>
                </a:lnTo>
                <a:lnTo>
                  <a:pt x="2203" y="5493"/>
                </a:lnTo>
                <a:lnTo>
                  <a:pt x="2147" y="5484"/>
                </a:lnTo>
                <a:lnTo>
                  <a:pt x="2092" y="5474"/>
                </a:lnTo>
                <a:lnTo>
                  <a:pt x="2037" y="5463"/>
                </a:lnTo>
                <a:lnTo>
                  <a:pt x="1983" y="5451"/>
                </a:lnTo>
                <a:lnTo>
                  <a:pt x="1929" y="5439"/>
                </a:lnTo>
                <a:lnTo>
                  <a:pt x="1876" y="5427"/>
                </a:lnTo>
                <a:lnTo>
                  <a:pt x="1824" y="5413"/>
                </a:lnTo>
                <a:lnTo>
                  <a:pt x="1771" y="5398"/>
                </a:lnTo>
                <a:lnTo>
                  <a:pt x="1719" y="5383"/>
                </a:lnTo>
                <a:lnTo>
                  <a:pt x="1668" y="5366"/>
                </a:lnTo>
                <a:lnTo>
                  <a:pt x="1618" y="5350"/>
                </a:lnTo>
                <a:lnTo>
                  <a:pt x="1568" y="5333"/>
                </a:lnTo>
                <a:lnTo>
                  <a:pt x="1519" y="5314"/>
                </a:lnTo>
                <a:lnTo>
                  <a:pt x="1471" y="5295"/>
                </a:lnTo>
                <a:lnTo>
                  <a:pt x="1423" y="5276"/>
                </a:lnTo>
                <a:lnTo>
                  <a:pt x="1375" y="5255"/>
                </a:lnTo>
                <a:lnTo>
                  <a:pt x="1329" y="5234"/>
                </a:lnTo>
                <a:lnTo>
                  <a:pt x="1283" y="5213"/>
                </a:lnTo>
                <a:lnTo>
                  <a:pt x="1237" y="5190"/>
                </a:lnTo>
                <a:lnTo>
                  <a:pt x="1193" y="5167"/>
                </a:lnTo>
                <a:lnTo>
                  <a:pt x="1150" y="5143"/>
                </a:lnTo>
                <a:lnTo>
                  <a:pt x="1107" y="5119"/>
                </a:lnTo>
                <a:lnTo>
                  <a:pt x="1064" y="5093"/>
                </a:lnTo>
                <a:lnTo>
                  <a:pt x="1024" y="5067"/>
                </a:lnTo>
                <a:lnTo>
                  <a:pt x="983" y="5041"/>
                </a:lnTo>
                <a:lnTo>
                  <a:pt x="944" y="5013"/>
                </a:lnTo>
                <a:lnTo>
                  <a:pt x="905" y="4985"/>
                </a:lnTo>
                <a:lnTo>
                  <a:pt x="867" y="4956"/>
                </a:lnTo>
                <a:lnTo>
                  <a:pt x="830" y="4927"/>
                </a:lnTo>
                <a:lnTo>
                  <a:pt x="794" y="4897"/>
                </a:lnTo>
                <a:lnTo>
                  <a:pt x="757" y="4866"/>
                </a:lnTo>
                <a:lnTo>
                  <a:pt x="721" y="4832"/>
                </a:lnTo>
                <a:lnTo>
                  <a:pt x="686" y="4800"/>
                </a:lnTo>
                <a:lnTo>
                  <a:pt x="652" y="4765"/>
                </a:lnTo>
                <a:lnTo>
                  <a:pt x="620" y="4730"/>
                </a:lnTo>
                <a:lnTo>
                  <a:pt x="588" y="4695"/>
                </a:lnTo>
                <a:lnTo>
                  <a:pt x="557" y="4658"/>
                </a:lnTo>
                <a:lnTo>
                  <a:pt x="528" y="4622"/>
                </a:lnTo>
                <a:lnTo>
                  <a:pt x="500" y="4584"/>
                </a:lnTo>
                <a:lnTo>
                  <a:pt x="472" y="4547"/>
                </a:lnTo>
                <a:lnTo>
                  <a:pt x="447" y="4507"/>
                </a:lnTo>
                <a:lnTo>
                  <a:pt x="422" y="4468"/>
                </a:lnTo>
                <a:lnTo>
                  <a:pt x="398" y="4428"/>
                </a:lnTo>
                <a:lnTo>
                  <a:pt x="376" y="4386"/>
                </a:lnTo>
                <a:lnTo>
                  <a:pt x="355" y="4346"/>
                </a:lnTo>
                <a:lnTo>
                  <a:pt x="335" y="4304"/>
                </a:lnTo>
                <a:lnTo>
                  <a:pt x="317" y="4261"/>
                </a:lnTo>
                <a:lnTo>
                  <a:pt x="299" y="4218"/>
                </a:lnTo>
                <a:lnTo>
                  <a:pt x="283" y="4174"/>
                </a:lnTo>
                <a:lnTo>
                  <a:pt x="269" y="4130"/>
                </a:lnTo>
                <a:lnTo>
                  <a:pt x="255" y="4084"/>
                </a:lnTo>
                <a:lnTo>
                  <a:pt x="243" y="4038"/>
                </a:lnTo>
                <a:lnTo>
                  <a:pt x="233" y="3993"/>
                </a:lnTo>
                <a:lnTo>
                  <a:pt x="224" y="3945"/>
                </a:lnTo>
                <a:lnTo>
                  <a:pt x="217" y="3897"/>
                </a:lnTo>
                <a:lnTo>
                  <a:pt x="210" y="3850"/>
                </a:lnTo>
                <a:lnTo>
                  <a:pt x="205" y="3801"/>
                </a:lnTo>
                <a:lnTo>
                  <a:pt x="203" y="3752"/>
                </a:lnTo>
                <a:lnTo>
                  <a:pt x="201" y="3702"/>
                </a:lnTo>
                <a:lnTo>
                  <a:pt x="201" y="3651"/>
                </a:lnTo>
                <a:lnTo>
                  <a:pt x="202" y="3601"/>
                </a:lnTo>
                <a:lnTo>
                  <a:pt x="204" y="3549"/>
                </a:lnTo>
                <a:lnTo>
                  <a:pt x="209" y="3500"/>
                </a:lnTo>
                <a:lnTo>
                  <a:pt x="216" y="3445"/>
                </a:lnTo>
                <a:lnTo>
                  <a:pt x="221" y="3403"/>
                </a:lnTo>
                <a:lnTo>
                  <a:pt x="228" y="3360"/>
                </a:lnTo>
                <a:lnTo>
                  <a:pt x="235" y="3317"/>
                </a:lnTo>
                <a:lnTo>
                  <a:pt x="245" y="3274"/>
                </a:lnTo>
                <a:lnTo>
                  <a:pt x="255" y="3231"/>
                </a:lnTo>
                <a:lnTo>
                  <a:pt x="267" y="3187"/>
                </a:lnTo>
                <a:lnTo>
                  <a:pt x="278" y="3143"/>
                </a:lnTo>
                <a:lnTo>
                  <a:pt x="292" y="3099"/>
                </a:lnTo>
                <a:lnTo>
                  <a:pt x="306" y="3053"/>
                </a:lnTo>
                <a:lnTo>
                  <a:pt x="322" y="3009"/>
                </a:lnTo>
                <a:lnTo>
                  <a:pt x="339" y="2964"/>
                </a:lnTo>
                <a:lnTo>
                  <a:pt x="356" y="2919"/>
                </a:lnTo>
                <a:lnTo>
                  <a:pt x="376" y="2872"/>
                </a:lnTo>
                <a:lnTo>
                  <a:pt x="396" y="2826"/>
                </a:lnTo>
                <a:lnTo>
                  <a:pt x="416" y="2779"/>
                </a:lnTo>
                <a:lnTo>
                  <a:pt x="440" y="2733"/>
                </a:lnTo>
                <a:lnTo>
                  <a:pt x="398" y="2695"/>
                </a:lnTo>
                <a:lnTo>
                  <a:pt x="357" y="2654"/>
                </a:lnTo>
                <a:lnTo>
                  <a:pt x="319" y="2614"/>
                </a:lnTo>
                <a:lnTo>
                  <a:pt x="282" y="2573"/>
                </a:lnTo>
                <a:lnTo>
                  <a:pt x="247" y="2531"/>
                </a:lnTo>
                <a:lnTo>
                  <a:pt x="214" y="2489"/>
                </a:lnTo>
                <a:lnTo>
                  <a:pt x="184" y="2445"/>
                </a:lnTo>
                <a:lnTo>
                  <a:pt x="155" y="2401"/>
                </a:lnTo>
                <a:lnTo>
                  <a:pt x="129" y="2356"/>
                </a:lnTo>
                <a:lnTo>
                  <a:pt x="104" y="2310"/>
                </a:lnTo>
                <a:lnTo>
                  <a:pt x="82" y="2263"/>
                </a:lnTo>
                <a:lnTo>
                  <a:pt x="62" y="2215"/>
                </a:lnTo>
                <a:lnTo>
                  <a:pt x="46" y="2165"/>
                </a:lnTo>
                <a:lnTo>
                  <a:pt x="38" y="2141"/>
                </a:lnTo>
                <a:lnTo>
                  <a:pt x="31" y="2115"/>
                </a:lnTo>
                <a:lnTo>
                  <a:pt x="25" y="2090"/>
                </a:lnTo>
                <a:lnTo>
                  <a:pt x="19" y="2064"/>
                </a:lnTo>
                <a:lnTo>
                  <a:pt x="14" y="2037"/>
                </a:lnTo>
                <a:lnTo>
                  <a:pt x="10" y="2011"/>
                </a:lnTo>
                <a:lnTo>
                  <a:pt x="7" y="1984"/>
                </a:lnTo>
                <a:lnTo>
                  <a:pt x="3" y="1957"/>
                </a:lnTo>
                <a:lnTo>
                  <a:pt x="1" y="1929"/>
                </a:lnTo>
                <a:lnTo>
                  <a:pt x="0" y="1902"/>
                </a:lnTo>
                <a:lnTo>
                  <a:pt x="0" y="1874"/>
                </a:lnTo>
                <a:lnTo>
                  <a:pt x="0" y="1846"/>
                </a:lnTo>
                <a:lnTo>
                  <a:pt x="0" y="1817"/>
                </a:lnTo>
                <a:lnTo>
                  <a:pt x="2" y="1788"/>
                </a:lnTo>
                <a:lnTo>
                  <a:pt x="4" y="1758"/>
                </a:lnTo>
                <a:lnTo>
                  <a:pt x="7" y="1729"/>
                </a:lnTo>
                <a:lnTo>
                  <a:pt x="11" y="1698"/>
                </a:lnTo>
                <a:lnTo>
                  <a:pt x="16" y="1667"/>
                </a:lnTo>
                <a:lnTo>
                  <a:pt x="21" y="1637"/>
                </a:lnTo>
                <a:lnTo>
                  <a:pt x="28" y="1606"/>
                </a:lnTo>
                <a:lnTo>
                  <a:pt x="35" y="1573"/>
                </a:lnTo>
                <a:lnTo>
                  <a:pt x="43" y="1542"/>
                </a:lnTo>
                <a:lnTo>
                  <a:pt x="51" y="1509"/>
                </a:lnTo>
                <a:lnTo>
                  <a:pt x="61" y="1475"/>
                </a:lnTo>
                <a:lnTo>
                  <a:pt x="72" y="1443"/>
                </a:lnTo>
                <a:lnTo>
                  <a:pt x="83" y="1409"/>
                </a:lnTo>
                <a:lnTo>
                  <a:pt x="109" y="1340"/>
                </a:lnTo>
                <a:lnTo>
                  <a:pt x="138" y="1270"/>
                </a:lnTo>
                <a:lnTo>
                  <a:pt x="170" y="1198"/>
                </a:lnTo>
                <a:lnTo>
                  <a:pt x="207" y="1124"/>
                </a:lnTo>
                <a:lnTo>
                  <a:pt x="247" y="1048"/>
                </a:lnTo>
                <a:lnTo>
                  <a:pt x="291" y="970"/>
                </a:lnTo>
                <a:lnTo>
                  <a:pt x="232" y="930"/>
                </a:lnTo>
                <a:lnTo>
                  <a:pt x="966" y="3"/>
                </a:lnTo>
                <a:lnTo>
                  <a:pt x="977" y="2"/>
                </a:lnTo>
                <a:lnTo>
                  <a:pt x="1011" y="1"/>
                </a:lnTo>
                <a:lnTo>
                  <a:pt x="1062" y="0"/>
                </a:lnTo>
                <a:lnTo>
                  <a:pt x="1092" y="1"/>
                </a:lnTo>
                <a:lnTo>
                  <a:pt x="1126" y="2"/>
                </a:lnTo>
                <a:lnTo>
                  <a:pt x="1161" y="4"/>
                </a:lnTo>
                <a:lnTo>
                  <a:pt x="1198" y="9"/>
                </a:lnTo>
                <a:lnTo>
                  <a:pt x="1236" y="14"/>
                </a:lnTo>
                <a:lnTo>
                  <a:pt x="1276" y="22"/>
                </a:lnTo>
                <a:lnTo>
                  <a:pt x="1314" y="31"/>
                </a:lnTo>
                <a:lnTo>
                  <a:pt x="1352" y="43"/>
                </a:lnTo>
                <a:lnTo>
                  <a:pt x="1372" y="48"/>
                </a:lnTo>
                <a:lnTo>
                  <a:pt x="1390" y="57"/>
                </a:lnTo>
                <a:lnTo>
                  <a:pt x="1408" y="65"/>
                </a:lnTo>
                <a:lnTo>
                  <a:pt x="1426" y="73"/>
                </a:lnTo>
                <a:lnTo>
                  <a:pt x="1461" y="93"/>
                </a:lnTo>
                <a:lnTo>
                  <a:pt x="1495" y="114"/>
                </a:lnTo>
                <a:lnTo>
                  <a:pt x="1527" y="136"/>
                </a:lnTo>
                <a:lnTo>
                  <a:pt x="1559" y="159"/>
                </a:lnTo>
                <a:lnTo>
                  <a:pt x="1588" y="182"/>
                </a:lnTo>
                <a:lnTo>
                  <a:pt x="1616" y="205"/>
                </a:lnTo>
                <a:lnTo>
                  <a:pt x="1642" y="230"/>
                </a:lnTo>
                <a:lnTo>
                  <a:pt x="1666" y="252"/>
                </a:lnTo>
                <a:lnTo>
                  <a:pt x="1707" y="293"/>
                </a:lnTo>
                <a:lnTo>
                  <a:pt x="1739" y="327"/>
                </a:lnTo>
                <a:lnTo>
                  <a:pt x="1759" y="350"/>
                </a:lnTo>
                <a:lnTo>
                  <a:pt x="1765" y="359"/>
                </a:lnTo>
                <a:lnTo>
                  <a:pt x="1153" y="1011"/>
                </a:lnTo>
                <a:lnTo>
                  <a:pt x="985" y="843"/>
                </a:lnTo>
                <a:lnTo>
                  <a:pt x="714" y="1251"/>
                </a:lnTo>
                <a:lnTo>
                  <a:pt x="630" y="1196"/>
                </a:lnTo>
                <a:lnTo>
                  <a:pt x="603" y="1246"/>
                </a:lnTo>
                <a:lnTo>
                  <a:pt x="578" y="1294"/>
                </a:lnTo>
                <a:lnTo>
                  <a:pt x="556" y="1342"/>
                </a:lnTo>
                <a:lnTo>
                  <a:pt x="535" y="1390"/>
                </a:lnTo>
                <a:lnTo>
                  <a:pt x="516" y="1435"/>
                </a:lnTo>
                <a:lnTo>
                  <a:pt x="500" y="1480"/>
                </a:lnTo>
                <a:lnTo>
                  <a:pt x="485" y="1524"/>
                </a:lnTo>
                <a:lnTo>
                  <a:pt x="472" y="1567"/>
                </a:lnTo>
                <a:lnTo>
                  <a:pt x="462" y="1609"/>
                </a:lnTo>
                <a:lnTo>
                  <a:pt x="452" y="1650"/>
                </a:lnTo>
                <a:lnTo>
                  <a:pt x="445" y="1690"/>
                </a:lnTo>
                <a:lnTo>
                  <a:pt x="440" y="1729"/>
                </a:lnTo>
                <a:lnTo>
                  <a:pt x="436" y="1768"/>
                </a:lnTo>
                <a:lnTo>
                  <a:pt x="435" y="1805"/>
                </a:lnTo>
                <a:lnTo>
                  <a:pt x="434" y="1842"/>
                </a:lnTo>
                <a:lnTo>
                  <a:pt x="436" y="1878"/>
                </a:lnTo>
                <a:lnTo>
                  <a:pt x="439" y="1913"/>
                </a:lnTo>
                <a:lnTo>
                  <a:pt x="443" y="1948"/>
                </a:lnTo>
                <a:lnTo>
                  <a:pt x="450" y="1982"/>
                </a:lnTo>
                <a:lnTo>
                  <a:pt x="457" y="2014"/>
                </a:lnTo>
                <a:lnTo>
                  <a:pt x="466" y="2047"/>
                </a:lnTo>
                <a:lnTo>
                  <a:pt x="477" y="2079"/>
                </a:lnTo>
                <a:lnTo>
                  <a:pt x="488" y="2111"/>
                </a:lnTo>
                <a:lnTo>
                  <a:pt x="502" y="2141"/>
                </a:lnTo>
                <a:lnTo>
                  <a:pt x="516" y="2171"/>
                </a:lnTo>
                <a:lnTo>
                  <a:pt x="533" y="2200"/>
                </a:lnTo>
                <a:lnTo>
                  <a:pt x="550" y="2229"/>
                </a:lnTo>
                <a:lnTo>
                  <a:pt x="569" y="2257"/>
                </a:lnTo>
                <a:lnTo>
                  <a:pt x="587" y="2285"/>
                </a:lnTo>
                <a:lnTo>
                  <a:pt x="608" y="2313"/>
                </a:lnTo>
                <a:lnTo>
                  <a:pt x="630" y="2339"/>
                </a:lnTo>
                <a:lnTo>
                  <a:pt x="652" y="2366"/>
                </a:lnTo>
                <a:lnTo>
                  <a:pt x="682" y="2322"/>
                </a:lnTo>
                <a:lnTo>
                  <a:pt x="713" y="2278"/>
                </a:lnTo>
                <a:lnTo>
                  <a:pt x="745" y="2234"/>
                </a:lnTo>
                <a:lnTo>
                  <a:pt x="778" y="2188"/>
                </a:lnTo>
                <a:lnTo>
                  <a:pt x="811" y="2144"/>
                </a:lnTo>
                <a:lnTo>
                  <a:pt x="846" y="2099"/>
                </a:lnTo>
                <a:lnTo>
                  <a:pt x="883" y="2054"/>
                </a:lnTo>
                <a:lnTo>
                  <a:pt x="920" y="2007"/>
                </a:lnTo>
                <a:lnTo>
                  <a:pt x="957" y="1962"/>
                </a:lnTo>
                <a:lnTo>
                  <a:pt x="997" y="1916"/>
                </a:lnTo>
                <a:lnTo>
                  <a:pt x="1038" y="1870"/>
                </a:lnTo>
                <a:lnTo>
                  <a:pt x="1079" y="1824"/>
                </a:lnTo>
                <a:lnTo>
                  <a:pt x="1166" y="1730"/>
                </a:lnTo>
                <a:lnTo>
                  <a:pt x="1257" y="1636"/>
                </a:lnTo>
                <a:lnTo>
                  <a:pt x="1247" y="1611"/>
                </a:lnTo>
                <a:lnTo>
                  <a:pt x="1237" y="1586"/>
                </a:lnTo>
                <a:lnTo>
                  <a:pt x="1230" y="1560"/>
                </a:lnTo>
                <a:lnTo>
                  <a:pt x="1223" y="1534"/>
                </a:lnTo>
                <a:lnTo>
                  <a:pt x="1219" y="1507"/>
                </a:lnTo>
                <a:lnTo>
                  <a:pt x="1215" y="1479"/>
                </a:lnTo>
                <a:lnTo>
                  <a:pt x="1213" y="1451"/>
                </a:lnTo>
                <a:lnTo>
                  <a:pt x="1212" y="1423"/>
                </a:lnTo>
                <a:lnTo>
                  <a:pt x="1213" y="1397"/>
                </a:lnTo>
                <a:lnTo>
                  <a:pt x="1214" y="1370"/>
                </a:lnTo>
                <a:lnTo>
                  <a:pt x="1218" y="1344"/>
                </a:lnTo>
                <a:lnTo>
                  <a:pt x="1222" y="1319"/>
                </a:lnTo>
                <a:lnTo>
                  <a:pt x="1228" y="1293"/>
                </a:lnTo>
                <a:lnTo>
                  <a:pt x="1235" y="1269"/>
                </a:lnTo>
                <a:lnTo>
                  <a:pt x="1243" y="1244"/>
                </a:lnTo>
                <a:lnTo>
                  <a:pt x="1252" y="1221"/>
                </a:lnTo>
                <a:lnTo>
                  <a:pt x="1263" y="1198"/>
                </a:lnTo>
                <a:lnTo>
                  <a:pt x="1274" y="1175"/>
                </a:lnTo>
                <a:lnTo>
                  <a:pt x="1287" y="1154"/>
                </a:lnTo>
                <a:lnTo>
                  <a:pt x="1301" y="1132"/>
                </a:lnTo>
                <a:lnTo>
                  <a:pt x="1315" y="1112"/>
                </a:lnTo>
                <a:lnTo>
                  <a:pt x="1331" y="1092"/>
                </a:lnTo>
                <a:lnTo>
                  <a:pt x="1348" y="1073"/>
                </a:lnTo>
                <a:lnTo>
                  <a:pt x="1365" y="1055"/>
                </a:lnTo>
                <a:lnTo>
                  <a:pt x="1365" y="1054"/>
                </a:lnTo>
                <a:lnTo>
                  <a:pt x="1384" y="1037"/>
                </a:lnTo>
                <a:lnTo>
                  <a:pt x="1402" y="1020"/>
                </a:lnTo>
                <a:lnTo>
                  <a:pt x="1422" y="1005"/>
                </a:lnTo>
                <a:lnTo>
                  <a:pt x="1443" y="990"/>
                </a:lnTo>
                <a:lnTo>
                  <a:pt x="1464" y="977"/>
                </a:lnTo>
                <a:lnTo>
                  <a:pt x="1486" y="965"/>
                </a:lnTo>
                <a:lnTo>
                  <a:pt x="1508" y="953"/>
                </a:lnTo>
                <a:lnTo>
                  <a:pt x="1531" y="943"/>
                </a:lnTo>
                <a:lnTo>
                  <a:pt x="1554" y="933"/>
                </a:lnTo>
                <a:lnTo>
                  <a:pt x="1579" y="925"/>
                </a:lnTo>
                <a:lnTo>
                  <a:pt x="1603" y="918"/>
                </a:lnTo>
                <a:lnTo>
                  <a:pt x="1628" y="912"/>
                </a:lnTo>
                <a:lnTo>
                  <a:pt x="1654" y="908"/>
                </a:lnTo>
                <a:lnTo>
                  <a:pt x="1681" y="904"/>
                </a:lnTo>
                <a:lnTo>
                  <a:pt x="1706" y="902"/>
                </a:lnTo>
                <a:lnTo>
                  <a:pt x="1733" y="902"/>
                </a:lnTo>
                <a:lnTo>
                  <a:pt x="1760" y="902"/>
                </a:lnTo>
                <a:lnTo>
                  <a:pt x="1786" y="904"/>
                </a:lnTo>
                <a:lnTo>
                  <a:pt x="1813" y="908"/>
                </a:lnTo>
                <a:lnTo>
                  <a:pt x="1839" y="912"/>
                </a:lnTo>
                <a:lnTo>
                  <a:pt x="1863" y="918"/>
                </a:lnTo>
                <a:lnTo>
                  <a:pt x="1889" y="925"/>
                </a:lnTo>
                <a:lnTo>
                  <a:pt x="1913" y="933"/>
                </a:lnTo>
                <a:lnTo>
                  <a:pt x="1936" y="943"/>
                </a:lnTo>
                <a:lnTo>
                  <a:pt x="1959" y="953"/>
                </a:lnTo>
                <a:lnTo>
                  <a:pt x="1981" y="965"/>
                </a:lnTo>
                <a:lnTo>
                  <a:pt x="2003" y="977"/>
                </a:lnTo>
                <a:lnTo>
                  <a:pt x="2024" y="990"/>
                </a:lnTo>
                <a:lnTo>
                  <a:pt x="2045" y="1005"/>
                </a:lnTo>
                <a:lnTo>
                  <a:pt x="2065" y="1020"/>
                </a:lnTo>
                <a:lnTo>
                  <a:pt x="2084" y="1037"/>
                </a:lnTo>
                <a:lnTo>
                  <a:pt x="2102" y="1054"/>
                </a:lnTo>
                <a:lnTo>
                  <a:pt x="2102" y="1055"/>
                </a:lnTo>
                <a:lnTo>
                  <a:pt x="2118" y="1073"/>
                </a:lnTo>
                <a:lnTo>
                  <a:pt x="2136" y="1091"/>
                </a:lnTo>
                <a:lnTo>
                  <a:pt x="2151" y="1111"/>
                </a:lnTo>
                <a:lnTo>
                  <a:pt x="2165" y="1132"/>
                </a:lnTo>
                <a:lnTo>
                  <a:pt x="2179" y="1153"/>
                </a:lnTo>
                <a:lnTo>
                  <a:pt x="2192" y="1175"/>
                </a:lnTo>
                <a:lnTo>
                  <a:pt x="2203" y="1197"/>
                </a:lnTo>
                <a:lnTo>
                  <a:pt x="2214" y="1220"/>
                </a:lnTo>
                <a:lnTo>
                  <a:pt x="2223" y="1244"/>
                </a:lnTo>
                <a:lnTo>
                  <a:pt x="2231" y="1269"/>
                </a:lnTo>
                <a:lnTo>
                  <a:pt x="2238" y="1293"/>
                </a:lnTo>
                <a:lnTo>
                  <a:pt x="2244" y="1319"/>
                </a:lnTo>
                <a:lnTo>
                  <a:pt x="2248" y="1344"/>
                </a:lnTo>
                <a:lnTo>
                  <a:pt x="2252" y="1370"/>
                </a:lnTo>
                <a:lnTo>
                  <a:pt x="2254" y="1397"/>
                </a:lnTo>
                <a:lnTo>
                  <a:pt x="2254" y="1423"/>
                </a:lnTo>
                <a:lnTo>
                  <a:pt x="2254" y="1450"/>
                </a:lnTo>
                <a:lnTo>
                  <a:pt x="2252" y="1477"/>
                </a:lnTo>
                <a:lnTo>
                  <a:pt x="2248" y="1502"/>
                </a:lnTo>
                <a:lnTo>
                  <a:pt x="2244" y="1528"/>
                </a:lnTo>
                <a:lnTo>
                  <a:pt x="2238" y="1553"/>
                </a:lnTo>
                <a:lnTo>
                  <a:pt x="2231" y="1578"/>
                </a:lnTo>
                <a:lnTo>
                  <a:pt x="2223" y="1602"/>
                </a:lnTo>
                <a:lnTo>
                  <a:pt x="2214" y="1626"/>
                </a:lnTo>
                <a:lnTo>
                  <a:pt x="2203" y="1648"/>
                </a:lnTo>
                <a:lnTo>
                  <a:pt x="2192" y="1672"/>
                </a:lnTo>
                <a:lnTo>
                  <a:pt x="2179" y="1694"/>
                </a:lnTo>
                <a:lnTo>
                  <a:pt x="2166" y="1715"/>
                </a:lnTo>
                <a:lnTo>
                  <a:pt x="2151" y="1734"/>
                </a:lnTo>
                <a:lnTo>
                  <a:pt x="2136" y="1754"/>
                </a:lnTo>
                <a:lnTo>
                  <a:pt x="2120" y="1774"/>
                </a:lnTo>
                <a:lnTo>
                  <a:pt x="2102" y="1791"/>
                </a:lnTo>
                <a:lnTo>
                  <a:pt x="2084" y="1809"/>
                </a:lnTo>
                <a:lnTo>
                  <a:pt x="2065" y="1825"/>
                </a:lnTo>
                <a:lnTo>
                  <a:pt x="2045" y="1841"/>
                </a:lnTo>
                <a:lnTo>
                  <a:pt x="2024" y="1855"/>
                </a:lnTo>
                <a:lnTo>
                  <a:pt x="2003" y="1869"/>
                </a:lnTo>
                <a:lnTo>
                  <a:pt x="1981" y="1882"/>
                </a:lnTo>
                <a:lnTo>
                  <a:pt x="1959" y="1893"/>
                </a:lnTo>
                <a:lnTo>
                  <a:pt x="1936" y="1904"/>
                </a:lnTo>
                <a:lnTo>
                  <a:pt x="1913" y="1913"/>
                </a:lnTo>
                <a:lnTo>
                  <a:pt x="1889" y="1921"/>
                </a:lnTo>
                <a:lnTo>
                  <a:pt x="1863" y="1928"/>
                </a:lnTo>
                <a:lnTo>
                  <a:pt x="1839" y="1934"/>
                </a:lnTo>
                <a:lnTo>
                  <a:pt x="1813" y="1939"/>
                </a:lnTo>
                <a:lnTo>
                  <a:pt x="1786" y="1942"/>
                </a:lnTo>
                <a:lnTo>
                  <a:pt x="1760" y="1943"/>
                </a:lnTo>
                <a:lnTo>
                  <a:pt x="1733" y="1945"/>
                </a:lnTo>
                <a:lnTo>
                  <a:pt x="1710" y="1943"/>
                </a:lnTo>
                <a:lnTo>
                  <a:pt x="1685" y="1942"/>
                </a:lnTo>
                <a:lnTo>
                  <a:pt x="1662" y="1940"/>
                </a:lnTo>
                <a:lnTo>
                  <a:pt x="1640" y="1936"/>
                </a:lnTo>
                <a:lnTo>
                  <a:pt x="1617" y="1932"/>
                </a:lnTo>
                <a:lnTo>
                  <a:pt x="1595" y="1926"/>
                </a:lnTo>
                <a:lnTo>
                  <a:pt x="1573" y="1919"/>
                </a:lnTo>
                <a:lnTo>
                  <a:pt x="1552" y="1912"/>
                </a:lnTo>
                <a:lnTo>
                  <a:pt x="1465" y="2000"/>
                </a:lnTo>
                <a:lnTo>
                  <a:pt x="1384" y="2089"/>
                </a:lnTo>
                <a:lnTo>
                  <a:pt x="1306" y="2177"/>
                </a:lnTo>
                <a:lnTo>
                  <a:pt x="1233" y="2263"/>
                </a:lnTo>
                <a:lnTo>
                  <a:pt x="1164" y="2349"/>
                </a:lnTo>
                <a:lnTo>
                  <a:pt x="1099" y="2433"/>
                </a:lnTo>
                <a:lnTo>
                  <a:pt x="1069" y="2475"/>
                </a:lnTo>
                <a:lnTo>
                  <a:pt x="1039" y="2517"/>
                </a:lnTo>
                <a:lnTo>
                  <a:pt x="1011" y="2558"/>
                </a:lnTo>
                <a:lnTo>
                  <a:pt x="983" y="2599"/>
                </a:lnTo>
                <a:lnTo>
                  <a:pt x="961" y="2633"/>
                </a:lnTo>
                <a:lnTo>
                  <a:pt x="1020" y="2674"/>
                </a:lnTo>
                <a:lnTo>
                  <a:pt x="1081" y="2714"/>
                </a:lnTo>
                <a:lnTo>
                  <a:pt x="1143" y="2755"/>
                </a:lnTo>
                <a:lnTo>
                  <a:pt x="1207" y="2796"/>
                </a:lnTo>
                <a:lnTo>
                  <a:pt x="1341" y="2878"/>
                </a:lnTo>
                <a:lnTo>
                  <a:pt x="1479" y="2962"/>
                </a:lnTo>
                <a:lnTo>
                  <a:pt x="1583" y="3026"/>
                </a:lnTo>
                <a:lnTo>
                  <a:pt x="1689" y="3089"/>
                </a:lnTo>
                <a:lnTo>
                  <a:pt x="1795" y="3156"/>
                </a:lnTo>
                <a:lnTo>
                  <a:pt x="1900" y="3223"/>
                </a:lnTo>
                <a:lnTo>
                  <a:pt x="2003" y="3293"/>
                </a:lnTo>
                <a:lnTo>
                  <a:pt x="2056" y="3329"/>
                </a:lnTo>
                <a:lnTo>
                  <a:pt x="2107" y="3365"/>
                </a:lnTo>
                <a:lnTo>
                  <a:pt x="2157" y="3402"/>
                </a:lnTo>
                <a:lnTo>
                  <a:pt x="2207" y="3439"/>
                </a:lnTo>
                <a:lnTo>
                  <a:pt x="2255" y="3477"/>
                </a:lnTo>
                <a:lnTo>
                  <a:pt x="2304" y="3517"/>
                </a:lnTo>
                <a:lnTo>
                  <a:pt x="2304" y="1261"/>
                </a:lnTo>
                <a:lnTo>
                  <a:pt x="2305" y="1225"/>
                </a:lnTo>
                <a:lnTo>
                  <a:pt x="2308" y="1189"/>
                </a:lnTo>
                <a:lnTo>
                  <a:pt x="2312" y="1154"/>
                </a:lnTo>
                <a:lnTo>
                  <a:pt x="2319" y="1119"/>
                </a:lnTo>
                <a:lnTo>
                  <a:pt x="2326" y="1084"/>
                </a:lnTo>
                <a:lnTo>
                  <a:pt x="2337" y="1051"/>
                </a:lnTo>
                <a:lnTo>
                  <a:pt x="2347" y="1018"/>
                </a:lnTo>
                <a:lnTo>
                  <a:pt x="2360" y="987"/>
                </a:lnTo>
                <a:lnTo>
                  <a:pt x="2374" y="955"/>
                </a:lnTo>
                <a:lnTo>
                  <a:pt x="2390" y="924"/>
                </a:lnTo>
                <a:lnTo>
                  <a:pt x="2407" y="895"/>
                </a:lnTo>
                <a:lnTo>
                  <a:pt x="2425" y="866"/>
                </a:lnTo>
                <a:lnTo>
                  <a:pt x="2445" y="838"/>
                </a:lnTo>
                <a:lnTo>
                  <a:pt x="2467" y="811"/>
                </a:lnTo>
                <a:lnTo>
                  <a:pt x="2489" y="786"/>
                </a:lnTo>
                <a:lnTo>
                  <a:pt x="2512" y="761"/>
                </a:lnTo>
                <a:lnTo>
                  <a:pt x="2536" y="738"/>
                </a:lnTo>
                <a:lnTo>
                  <a:pt x="2562" y="716"/>
                </a:lnTo>
                <a:lnTo>
                  <a:pt x="2589" y="694"/>
                </a:lnTo>
                <a:lnTo>
                  <a:pt x="2616" y="674"/>
                </a:lnTo>
                <a:lnTo>
                  <a:pt x="2645" y="656"/>
                </a:lnTo>
                <a:lnTo>
                  <a:pt x="2674" y="639"/>
                </a:lnTo>
                <a:lnTo>
                  <a:pt x="2706" y="623"/>
                </a:lnTo>
                <a:lnTo>
                  <a:pt x="2737" y="609"/>
                </a:lnTo>
                <a:lnTo>
                  <a:pt x="2769" y="597"/>
                </a:lnTo>
                <a:lnTo>
                  <a:pt x="2802" y="586"/>
                </a:lnTo>
                <a:lnTo>
                  <a:pt x="2835" y="576"/>
                </a:lnTo>
                <a:lnTo>
                  <a:pt x="2870" y="567"/>
                </a:lnTo>
                <a:lnTo>
                  <a:pt x="2904" y="562"/>
                </a:lnTo>
                <a:lnTo>
                  <a:pt x="2939" y="557"/>
                </a:lnTo>
                <a:lnTo>
                  <a:pt x="2975" y="555"/>
                </a:lnTo>
                <a:lnTo>
                  <a:pt x="3011" y="554"/>
                </a:lnTo>
                <a:close/>
                <a:moveTo>
                  <a:pt x="1887" y="1269"/>
                </a:moveTo>
                <a:lnTo>
                  <a:pt x="1887" y="1269"/>
                </a:lnTo>
                <a:lnTo>
                  <a:pt x="1871" y="1255"/>
                </a:lnTo>
                <a:lnTo>
                  <a:pt x="1855" y="1242"/>
                </a:lnTo>
                <a:lnTo>
                  <a:pt x="1837" y="1232"/>
                </a:lnTo>
                <a:lnTo>
                  <a:pt x="1818" y="1222"/>
                </a:lnTo>
                <a:lnTo>
                  <a:pt x="1798" y="1215"/>
                </a:lnTo>
                <a:lnTo>
                  <a:pt x="1777" y="1210"/>
                </a:lnTo>
                <a:lnTo>
                  <a:pt x="1755" y="1206"/>
                </a:lnTo>
                <a:lnTo>
                  <a:pt x="1733" y="1205"/>
                </a:lnTo>
                <a:lnTo>
                  <a:pt x="1711" y="1206"/>
                </a:lnTo>
                <a:lnTo>
                  <a:pt x="1689" y="1210"/>
                </a:lnTo>
                <a:lnTo>
                  <a:pt x="1668" y="1215"/>
                </a:lnTo>
                <a:lnTo>
                  <a:pt x="1648" y="1222"/>
                </a:lnTo>
                <a:lnTo>
                  <a:pt x="1630" y="1232"/>
                </a:lnTo>
                <a:lnTo>
                  <a:pt x="1611" y="1242"/>
                </a:lnTo>
                <a:lnTo>
                  <a:pt x="1595" y="1255"/>
                </a:lnTo>
                <a:lnTo>
                  <a:pt x="1580" y="1269"/>
                </a:lnTo>
                <a:lnTo>
                  <a:pt x="1579" y="1269"/>
                </a:lnTo>
                <a:lnTo>
                  <a:pt x="1565" y="1284"/>
                </a:lnTo>
                <a:lnTo>
                  <a:pt x="1552" y="1301"/>
                </a:lnTo>
                <a:lnTo>
                  <a:pt x="1541" y="1319"/>
                </a:lnTo>
                <a:lnTo>
                  <a:pt x="1532" y="1338"/>
                </a:lnTo>
                <a:lnTo>
                  <a:pt x="1525" y="1358"/>
                </a:lnTo>
                <a:lnTo>
                  <a:pt x="1519" y="1379"/>
                </a:lnTo>
                <a:lnTo>
                  <a:pt x="1517" y="1401"/>
                </a:lnTo>
                <a:lnTo>
                  <a:pt x="1516" y="1423"/>
                </a:lnTo>
                <a:lnTo>
                  <a:pt x="1517" y="1445"/>
                </a:lnTo>
                <a:lnTo>
                  <a:pt x="1519" y="1467"/>
                </a:lnTo>
                <a:lnTo>
                  <a:pt x="1525" y="1488"/>
                </a:lnTo>
                <a:lnTo>
                  <a:pt x="1532" y="1508"/>
                </a:lnTo>
                <a:lnTo>
                  <a:pt x="1541" y="1527"/>
                </a:lnTo>
                <a:lnTo>
                  <a:pt x="1553" y="1545"/>
                </a:lnTo>
                <a:lnTo>
                  <a:pt x="1565" y="1561"/>
                </a:lnTo>
                <a:lnTo>
                  <a:pt x="1580" y="1576"/>
                </a:lnTo>
                <a:lnTo>
                  <a:pt x="1580" y="1578"/>
                </a:lnTo>
                <a:lnTo>
                  <a:pt x="1595" y="1592"/>
                </a:lnTo>
                <a:lnTo>
                  <a:pt x="1611" y="1604"/>
                </a:lnTo>
                <a:lnTo>
                  <a:pt x="1630" y="1615"/>
                </a:lnTo>
                <a:lnTo>
                  <a:pt x="1648" y="1624"/>
                </a:lnTo>
                <a:lnTo>
                  <a:pt x="1668" y="1631"/>
                </a:lnTo>
                <a:lnTo>
                  <a:pt x="1689" y="1637"/>
                </a:lnTo>
                <a:lnTo>
                  <a:pt x="1711" y="1639"/>
                </a:lnTo>
                <a:lnTo>
                  <a:pt x="1733" y="1640"/>
                </a:lnTo>
                <a:lnTo>
                  <a:pt x="1755" y="1639"/>
                </a:lnTo>
                <a:lnTo>
                  <a:pt x="1777" y="1637"/>
                </a:lnTo>
                <a:lnTo>
                  <a:pt x="1798" y="1631"/>
                </a:lnTo>
                <a:lnTo>
                  <a:pt x="1818" y="1624"/>
                </a:lnTo>
                <a:lnTo>
                  <a:pt x="1837" y="1615"/>
                </a:lnTo>
                <a:lnTo>
                  <a:pt x="1855" y="1603"/>
                </a:lnTo>
                <a:lnTo>
                  <a:pt x="1871" y="1592"/>
                </a:lnTo>
                <a:lnTo>
                  <a:pt x="1887" y="1576"/>
                </a:lnTo>
                <a:lnTo>
                  <a:pt x="1901" y="1561"/>
                </a:lnTo>
                <a:lnTo>
                  <a:pt x="1914" y="1545"/>
                </a:lnTo>
                <a:lnTo>
                  <a:pt x="1925" y="1527"/>
                </a:lnTo>
                <a:lnTo>
                  <a:pt x="1934" y="1508"/>
                </a:lnTo>
                <a:lnTo>
                  <a:pt x="1941" y="1488"/>
                </a:lnTo>
                <a:lnTo>
                  <a:pt x="1947" y="1467"/>
                </a:lnTo>
                <a:lnTo>
                  <a:pt x="1950" y="1445"/>
                </a:lnTo>
                <a:lnTo>
                  <a:pt x="1951" y="1423"/>
                </a:lnTo>
                <a:lnTo>
                  <a:pt x="1950" y="1401"/>
                </a:lnTo>
                <a:lnTo>
                  <a:pt x="1947" y="1379"/>
                </a:lnTo>
                <a:lnTo>
                  <a:pt x="1941" y="1358"/>
                </a:lnTo>
                <a:lnTo>
                  <a:pt x="1934" y="1338"/>
                </a:lnTo>
                <a:lnTo>
                  <a:pt x="1925" y="1319"/>
                </a:lnTo>
                <a:lnTo>
                  <a:pt x="1914" y="1301"/>
                </a:lnTo>
                <a:lnTo>
                  <a:pt x="1901" y="1284"/>
                </a:lnTo>
                <a:lnTo>
                  <a:pt x="1887" y="1269"/>
                </a:lnTo>
                <a:close/>
                <a:moveTo>
                  <a:pt x="2304" y="5100"/>
                </a:moveTo>
                <a:lnTo>
                  <a:pt x="2304" y="4074"/>
                </a:lnTo>
                <a:lnTo>
                  <a:pt x="2277" y="4045"/>
                </a:lnTo>
                <a:lnTo>
                  <a:pt x="2251" y="4017"/>
                </a:lnTo>
                <a:lnTo>
                  <a:pt x="2224" y="3989"/>
                </a:lnTo>
                <a:lnTo>
                  <a:pt x="2195" y="3961"/>
                </a:lnTo>
                <a:lnTo>
                  <a:pt x="2138" y="3908"/>
                </a:lnTo>
                <a:lnTo>
                  <a:pt x="2078" y="3856"/>
                </a:lnTo>
                <a:lnTo>
                  <a:pt x="2016" y="3805"/>
                </a:lnTo>
                <a:lnTo>
                  <a:pt x="1952" y="3755"/>
                </a:lnTo>
                <a:lnTo>
                  <a:pt x="1887" y="3706"/>
                </a:lnTo>
                <a:lnTo>
                  <a:pt x="1821" y="3659"/>
                </a:lnTo>
                <a:lnTo>
                  <a:pt x="1754" y="3613"/>
                </a:lnTo>
                <a:lnTo>
                  <a:pt x="1687" y="3567"/>
                </a:lnTo>
                <a:lnTo>
                  <a:pt x="1617" y="3522"/>
                </a:lnTo>
                <a:lnTo>
                  <a:pt x="1548" y="3478"/>
                </a:lnTo>
                <a:lnTo>
                  <a:pt x="1409" y="3392"/>
                </a:lnTo>
                <a:lnTo>
                  <a:pt x="1270" y="3308"/>
                </a:lnTo>
                <a:lnTo>
                  <a:pt x="1140" y="3230"/>
                </a:lnTo>
                <a:lnTo>
                  <a:pt x="1012" y="3151"/>
                </a:lnTo>
                <a:lnTo>
                  <a:pt x="949" y="3111"/>
                </a:lnTo>
                <a:lnTo>
                  <a:pt x="888" y="3071"/>
                </a:lnTo>
                <a:lnTo>
                  <a:pt x="826" y="3030"/>
                </a:lnTo>
                <a:lnTo>
                  <a:pt x="765" y="2988"/>
                </a:lnTo>
                <a:lnTo>
                  <a:pt x="737" y="3056"/>
                </a:lnTo>
                <a:lnTo>
                  <a:pt x="710" y="3122"/>
                </a:lnTo>
                <a:lnTo>
                  <a:pt x="687" y="3186"/>
                </a:lnTo>
                <a:lnTo>
                  <a:pt x="667" y="3250"/>
                </a:lnTo>
                <a:lnTo>
                  <a:pt x="650" y="3313"/>
                </a:lnTo>
                <a:lnTo>
                  <a:pt x="636" y="3375"/>
                </a:lnTo>
                <a:lnTo>
                  <a:pt x="624" y="3435"/>
                </a:lnTo>
                <a:lnTo>
                  <a:pt x="615" y="3496"/>
                </a:lnTo>
                <a:lnTo>
                  <a:pt x="612" y="3533"/>
                </a:lnTo>
                <a:lnTo>
                  <a:pt x="608" y="3577"/>
                </a:lnTo>
                <a:lnTo>
                  <a:pt x="606" y="3615"/>
                </a:lnTo>
                <a:lnTo>
                  <a:pt x="605" y="3652"/>
                </a:lnTo>
                <a:lnTo>
                  <a:pt x="605" y="3691"/>
                </a:lnTo>
                <a:lnTo>
                  <a:pt x="606" y="3728"/>
                </a:lnTo>
                <a:lnTo>
                  <a:pt x="609" y="3765"/>
                </a:lnTo>
                <a:lnTo>
                  <a:pt x="613" y="3801"/>
                </a:lnTo>
                <a:lnTo>
                  <a:pt x="617" y="3837"/>
                </a:lnTo>
                <a:lnTo>
                  <a:pt x="623" y="3873"/>
                </a:lnTo>
                <a:lnTo>
                  <a:pt x="630" y="3908"/>
                </a:lnTo>
                <a:lnTo>
                  <a:pt x="638" y="3943"/>
                </a:lnTo>
                <a:lnTo>
                  <a:pt x="646" y="3976"/>
                </a:lnTo>
                <a:lnTo>
                  <a:pt x="657" y="4010"/>
                </a:lnTo>
                <a:lnTo>
                  <a:pt x="668" y="4044"/>
                </a:lnTo>
                <a:lnTo>
                  <a:pt x="680" y="4076"/>
                </a:lnTo>
                <a:lnTo>
                  <a:pt x="693" y="4109"/>
                </a:lnTo>
                <a:lnTo>
                  <a:pt x="707" y="4141"/>
                </a:lnTo>
                <a:lnTo>
                  <a:pt x="722" y="4173"/>
                </a:lnTo>
                <a:lnTo>
                  <a:pt x="738" y="4204"/>
                </a:lnTo>
                <a:lnTo>
                  <a:pt x="755" y="4234"/>
                </a:lnTo>
                <a:lnTo>
                  <a:pt x="773" y="4264"/>
                </a:lnTo>
                <a:lnTo>
                  <a:pt x="791" y="4295"/>
                </a:lnTo>
                <a:lnTo>
                  <a:pt x="811" y="4324"/>
                </a:lnTo>
                <a:lnTo>
                  <a:pt x="832" y="4353"/>
                </a:lnTo>
                <a:lnTo>
                  <a:pt x="853" y="4380"/>
                </a:lnTo>
                <a:lnTo>
                  <a:pt x="875" y="4408"/>
                </a:lnTo>
                <a:lnTo>
                  <a:pt x="898" y="4436"/>
                </a:lnTo>
                <a:lnTo>
                  <a:pt x="923" y="4463"/>
                </a:lnTo>
                <a:lnTo>
                  <a:pt x="947" y="4488"/>
                </a:lnTo>
                <a:lnTo>
                  <a:pt x="973" y="4515"/>
                </a:lnTo>
                <a:lnTo>
                  <a:pt x="999" y="4540"/>
                </a:lnTo>
                <a:lnTo>
                  <a:pt x="1027" y="4565"/>
                </a:lnTo>
                <a:lnTo>
                  <a:pt x="1055" y="4589"/>
                </a:lnTo>
                <a:lnTo>
                  <a:pt x="1084" y="4614"/>
                </a:lnTo>
                <a:lnTo>
                  <a:pt x="1114" y="4637"/>
                </a:lnTo>
                <a:lnTo>
                  <a:pt x="1144" y="4660"/>
                </a:lnTo>
                <a:lnTo>
                  <a:pt x="1176" y="4684"/>
                </a:lnTo>
                <a:lnTo>
                  <a:pt x="1208" y="4706"/>
                </a:lnTo>
                <a:lnTo>
                  <a:pt x="1242" y="4728"/>
                </a:lnTo>
                <a:lnTo>
                  <a:pt x="1276" y="4749"/>
                </a:lnTo>
                <a:lnTo>
                  <a:pt x="1309" y="4769"/>
                </a:lnTo>
                <a:lnTo>
                  <a:pt x="1344" y="4789"/>
                </a:lnTo>
                <a:lnTo>
                  <a:pt x="1380" y="4809"/>
                </a:lnTo>
                <a:lnTo>
                  <a:pt x="1416" y="4829"/>
                </a:lnTo>
                <a:lnTo>
                  <a:pt x="1453" y="4847"/>
                </a:lnTo>
                <a:lnTo>
                  <a:pt x="1490" y="4865"/>
                </a:lnTo>
                <a:lnTo>
                  <a:pt x="1529" y="4882"/>
                </a:lnTo>
                <a:lnTo>
                  <a:pt x="1568" y="4899"/>
                </a:lnTo>
                <a:lnTo>
                  <a:pt x="1608" y="4916"/>
                </a:lnTo>
                <a:lnTo>
                  <a:pt x="1647" y="4931"/>
                </a:lnTo>
                <a:lnTo>
                  <a:pt x="1688" y="4947"/>
                </a:lnTo>
                <a:lnTo>
                  <a:pt x="1728" y="4961"/>
                </a:lnTo>
                <a:lnTo>
                  <a:pt x="1770" y="4975"/>
                </a:lnTo>
                <a:lnTo>
                  <a:pt x="1855" y="5002"/>
                </a:lnTo>
                <a:lnTo>
                  <a:pt x="1941" y="5026"/>
                </a:lnTo>
                <a:lnTo>
                  <a:pt x="2029" y="5048"/>
                </a:lnTo>
                <a:lnTo>
                  <a:pt x="2120" y="5068"/>
                </a:lnTo>
                <a:lnTo>
                  <a:pt x="2211" y="5085"/>
                </a:lnTo>
                <a:lnTo>
                  <a:pt x="2304" y="5100"/>
                </a:lnTo>
                <a:close/>
                <a:moveTo>
                  <a:pt x="2991" y="1292"/>
                </a:moveTo>
                <a:lnTo>
                  <a:pt x="2991" y="3627"/>
                </a:lnTo>
                <a:lnTo>
                  <a:pt x="5477" y="3627"/>
                </a:lnTo>
                <a:lnTo>
                  <a:pt x="5477" y="1292"/>
                </a:lnTo>
                <a:lnTo>
                  <a:pt x="2991" y="1292"/>
                </a:lnTo>
                <a:close/>
                <a:moveTo>
                  <a:pt x="4212" y="3997"/>
                </a:moveTo>
                <a:lnTo>
                  <a:pt x="4212" y="3997"/>
                </a:lnTo>
                <a:lnTo>
                  <a:pt x="4181" y="3998"/>
                </a:lnTo>
                <a:lnTo>
                  <a:pt x="4150" y="4000"/>
                </a:lnTo>
                <a:lnTo>
                  <a:pt x="4120" y="4003"/>
                </a:lnTo>
                <a:lnTo>
                  <a:pt x="4090" y="4007"/>
                </a:lnTo>
                <a:lnTo>
                  <a:pt x="4060" y="4012"/>
                </a:lnTo>
                <a:lnTo>
                  <a:pt x="4030" y="4018"/>
                </a:lnTo>
                <a:lnTo>
                  <a:pt x="4001" y="4026"/>
                </a:lnTo>
                <a:lnTo>
                  <a:pt x="3974" y="4034"/>
                </a:lnTo>
                <a:lnTo>
                  <a:pt x="3946" y="4044"/>
                </a:lnTo>
                <a:lnTo>
                  <a:pt x="3918" y="4054"/>
                </a:lnTo>
                <a:lnTo>
                  <a:pt x="3891" y="4066"/>
                </a:lnTo>
                <a:lnTo>
                  <a:pt x="3864" y="4079"/>
                </a:lnTo>
                <a:lnTo>
                  <a:pt x="3839" y="4091"/>
                </a:lnTo>
                <a:lnTo>
                  <a:pt x="3813" y="4105"/>
                </a:lnTo>
                <a:lnTo>
                  <a:pt x="3789" y="4120"/>
                </a:lnTo>
                <a:lnTo>
                  <a:pt x="3765" y="4137"/>
                </a:lnTo>
                <a:lnTo>
                  <a:pt x="4227" y="4599"/>
                </a:lnTo>
                <a:lnTo>
                  <a:pt x="4676" y="4149"/>
                </a:lnTo>
                <a:lnTo>
                  <a:pt x="4652" y="4132"/>
                </a:lnTo>
                <a:lnTo>
                  <a:pt x="4626" y="4116"/>
                </a:lnTo>
                <a:lnTo>
                  <a:pt x="4599" y="4100"/>
                </a:lnTo>
                <a:lnTo>
                  <a:pt x="4573" y="4086"/>
                </a:lnTo>
                <a:lnTo>
                  <a:pt x="4546" y="4072"/>
                </a:lnTo>
                <a:lnTo>
                  <a:pt x="4518" y="4059"/>
                </a:lnTo>
                <a:lnTo>
                  <a:pt x="4489" y="4048"/>
                </a:lnTo>
                <a:lnTo>
                  <a:pt x="4460" y="4038"/>
                </a:lnTo>
                <a:lnTo>
                  <a:pt x="4431" y="4029"/>
                </a:lnTo>
                <a:lnTo>
                  <a:pt x="4401" y="4021"/>
                </a:lnTo>
                <a:lnTo>
                  <a:pt x="4371" y="4014"/>
                </a:lnTo>
                <a:lnTo>
                  <a:pt x="4339" y="4008"/>
                </a:lnTo>
                <a:lnTo>
                  <a:pt x="4308" y="4003"/>
                </a:lnTo>
                <a:lnTo>
                  <a:pt x="4277" y="4000"/>
                </a:lnTo>
                <a:lnTo>
                  <a:pt x="4244" y="3998"/>
                </a:lnTo>
                <a:lnTo>
                  <a:pt x="4212" y="3997"/>
                </a:lnTo>
                <a:close/>
                <a:moveTo>
                  <a:pt x="4858" y="4335"/>
                </a:moveTo>
                <a:lnTo>
                  <a:pt x="4411" y="4783"/>
                </a:lnTo>
                <a:lnTo>
                  <a:pt x="4859" y="5233"/>
                </a:lnTo>
                <a:lnTo>
                  <a:pt x="4876" y="5208"/>
                </a:lnTo>
                <a:lnTo>
                  <a:pt x="4891" y="5184"/>
                </a:lnTo>
                <a:lnTo>
                  <a:pt x="4906" y="5158"/>
                </a:lnTo>
                <a:lnTo>
                  <a:pt x="4919" y="5133"/>
                </a:lnTo>
                <a:lnTo>
                  <a:pt x="4931" y="5106"/>
                </a:lnTo>
                <a:lnTo>
                  <a:pt x="4943" y="5079"/>
                </a:lnTo>
                <a:lnTo>
                  <a:pt x="4953" y="5052"/>
                </a:lnTo>
                <a:lnTo>
                  <a:pt x="4963" y="5024"/>
                </a:lnTo>
                <a:lnTo>
                  <a:pt x="4971" y="4995"/>
                </a:lnTo>
                <a:lnTo>
                  <a:pt x="4978" y="4967"/>
                </a:lnTo>
                <a:lnTo>
                  <a:pt x="4985" y="4937"/>
                </a:lnTo>
                <a:lnTo>
                  <a:pt x="4989" y="4908"/>
                </a:lnTo>
                <a:lnTo>
                  <a:pt x="4994" y="4877"/>
                </a:lnTo>
                <a:lnTo>
                  <a:pt x="4996" y="4847"/>
                </a:lnTo>
                <a:lnTo>
                  <a:pt x="4999" y="4816"/>
                </a:lnTo>
                <a:lnTo>
                  <a:pt x="5000" y="4786"/>
                </a:lnTo>
                <a:lnTo>
                  <a:pt x="4999" y="4754"/>
                </a:lnTo>
                <a:lnTo>
                  <a:pt x="4996" y="4723"/>
                </a:lnTo>
                <a:lnTo>
                  <a:pt x="4994" y="4693"/>
                </a:lnTo>
                <a:lnTo>
                  <a:pt x="4989" y="4663"/>
                </a:lnTo>
                <a:lnTo>
                  <a:pt x="4985" y="4632"/>
                </a:lnTo>
                <a:lnTo>
                  <a:pt x="4978" y="4603"/>
                </a:lnTo>
                <a:lnTo>
                  <a:pt x="4971" y="4574"/>
                </a:lnTo>
                <a:lnTo>
                  <a:pt x="4963" y="4545"/>
                </a:lnTo>
                <a:lnTo>
                  <a:pt x="4952" y="4517"/>
                </a:lnTo>
                <a:lnTo>
                  <a:pt x="4942" y="4490"/>
                </a:lnTo>
                <a:lnTo>
                  <a:pt x="4930" y="4463"/>
                </a:lnTo>
                <a:lnTo>
                  <a:pt x="4917" y="4436"/>
                </a:lnTo>
                <a:lnTo>
                  <a:pt x="4905" y="4411"/>
                </a:lnTo>
                <a:lnTo>
                  <a:pt x="4890" y="4385"/>
                </a:lnTo>
                <a:lnTo>
                  <a:pt x="4874" y="4360"/>
                </a:lnTo>
                <a:lnTo>
                  <a:pt x="4858" y="4335"/>
                </a:lnTo>
                <a:close/>
                <a:moveTo>
                  <a:pt x="4678" y="5420"/>
                </a:moveTo>
                <a:lnTo>
                  <a:pt x="4227" y="4968"/>
                </a:lnTo>
                <a:lnTo>
                  <a:pt x="3762" y="5431"/>
                </a:lnTo>
                <a:lnTo>
                  <a:pt x="3787" y="5448"/>
                </a:lnTo>
                <a:lnTo>
                  <a:pt x="3811" y="5464"/>
                </a:lnTo>
                <a:lnTo>
                  <a:pt x="3837" y="5478"/>
                </a:lnTo>
                <a:lnTo>
                  <a:pt x="3863" y="5492"/>
                </a:lnTo>
                <a:lnTo>
                  <a:pt x="3890" y="5503"/>
                </a:lnTo>
                <a:lnTo>
                  <a:pt x="3917" y="5515"/>
                </a:lnTo>
                <a:lnTo>
                  <a:pt x="3945" y="5526"/>
                </a:lnTo>
                <a:lnTo>
                  <a:pt x="3972" y="5536"/>
                </a:lnTo>
                <a:lnTo>
                  <a:pt x="4000" y="5544"/>
                </a:lnTo>
                <a:lnTo>
                  <a:pt x="4029" y="5552"/>
                </a:lnTo>
                <a:lnTo>
                  <a:pt x="4060" y="5558"/>
                </a:lnTo>
                <a:lnTo>
                  <a:pt x="4089" y="5564"/>
                </a:lnTo>
                <a:lnTo>
                  <a:pt x="4119" y="5567"/>
                </a:lnTo>
                <a:lnTo>
                  <a:pt x="4150" y="5571"/>
                </a:lnTo>
                <a:lnTo>
                  <a:pt x="4180" y="5572"/>
                </a:lnTo>
                <a:lnTo>
                  <a:pt x="4212" y="5573"/>
                </a:lnTo>
                <a:lnTo>
                  <a:pt x="4244" y="5572"/>
                </a:lnTo>
                <a:lnTo>
                  <a:pt x="4277" y="5569"/>
                </a:lnTo>
                <a:lnTo>
                  <a:pt x="4308" y="5567"/>
                </a:lnTo>
                <a:lnTo>
                  <a:pt x="4340" y="5562"/>
                </a:lnTo>
                <a:lnTo>
                  <a:pt x="4371" y="5557"/>
                </a:lnTo>
                <a:lnTo>
                  <a:pt x="4402" y="5550"/>
                </a:lnTo>
                <a:lnTo>
                  <a:pt x="4432" y="5542"/>
                </a:lnTo>
                <a:lnTo>
                  <a:pt x="4461" y="5532"/>
                </a:lnTo>
                <a:lnTo>
                  <a:pt x="4490" y="5522"/>
                </a:lnTo>
                <a:lnTo>
                  <a:pt x="4519" y="5510"/>
                </a:lnTo>
                <a:lnTo>
                  <a:pt x="4547" y="5497"/>
                </a:lnTo>
                <a:lnTo>
                  <a:pt x="4575" y="5485"/>
                </a:lnTo>
                <a:lnTo>
                  <a:pt x="4602" y="5470"/>
                </a:lnTo>
                <a:lnTo>
                  <a:pt x="4627" y="5454"/>
                </a:lnTo>
                <a:lnTo>
                  <a:pt x="4653" y="5437"/>
                </a:lnTo>
                <a:lnTo>
                  <a:pt x="4678" y="5420"/>
                </a:lnTo>
                <a:close/>
                <a:moveTo>
                  <a:pt x="3575" y="5249"/>
                </a:moveTo>
                <a:lnTo>
                  <a:pt x="4042" y="4783"/>
                </a:lnTo>
                <a:lnTo>
                  <a:pt x="3578" y="4319"/>
                </a:lnTo>
                <a:lnTo>
                  <a:pt x="3560" y="4343"/>
                </a:lnTo>
                <a:lnTo>
                  <a:pt x="3543" y="4369"/>
                </a:lnTo>
                <a:lnTo>
                  <a:pt x="3528" y="4396"/>
                </a:lnTo>
                <a:lnTo>
                  <a:pt x="3513" y="4422"/>
                </a:lnTo>
                <a:lnTo>
                  <a:pt x="3499" y="4450"/>
                </a:lnTo>
                <a:lnTo>
                  <a:pt x="3487" y="4478"/>
                </a:lnTo>
                <a:lnTo>
                  <a:pt x="3476" y="4506"/>
                </a:lnTo>
                <a:lnTo>
                  <a:pt x="3465" y="4536"/>
                </a:lnTo>
                <a:lnTo>
                  <a:pt x="3456" y="4565"/>
                </a:lnTo>
                <a:lnTo>
                  <a:pt x="3448" y="4595"/>
                </a:lnTo>
                <a:lnTo>
                  <a:pt x="3441" y="4625"/>
                </a:lnTo>
                <a:lnTo>
                  <a:pt x="3435" y="4657"/>
                </a:lnTo>
                <a:lnTo>
                  <a:pt x="3430" y="4688"/>
                </a:lnTo>
                <a:lnTo>
                  <a:pt x="3427" y="4721"/>
                </a:lnTo>
                <a:lnTo>
                  <a:pt x="3426" y="4752"/>
                </a:lnTo>
                <a:lnTo>
                  <a:pt x="3424" y="4786"/>
                </a:lnTo>
                <a:lnTo>
                  <a:pt x="3426" y="4817"/>
                </a:lnTo>
                <a:lnTo>
                  <a:pt x="3427" y="4850"/>
                </a:lnTo>
                <a:lnTo>
                  <a:pt x="3430" y="4881"/>
                </a:lnTo>
                <a:lnTo>
                  <a:pt x="3435" y="4912"/>
                </a:lnTo>
                <a:lnTo>
                  <a:pt x="3441" y="4944"/>
                </a:lnTo>
                <a:lnTo>
                  <a:pt x="3448" y="4974"/>
                </a:lnTo>
                <a:lnTo>
                  <a:pt x="3456" y="5004"/>
                </a:lnTo>
                <a:lnTo>
                  <a:pt x="3464" y="5033"/>
                </a:lnTo>
                <a:lnTo>
                  <a:pt x="3474" y="5062"/>
                </a:lnTo>
                <a:lnTo>
                  <a:pt x="3486" y="5091"/>
                </a:lnTo>
                <a:lnTo>
                  <a:pt x="3499" y="5119"/>
                </a:lnTo>
                <a:lnTo>
                  <a:pt x="3512" y="5147"/>
                </a:lnTo>
                <a:lnTo>
                  <a:pt x="3527" y="5174"/>
                </a:lnTo>
                <a:lnTo>
                  <a:pt x="3542" y="5199"/>
                </a:lnTo>
                <a:lnTo>
                  <a:pt x="3558" y="5225"/>
                </a:lnTo>
                <a:lnTo>
                  <a:pt x="3575" y="52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3023" y="1955379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3023" y="3634827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89931" y="1958978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89931" y="3638425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51281" y="1946633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51281" y="3626079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1"/>
          <p:cNvSpPr/>
          <p:nvPr/>
        </p:nvSpPr>
        <p:spPr>
          <a:xfrm>
            <a:off x="1962150" y="1556792"/>
            <a:ext cx="2609850" cy="32908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2"/>
          <p:cNvSpPr/>
          <p:nvPr/>
        </p:nvSpPr>
        <p:spPr>
          <a:xfrm>
            <a:off x="4803775" y="1556792"/>
            <a:ext cx="2611438" cy="39751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3"/>
          <p:cNvSpPr/>
          <p:nvPr/>
        </p:nvSpPr>
        <p:spPr>
          <a:xfrm>
            <a:off x="7646988" y="1556792"/>
            <a:ext cx="2611437" cy="329088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371725" y="1772816"/>
            <a:ext cx="1790700" cy="2062104"/>
            <a:chOff x="2259496" y="1859351"/>
            <a:chExt cx="1789452" cy="2062293"/>
          </a:xfrm>
        </p:grpSpPr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2259496" y="1987826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35"/>
            <p:cNvSpPr txBox="1">
              <a:spLocks noChangeArrowheads="1"/>
            </p:cNvSpPr>
            <p:nvPr/>
          </p:nvSpPr>
          <p:spPr bwMode="auto">
            <a:xfrm>
              <a:off x="2307104" y="1859351"/>
              <a:ext cx="1741844" cy="206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小鹿极简主义设计，极致简约风潮流所向，通用设计，完美兼容，打造最实用，最具个性的演示方案，让你的演示卓越非凡。</a:t>
              </a:r>
              <a:endPara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5145266" y="2204864"/>
            <a:ext cx="1906587" cy="1815882"/>
            <a:chOff x="5036235" y="2291470"/>
            <a:chExt cx="1907087" cy="1816236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5102087" y="2323492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5036235" y="2291470"/>
              <a:ext cx="1907087" cy="1816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小鹿极简主义设计，极致简约风潮流所向，通用设计，完美兼容，打造最实用，最具个性的演示方案，让你的演示卓越非凡。</a:t>
              </a:r>
              <a:endPara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8081962" y="1771244"/>
            <a:ext cx="1741487" cy="2062105"/>
            <a:chOff x="8014660" y="2387936"/>
            <a:chExt cx="1741844" cy="2062293"/>
          </a:xfrm>
        </p:grpSpPr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8014660" y="2395429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35"/>
            <p:cNvSpPr txBox="1">
              <a:spLocks noChangeArrowheads="1"/>
            </p:cNvSpPr>
            <p:nvPr/>
          </p:nvSpPr>
          <p:spPr bwMode="auto">
            <a:xfrm>
              <a:off x="8014660" y="2387936"/>
              <a:ext cx="1741844" cy="206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小鹿极简主义设计，极致简约风潮流所向，通用设计，完美兼容，打造最实用，最具个性的演示方案，让你的演示卓越非凡。</a:t>
              </a:r>
              <a:endPara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2717006" y="4066629"/>
            <a:ext cx="1100138" cy="1100138"/>
            <a:chOff x="2650435" y="4152807"/>
            <a:chExt cx="1099930" cy="1099930"/>
          </a:xfrm>
        </p:grpSpPr>
        <p:sp>
          <p:nvSpPr>
            <p:cNvPr id="21" name="椭圆 20"/>
            <p:cNvSpPr/>
            <p:nvPr/>
          </p:nvSpPr>
          <p:spPr>
            <a:xfrm>
              <a:off x="2650435" y="4152807"/>
              <a:ext cx="1099930" cy="1099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998" y="4429314"/>
              <a:ext cx="598804" cy="60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 bwMode="auto">
          <a:xfrm>
            <a:off x="5559425" y="4811167"/>
            <a:ext cx="1100138" cy="1100137"/>
            <a:chOff x="5493026" y="4898055"/>
            <a:chExt cx="1099930" cy="1099930"/>
          </a:xfrm>
        </p:grpSpPr>
        <p:sp>
          <p:nvSpPr>
            <p:cNvPr id="24" name="椭圆 23"/>
            <p:cNvSpPr/>
            <p:nvPr/>
          </p:nvSpPr>
          <p:spPr>
            <a:xfrm>
              <a:off x="5493026" y="4898055"/>
              <a:ext cx="1099930" cy="1099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427" y="5115969"/>
              <a:ext cx="658735" cy="658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组合 25"/>
          <p:cNvGrpSpPr/>
          <p:nvPr/>
        </p:nvGrpSpPr>
        <p:grpSpPr bwMode="auto">
          <a:xfrm>
            <a:off x="8402638" y="4066629"/>
            <a:ext cx="1100137" cy="1100138"/>
            <a:chOff x="8335617" y="4152807"/>
            <a:chExt cx="1099930" cy="1099930"/>
          </a:xfrm>
        </p:grpSpPr>
        <p:sp>
          <p:nvSpPr>
            <p:cNvPr id="27" name="椭圆 26"/>
            <p:cNvSpPr/>
            <p:nvPr/>
          </p:nvSpPr>
          <p:spPr>
            <a:xfrm>
              <a:off x="8335617" y="4152807"/>
              <a:ext cx="1099930" cy="10999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4269" y="4337057"/>
              <a:ext cx="782625" cy="785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254500" y="3978383"/>
            <a:ext cx="369715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12789" y="4529841"/>
            <a:ext cx="3231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0" y="1219006"/>
            <a:ext cx="5722938" cy="1584325"/>
            <a:chOff x="0" y="908050"/>
            <a:chExt cx="5722938" cy="1584325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4445000" y="1700213"/>
              <a:ext cx="0" cy="1587"/>
            </a:xfrm>
            <a:prstGeom prst="rect">
              <a:avLst/>
            </a:prstGeom>
            <a:solidFill>
              <a:srgbClr val="F9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10" name="Freeform 22"/>
            <p:cNvSpPr/>
            <p:nvPr/>
          </p:nvSpPr>
          <p:spPr bwMode="auto">
            <a:xfrm>
              <a:off x="4478338" y="908050"/>
              <a:ext cx="1244600" cy="1584325"/>
            </a:xfrm>
            <a:custGeom>
              <a:avLst/>
              <a:gdLst>
                <a:gd name="T0" fmla="*/ 1245380 w 598"/>
                <a:gd name="T1" fmla="*/ 785543 h 760"/>
                <a:gd name="T2" fmla="*/ 1237050 w 598"/>
                <a:gd name="T3" fmla="*/ 779292 h 760"/>
                <a:gd name="T4" fmla="*/ 1234967 w 598"/>
                <a:gd name="T5" fmla="*/ 779292 h 760"/>
                <a:gd name="T6" fmla="*/ 1224554 w 598"/>
                <a:gd name="T7" fmla="*/ 773041 h 760"/>
                <a:gd name="T8" fmla="*/ 1218307 w 598"/>
                <a:gd name="T9" fmla="*/ 775125 h 760"/>
                <a:gd name="T10" fmla="*/ 1212059 w 598"/>
                <a:gd name="T11" fmla="*/ 768874 h 760"/>
                <a:gd name="T12" fmla="*/ 1232885 w 598"/>
                <a:gd name="T13" fmla="*/ 666774 h 760"/>
                <a:gd name="T14" fmla="*/ 1184985 w 598"/>
                <a:gd name="T15" fmla="*/ 641770 h 760"/>
                <a:gd name="T16" fmla="*/ 1178738 w 598"/>
                <a:gd name="T17" fmla="*/ 750121 h 760"/>
                <a:gd name="T18" fmla="*/ 1168325 w 598"/>
                <a:gd name="T19" fmla="*/ 752204 h 760"/>
                <a:gd name="T20" fmla="*/ 1139169 w 598"/>
                <a:gd name="T21" fmla="*/ 689694 h 760"/>
                <a:gd name="T22" fmla="*/ 928829 w 598"/>
                <a:gd name="T23" fmla="*/ 691778 h 760"/>
                <a:gd name="T24" fmla="*/ 926746 w 598"/>
                <a:gd name="T25" fmla="*/ 677192 h 760"/>
                <a:gd name="T26" fmla="*/ 947572 w 598"/>
                <a:gd name="T27" fmla="*/ 658439 h 760"/>
                <a:gd name="T28" fmla="*/ 978810 w 598"/>
                <a:gd name="T29" fmla="*/ 658439 h 760"/>
                <a:gd name="T30" fmla="*/ 1024627 w 598"/>
                <a:gd name="T31" fmla="*/ 633435 h 760"/>
                <a:gd name="T32" fmla="*/ 972563 w 598"/>
                <a:gd name="T33" fmla="*/ 616766 h 760"/>
                <a:gd name="T34" fmla="*/ 924663 w 598"/>
                <a:gd name="T35" fmla="*/ 620933 h 760"/>
                <a:gd name="T36" fmla="*/ 891342 w 598"/>
                <a:gd name="T37" fmla="*/ 16669 h 760"/>
                <a:gd name="T38" fmla="*/ 722654 w 598"/>
                <a:gd name="T39" fmla="*/ 8335 h 760"/>
                <a:gd name="T40" fmla="*/ 691415 w 598"/>
                <a:gd name="T41" fmla="*/ 97932 h 760"/>
                <a:gd name="T42" fmla="*/ 712241 w 598"/>
                <a:gd name="T43" fmla="*/ 97932 h 760"/>
                <a:gd name="T44" fmla="*/ 701828 w 598"/>
                <a:gd name="T45" fmla="*/ 200032 h 760"/>
                <a:gd name="T46" fmla="*/ 674754 w 598"/>
                <a:gd name="T47" fmla="*/ 218785 h 760"/>
                <a:gd name="T48" fmla="*/ 597699 w 598"/>
                <a:gd name="T49" fmla="*/ 710531 h 760"/>
                <a:gd name="T50" fmla="*/ 443589 w 598"/>
                <a:gd name="T51" fmla="*/ 731368 h 760"/>
                <a:gd name="T52" fmla="*/ 177019 w 598"/>
                <a:gd name="T53" fmla="*/ 766790 h 760"/>
                <a:gd name="T54" fmla="*/ 133285 w 598"/>
                <a:gd name="T55" fmla="*/ 502164 h 760"/>
                <a:gd name="T56" fmla="*/ 18743 w 598"/>
                <a:gd name="T57" fmla="*/ 502164 h 760"/>
                <a:gd name="T58" fmla="*/ 0 w 598"/>
                <a:gd name="T59" fmla="*/ 783459 h 760"/>
                <a:gd name="T60" fmla="*/ 8330 w 598"/>
                <a:gd name="T61" fmla="*/ 785543 h 760"/>
                <a:gd name="T62" fmla="*/ 8330 w 598"/>
                <a:gd name="T63" fmla="*/ 795961 h 760"/>
                <a:gd name="T64" fmla="*/ 0 w 598"/>
                <a:gd name="T65" fmla="*/ 800129 h 760"/>
                <a:gd name="T66" fmla="*/ 18743 w 598"/>
                <a:gd name="T67" fmla="*/ 1079340 h 760"/>
                <a:gd name="T68" fmla="*/ 133285 w 598"/>
                <a:gd name="T69" fmla="*/ 1079340 h 760"/>
                <a:gd name="T70" fmla="*/ 177019 w 598"/>
                <a:gd name="T71" fmla="*/ 814714 h 760"/>
                <a:gd name="T72" fmla="*/ 443589 w 598"/>
                <a:gd name="T73" fmla="*/ 850137 h 760"/>
                <a:gd name="T74" fmla="*/ 597699 w 598"/>
                <a:gd name="T75" fmla="*/ 870973 h 760"/>
                <a:gd name="T76" fmla="*/ 674754 w 598"/>
                <a:gd name="T77" fmla="*/ 1362719 h 760"/>
                <a:gd name="T78" fmla="*/ 701828 w 598"/>
                <a:gd name="T79" fmla="*/ 1381472 h 760"/>
                <a:gd name="T80" fmla="*/ 712241 w 598"/>
                <a:gd name="T81" fmla="*/ 1483572 h 760"/>
                <a:gd name="T82" fmla="*/ 691415 w 598"/>
                <a:gd name="T83" fmla="*/ 1483572 h 760"/>
                <a:gd name="T84" fmla="*/ 722654 w 598"/>
                <a:gd name="T85" fmla="*/ 1573170 h 760"/>
                <a:gd name="T86" fmla="*/ 891342 w 598"/>
                <a:gd name="T87" fmla="*/ 1566919 h 760"/>
                <a:gd name="T88" fmla="*/ 924663 w 598"/>
                <a:gd name="T89" fmla="*/ 960571 h 760"/>
                <a:gd name="T90" fmla="*/ 972563 w 598"/>
                <a:gd name="T91" fmla="*/ 964738 h 760"/>
                <a:gd name="T92" fmla="*/ 1024627 w 598"/>
                <a:gd name="T93" fmla="*/ 948069 h 760"/>
                <a:gd name="T94" fmla="*/ 978810 w 598"/>
                <a:gd name="T95" fmla="*/ 923065 h 760"/>
                <a:gd name="T96" fmla="*/ 947572 w 598"/>
                <a:gd name="T97" fmla="*/ 923065 h 760"/>
                <a:gd name="T98" fmla="*/ 926746 w 598"/>
                <a:gd name="T99" fmla="*/ 904312 h 760"/>
                <a:gd name="T100" fmla="*/ 928829 w 598"/>
                <a:gd name="T101" fmla="*/ 889726 h 760"/>
                <a:gd name="T102" fmla="*/ 1139169 w 598"/>
                <a:gd name="T103" fmla="*/ 893894 h 760"/>
                <a:gd name="T104" fmla="*/ 1168325 w 598"/>
                <a:gd name="T105" fmla="*/ 829300 h 760"/>
                <a:gd name="T106" fmla="*/ 1178738 w 598"/>
                <a:gd name="T107" fmla="*/ 833467 h 760"/>
                <a:gd name="T108" fmla="*/ 1184985 w 598"/>
                <a:gd name="T109" fmla="*/ 941818 h 760"/>
                <a:gd name="T110" fmla="*/ 1232885 w 598"/>
                <a:gd name="T111" fmla="*/ 914730 h 760"/>
                <a:gd name="T112" fmla="*/ 1212059 w 598"/>
                <a:gd name="T113" fmla="*/ 812631 h 760"/>
                <a:gd name="T114" fmla="*/ 1218307 w 598"/>
                <a:gd name="T115" fmla="*/ 806380 h 760"/>
                <a:gd name="T116" fmla="*/ 1224554 w 598"/>
                <a:gd name="T117" fmla="*/ 808463 h 760"/>
                <a:gd name="T118" fmla="*/ 1234967 w 598"/>
                <a:gd name="T119" fmla="*/ 802212 h 760"/>
                <a:gd name="T120" fmla="*/ 1237050 w 598"/>
                <a:gd name="T121" fmla="*/ 802212 h 760"/>
                <a:gd name="T122" fmla="*/ 1245380 w 598"/>
                <a:gd name="T123" fmla="*/ 795961 h 760"/>
                <a:gd name="T124" fmla="*/ 1245380 w 598"/>
                <a:gd name="T125" fmla="*/ 785543 h 7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98" h="760">
                  <a:moveTo>
                    <a:pt x="598" y="377"/>
                  </a:moveTo>
                  <a:cubicBezTo>
                    <a:pt x="598" y="375"/>
                    <a:pt x="596" y="374"/>
                    <a:pt x="594" y="374"/>
                  </a:cubicBezTo>
                  <a:cubicBezTo>
                    <a:pt x="594" y="374"/>
                    <a:pt x="593" y="374"/>
                    <a:pt x="593" y="374"/>
                  </a:cubicBezTo>
                  <a:cubicBezTo>
                    <a:pt x="592" y="372"/>
                    <a:pt x="590" y="371"/>
                    <a:pt x="588" y="371"/>
                  </a:cubicBezTo>
                  <a:cubicBezTo>
                    <a:pt x="587" y="371"/>
                    <a:pt x="586" y="372"/>
                    <a:pt x="585" y="372"/>
                  </a:cubicBezTo>
                  <a:cubicBezTo>
                    <a:pt x="584" y="371"/>
                    <a:pt x="583" y="370"/>
                    <a:pt x="582" y="369"/>
                  </a:cubicBezTo>
                  <a:cubicBezTo>
                    <a:pt x="588" y="356"/>
                    <a:pt x="598" y="329"/>
                    <a:pt x="592" y="320"/>
                  </a:cubicBezTo>
                  <a:cubicBezTo>
                    <a:pt x="584" y="307"/>
                    <a:pt x="579" y="301"/>
                    <a:pt x="569" y="308"/>
                  </a:cubicBezTo>
                  <a:cubicBezTo>
                    <a:pt x="563" y="312"/>
                    <a:pt x="564" y="341"/>
                    <a:pt x="566" y="360"/>
                  </a:cubicBezTo>
                  <a:cubicBezTo>
                    <a:pt x="564" y="360"/>
                    <a:pt x="563" y="360"/>
                    <a:pt x="561" y="361"/>
                  </a:cubicBezTo>
                  <a:cubicBezTo>
                    <a:pt x="562" y="347"/>
                    <a:pt x="559" y="330"/>
                    <a:pt x="547" y="331"/>
                  </a:cubicBezTo>
                  <a:cubicBezTo>
                    <a:pt x="526" y="331"/>
                    <a:pt x="446" y="332"/>
                    <a:pt x="446" y="332"/>
                  </a:cubicBezTo>
                  <a:cubicBezTo>
                    <a:pt x="446" y="332"/>
                    <a:pt x="446" y="330"/>
                    <a:pt x="445" y="325"/>
                  </a:cubicBezTo>
                  <a:cubicBezTo>
                    <a:pt x="455" y="316"/>
                    <a:pt x="455" y="316"/>
                    <a:pt x="455" y="316"/>
                  </a:cubicBezTo>
                  <a:cubicBezTo>
                    <a:pt x="455" y="316"/>
                    <a:pt x="462" y="316"/>
                    <a:pt x="470" y="316"/>
                  </a:cubicBezTo>
                  <a:cubicBezTo>
                    <a:pt x="479" y="316"/>
                    <a:pt x="492" y="311"/>
                    <a:pt x="492" y="304"/>
                  </a:cubicBezTo>
                  <a:cubicBezTo>
                    <a:pt x="492" y="297"/>
                    <a:pt x="481" y="296"/>
                    <a:pt x="467" y="296"/>
                  </a:cubicBezTo>
                  <a:cubicBezTo>
                    <a:pt x="460" y="296"/>
                    <a:pt x="451" y="297"/>
                    <a:pt x="444" y="298"/>
                  </a:cubicBezTo>
                  <a:cubicBezTo>
                    <a:pt x="441" y="216"/>
                    <a:pt x="431" y="13"/>
                    <a:pt x="428" y="8"/>
                  </a:cubicBezTo>
                  <a:cubicBezTo>
                    <a:pt x="423" y="0"/>
                    <a:pt x="355" y="0"/>
                    <a:pt x="347" y="4"/>
                  </a:cubicBezTo>
                  <a:cubicBezTo>
                    <a:pt x="339" y="8"/>
                    <a:pt x="332" y="47"/>
                    <a:pt x="332" y="47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37" y="96"/>
                    <a:pt x="337" y="96"/>
                    <a:pt x="337" y="96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287" y="341"/>
                    <a:pt x="287" y="341"/>
                    <a:pt x="287" y="341"/>
                  </a:cubicBezTo>
                  <a:cubicBezTo>
                    <a:pt x="287" y="341"/>
                    <a:pt x="258" y="344"/>
                    <a:pt x="213" y="351"/>
                  </a:cubicBezTo>
                  <a:cubicBezTo>
                    <a:pt x="191" y="355"/>
                    <a:pt x="136" y="362"/>
                    <a:pt x="85" y="368"/>
                  </a:cubicBezTo>
                  <a:cubicBezTo>
                    <a:pt x="64" y="241"/>
                    <a:pt x="64" y="241"/>
                    <a:pt x="64" y="241"/>
                  </a:cubicBezTo>
                  <a:cubicBezTo>
                    <a:pt x="9" y="241"/>
                    <a:pt x="9" y="241"/>
                    <a:pt x="9" y="241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4" y="377"/>
                    <a:pt x="4" y="377"/>
                    <a:pt x="4" y="377"/>
                  </a:cubicBezTo>
                  <a:cubicBezTo>
                    <a:pt x="4" y="382"/>
                    <a:pt x="4" y="382"/>
                    <a:pt x="4" y="382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9" y="518"/>
                    <a:pt x="9" y="518"/>
                    <a:pt x="9" y="518"/>
                  </a:cubicBezTo>
                  <a:cubicBezTo>
                    <a:pt x="64" y="518"/>
                    <a:pt x="64" y="518"/>
                    <a:pt x="64" y="518"/>
                  </a:cubicBezTo>
                  <a:cubicBezTo>
                    <a:pt x="85" y="391"/>
                    <a:pt x="85" y="391"/>
                    <a:pt x="85" y="391"/>
                  </a:cubicBezTo>
                  <a:cubicBezTo>
                    <a:pt x="136" y="397"/>
                    <a:pt x="191" y="404"/>
                    <a:pt x="213" y="408"/>
                  </a:cubicBezTo>
                  <a:cubicBezTo>
                    <a:pt x="258" y="416"/>
                    <a:pt x="287" y="418"/>
                    <a:pt x="287" y="418"/>
                  </a:cubicBezTo>
                  <a:cubicBezTo>
                    <a:pt x="324" y="654"/>
                    <a:pt x="324" y="654"/>
                    <a:pt x="324" y="654"/>
                  </a:cubicBezTo>
                  <a:cubicBezTo>
                    <a:pt x="337" y="663"/>
                    <a:pt x="337" y="663"/>
                    <a:pt x="337" y="663"/>
                  </a:cubicBezTo>
                  <a:cubicBezTo>
                    <a:pt x="342" y="712"/>
                    <a:pt x="342" y="712"/>
                    <a:pt x="342" y="712"/>
                  </a:cubicBezTo>
                  <a:cubicBezTo>
                    <a:pt x="332" y="712"/>
                    <a:pt x="332" y="712"/>
                    <a:pt x="332" y="712"/>
                  </a:cubicBezTo>
                  <a:cubicBezTo>
                    <a:pt x="332" y="712"/>
                    <a:pt x="339" y="751"/>
                    <a:pt x="347" y="755"/>
                  </a:cubicBezTo>
                  <a:cubicBezTo>
                    <a:pt x="355" y="760"/>
                    <a:pt x="423" y="759"/>
                    <a:pt x="428" y="752"/>
                  </a:cubicBezTo>
                  <a:cubicBezTo>
                    <a:pt x="431" y="746"/>
                    <a:pt x="441" y="543"/>
                    <a:pt x="444" y="461"/>
                  </a:cubicBezTo>
                  <a:cubicBezTo>
                    <a:pt x="451" y="462"/>
                    <a:pt x="460" y="463"/>
                    <a:pt x="467" y="463"/>
                  </a:cubicBezTo>
                  <a:cubicBezTo>
                    <a:pt x="481" y="463"/>
                    <a:pt x="492" y="463"/>
                    <a:pt x="492" y="455"/>
                  </a:cubicBezTo>
                  <a:cubicBezTo>
                    <a:pt x="492" y="448"/>
                    <a:pt x="479" y="443"/>
                    <a:pt x="470" y="443"/>
                  </a:cubicBezTo>
                  <a:cubicBezTo>
                    <a:pt x="462" y="443"/>
                    <a:pt x="455" y="443"/>
                    <a:pt x="455" y="443"/>
                  </a:cubicBezTo>
                  <a:cubicBezTo>
                    <a:pt x="445" y="434"/>
                    <a:pt x="445" y="434"/>
                    <a:pt x="445" y="434"/>
                  </a:cubicBezTo>
                  <a:cubicBezTo>
                    <a:pt x="446" y="430"/>
                    <a:pt x="446" y="427"/>
                    <a:pt x="446" y="427"/>
                  </a:cubicBezTo>
                  <a:cubicBezTo>
                    <a:pt x="446" y="427"/>
                    <a:pt x="526" y="428"/>
                    <a:pt x="547" y="429"/>
                  </a:cubicBezTo>
                  <a:cubicBezTo>
                    <a:pt x="559" y="429"/>
                    <a:pt x="562" y="412"/>
                    <a:pt x="561" y="398"/>
                  </a:cubicBezTo>
                  <a:cubicBezTo>
                    <a:pt x="563" y="399"/>
                    <a:pt x="564" y="399"/>
                    <a:pt x="566" y="400"/>
                  </a:cubicBezTo>
                  <a:cubicBezTo>
                    <a:pt x="564" y="418"/>
                    <a:pt x="563" y="447"/>
                    <a:pt x="569" y="452"/>
                  </a:cubicBezTo>
                  <a:cubicBezTo>
                    <a:pt x="579" y="458"/>
                    <a:pt x="584" y="452"/>
                    <a:pt x="592" y="439"/>
                  </a:cubicBezTo>
                  <a:cubicBezTo>
                    <a:pt x="598" y="430"/>
                    <a:pt x="588" y="404"/>
                    <a:pt x="582" y="390"/>
                  </a:cubicBezTo>
                  <a:cubicBezTo>
                    <a:pt x="583" y="390"/>
                    <a:pt x="584" y="388"/>
                    <a:pt x="585" y="387"/>
                  </a:cubicBezTo>
                  <a:cubicBezTo>
                    <a:pt x="586" y="388"/>
                    <a:pt x="587" y="388"/>
                    <a:pt x="588" y="388"/>
                  </a:cubicBezTo>
                  <a:cubicBezTo>
                    <a:pt x="590" y="388"/>
                    <a:pt x="592" y="387"/>
                    <a:pt x="593" y="385"/>
                  </a:cubicBezTo>
                  <a:cubicBezTo>
                    <a:pt x="593" y="385"/>
                    <a:pt x="594" y="385"/>
                    <a:pt x="594" y="385"/>
                  </a:cubicBezTo>
                  <a:cubicBezTo>
                    <a:pt x="596" y="385"/>
                    <a:pt x="598" y="384"/>
                    <a:pt x="598" y="382"/>
                  </a:cubicBezTo>
                  <a:lnTo>
                    <a:pt x="598" y="3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0" y="1127125"/>
              <a:ext cx="4608513" cy="1092200"/>
            </a:xfrm>
            <a:custGeom>
              <a:avLst/>
              <a:gdLst>
                <a:gd name="T0" fmla="*/ 4608962 w 5233"/>
                <a:gd name="T1" fmla="*/ 442136 h 1240"/>
                <a:gd name="T2" fmla="*/ 4602797 w 5233"/>
                <a:gd name="T3" fmla="*/ 435971 h 1240"/>
                <a:gd name="T4" fmla="*/ 4294534 w 5233"/>
                <a:gd name="T5" fmla="*/ 539899 h 1240"/>
                <a:gd name="T6" fmla="*/ 3909647 w 5233"/>
                <a:gd name="T7" fmla="*/ 0 h 1240"/>
                <a:gd name="T8" fmla="*/ 0 w 5233"/>
                <a:gd name="T9" fmla="*/ 0 h 1240"/>
                <a:gd name="T10" fmla="*/ 0 w 5233"/>
                <a:gd name="T11" fmla="*/ 1092129 h 1240"/>
                <a:gd name="T12" fmla="*/ 3909647 w 5233"/>
                <a:gd name="T13" fmla="*/ 1092129 h 1240"/>
                <a:gd name="T14" fmla="*/ 4294534 w 5233"/>
                <a:gd name="T15" fmla="*/ 552230 h 1240"/>
                <a:gd name="T16" fmla="*/ 4602797 w 5233"/>
                <a:gd name="T17" fmla="*/ 656158 h 1240"/>
                <a:gd name="T18" fmla="*/ 4608962 w 5233"/>
                <a:gd name="T19" fmla="*/ 649993 h 1240"/>
                <a:gd name="T20" fmla="*/ 4300700 w 5233"/>
                <a:gd name="T21" fmla="*/ 546065 h 1240"/>
                <a:gd name="T22" fmla="*/ 4608962 w 5233"/>
                <a:gd name="T23" fmla="*/ 442136 h 12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233" h="1240">
                  <a:moveTo>
                    <a:pt x="5233" y="502"/>
                  </a:moveTo>
                  <a:lnTo>
                    <a:pt x="5226" y="495"/>
                  </a:lnTo>
                  <a:lnTo>
                    <a:pt x="4876" y="613"/>
                  </a:lnTo>
                  <a:lnTo>
                    <a:pt x="4439" y="0"/>
                  </a:lnTo>
                  <a:lnTo>
                    <a:pt x="0" y="0"/>
                  </a:lnTo>
                  <a:lnTo>
                    <a:pt x="0" y="1240"/>
                  </a:lnTo>
                  <a:lnTo>
                    <a:pt x="4439" y="1240"/>
                  </a:lnTo>
                  <a:lnTo>
                    <a:pt x="4876" y="627"/>
                  </a:lnTo>
                  <a:lnTo>
                    <a:pt x="5226" y="745"/>
                  </a:lnTo>
                  <a:lnTo>
                    <a:pt x="5233" y="738"/>
                  </a:lnTo>
                  <a:lnTo>
                    <a:pt x="4883" y="620"/>
                  </a:lnTo>
                  <a:lnTo>
                    <a:pt x="5233" y="5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24"/>
            <p:cNvSpPr>
              <a:spLocks noChangeArrowheads="1"/>
            </p:cNvSpPr>
            <p:nvPr/>
          </p:nvSpPr>
          <p:spPr bwMode="auto">
            <a:xfrm>
              <a:off x="5100638" y="1565275"/>
              <a:ext cx="268287" cy="2682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13" name="Rectangle 25"/>
            <p:cNvSpPr>
              <a:spLocks noChangeArrowheads="1"/>
            </p:cNvSpPr>
            <p:nvPr/>
          </p:nvSpPr>
          <p:spPr bwMode="auto">
            <a:xfrm>
              <a:off x="5178425" y="1563688"/>
              <a:ext cx="1174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4400"/>
              <a:r>
                <a:rPr lang="zh-CN" altLang="zh-CN" dirty="0">
                  <a:solidFill>
                    <a:schemeClr val="accent3"/>
                  </a:solidFill>
                  <a:latin typeface="Myriad Pro" panose="020B0503030403020204" pitchFamily="34" charset="0"/>
                </a:rPr>
                <a:t>1</a:t>
              </a:r>
              <a:endParaRPr lang="zh-CN" altLang="zh-CN" sz="1100" dirty="0">
                <a:solidFill>
                  <a:schemeClr val="accent3"/>
                </a:solidFill>
              </a:endParaRPr>
            </a:p>
          </p:txBody>
        </p:sp>
        <p:sp>
          <p:nvSpPr>
            <p:cNvPr id="14" name="MH_SubTitle_4"/>
            <p:cNvSpPr>
              <a:spLocks noChangeArrowheads="1"/>
            </p:cNvSpPr>
            <p:nvPr/>
          </p:nvSpPr>
          <p:spPr bwMode="auto">
            <a:xfrm>
              <a:off x="669925" y="1404938"/>
              <a:ext cx="30527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宋体" panose="02010600030101010101" pitchFamily="2" charset="-122"/>
                </a:rPr>
                <a:t>小鹿极简主义设计，极致简约风潮流所向，通用设计，完美兼容。</a:t>
              </a:r>
              <a:endParaRPr lang="zh-CN" altLang="en-US" sz="16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0" y="2979544"/>
            <a:ext cx="4873625" cy="1582737"/>
            <a:chOff x="0" y="2668588"/>
            <a:chExt cx="4873625" cy="1582737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3594100" y="3460750"/>
              <a:ext cx="1588" cy="0"/>
            </a:xfrm>
            <a:prstGeom prst="rect">
              <a:avLst/>
            </a:prstGeom>
            <a:solidFill>
              <a:srgbClr val="00A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17" name="Freeform 27"/>
            <p:cNvSpPr/>
            <p:nvPr/>
          </p:nvSpPr>
          <p:spPr bwMode="auto">
            <a:xfrm>
              <a:off x="3627438" y="2668588"/>
              <a:ext cx="1246187" cy="1582737"/>
            </a:xfrm>
            <a:custGeom>
              <a:avLst/>
              <a:gdLst>
                <a:gd name="T0" fmla="*/ 1245380 w 598"/>
                <a:gd name="T1" fmla="*/ 787188 h 760"/>
                <a:gd name="T2" fmla="*/ 1237050 w 598"/>
                <a:gd name="T3" fmla="*/ 778858 h 760"/>
                <a:gd name="T4" fmla="*/ 1234967 w 598"/>
                <a:gd name="T5" fmla="*/ 780941 h 760"/>
                <a:gd name="T6" fmla="*/ 1224554 w 598"/>
                <a:gd name="T7" fmla="*/ 772611 h 760"/>
                <a:gd name="T8" fmla="*/ 1218307 w 598"/>
                <a:gd name="T9" fmla="*/ 776776 h 760"/>
                <a:gd name="T10" fmla="*/ 1212059 w 598"/>
                <a:gd name="T11" fmla="*/ 768446 h 760"/>
                <a:gd name="T12" fmla="*/ 1232885 w 598"/>
                <a:gd name="T13" fmla="*/ 666403 h 760"/>
                <a:gd name="T14" fmla="*/ 1184985 w 598"/>
                <a:gd name="T15" fmla="*/ 641413 h 760"/>
                <a:gd name="T16" fmla="*/ 1178738 w 598"/>
                <a:gd name="T17" fmla="*/ 749703 h 760"/>
                <a:gd name="T18" fmla="*/ 1168325 w 598"/>
                <a:gd name="T19" fmla="*/ 751786 h 760"/>
                <a:gd name="T20" fmla="*/ 1139169 w 598"/>
                <a:gd name="T21" fmla="*/ 689311 h 760"/>
                <a:gd name="T22" fmla="*/ 928829 w 598"/>
                <a:gd name="T23" fmla="*/ 693476 h 760"/>
                <a:gd name="T24" fmla="*/ 926746 w 598"/>
                <a:gd name="T25" fmla="*/ 676815 h 760"/>
                <a:gd name="T26" fmla="*/ 947572 w 598"/>
                <a:gd name="T27" fmla="*/ 658073 h 760"/>
                <a:gd name="T28" fmla="*/ 978810 w 598"/>
                <a:gd name="T29" fmla="*/ 658073 h 760"/>
                <a:gd name="T30" fmla="*/ 1024627 w 598"/>
                <a:gd name="T31" fmla="*/ 633083 h 760"/>
                <a:gd name="T32" fmla="*/ 972563 w 598"/>
                <a:gd name="T33" fmla="*/ 618505 h 760"/>
                <a:gd name="T34" fmla="*/ 924663 w 598"/>
                <a:gd name="T35" fmla="*/ 622670 h 760"/>
                <a:gd name="T36" fmla="*/ 891342 w 598"/>
                <a:gd name="T37" fmla="*/ 16660 h 760"/>
                <a:gd name="T38" fmla="*/ 722654 w 598"/>
                <a:gd name="T39" fmla="*/ 8330 h 760"/>
                <a:gd name="T40" fmla="*/ 691415 w 598"/>
                <a:gd name="T41" fmla="*/ 97878 h 760"/>
                <a:gd name="T42" fmla="*/ 712241 w 598"/>
                <a:gd name="T43" fmla="*/ 97878 h 760"/>
                <a:gd name="T44" fmla="*/ 701828 w 598"/>
                <a:gd name="T45" fmla="*/ 202003 h 760"/>
                <a:gd name="T46" fmla="*/ 674754 w 598"/>
                <a:gd name="T47" fmla="*/ 218663 h 760"/>
                <a:gd name="T48" fmla="*/ 597699 w 598"/>
                <a:gd name="T49" fmla="*/ 710136 h 760"/>
                <a:gd name="T50" fmla="*/ 443589 w 598"/>
                <a:gd name="T51" fmla="*/ 733043 h 760"/>
                <a:gd name="T52" fmla="*/ 177019 w 598"/>
                <a:gd name="T53" fmla="*/ 766363 h 760"/>
                <a:gd name="T54" fmla="*/ 133285 w 598"/>
                <a:gd name="T55" fmla="*/ 503967 h 760"/>
                <a:gd name="T56" fmla="*/ 18743 w 598"/>
                <a:gd name="T57" fmla="*/ 503967 h 760"/>
                <a:gd name="T58" fmla="*/ 0 w 598"/>
                <a:gd name="T59" fmla="*/ 783023 h 760"/>
                <a:gd name="T60" fmla="*/ 8330 w 598"/>
                <a:gd name="T61" fmla="*/ 787188 h 760"/>
                <a:gd name="T62" fmla="*/ 8330 w 598"/>
                <a:gd name="T63" fmla="*/ 795519 h 760"/>
                <a:gd name="T64" fmla="*/ 0 w 598"/>
                <a:gd name="T65" fmla="*/ 799684 h 760"/>
                <a:gd name="T66" fmla="*/ 18743 w 598"/>
                <a:gd name="T67" fmla="*/ 1078740 h 760"/>
                <a:gd name="T68" fmla="*/ 133285 w 598"/>
                <a:gd name="T69" fmla="*/ 1078740 h 760"/>
                <a:gd name="T70" fmla="*/ 177019 w 598"/>
                <a:gd name="T71" fmla="*/ 816344 h 760"/>
                <a:gd name="T72" fmla="*/ 443589 w 598"/>
                <a:gd name="T73" fmla="*/ 849664 h 760"/>
                <a:gd name="T74" fmla="*/ 597699 w 598"/>
                <a:gd name="T75" fmla="*/ 872571 h 760"/>
                <a:gd name="T76" fmla="*/ 674754 w 598"/>
                <a:gd name="T77" fmla="*/ 1364044 h 760"/>
                <a:gd name="T78" fmla="*/ 701828 w 598"/>
                <a:gd name="T79" fmla="*/ 1380704 h 760"/>
                <a:gd name="T80" fmla="*/ 712241 w 598"/>
                <a:gd name="T81" fmla="*/ 1484829 h 760"/>
                <a:gd name="T82" fmla="*/ 691415 w 598"/>
                <a:gd name="T83" fmla="*/ 1484829 h 760"/>
                <a:gd name="T84" fmla="*/ 722654 w 598"/>
                <a:gd name="T85" fmla="*/ 1574377 h 760"/>
                <a:gd name="T86" fmla="*/ 891342 w 598"/>
                <a:gd name="T87" fmla="*/ 1566047 h 760"/>
                <a:gd name="T88" fmla="*/ 924663 w 598"/>
                <a:gd name="T89" fmla="*/ 960037 h 760"/>
                <a:gd name="T90" fmla="*/ 972563 w 598"/>
                <a:gd name="T91" fmla="*/ 964202 h 760"/>
                <a:gd name="T92" fmla="*/ 1024627 w 598"/>
                <a:gd name="T93" fmla="*/ 949624 h 760"/>
                <a:gd name="T94" fmla="*/ 978810 w 598"/>
                <a:gd name="T95" fmla="*/ 924634 h 760"/>
                <a:gd name="T96" fmla="*/ 947572 w 598"/>
                <a:gd name="T97" fmla="*/ 924634 h 760"/>
                <a:gd name="T98" fmla="*/ 926746 w 598"/>
                <a:gd name="T99" fmla="*/ 905892 h 760"/>
                <a:gd name="T100" fmla="*/ 928829 w 598"/>
                <a:gd name="T101" fmla="*/ 889231 h 760"/>
                <a:gd name="T102" fmla="*/ 1139169 w 598"/>
                <a:gd name="T103" fmla="*/ 893396 h 760"/>
                <a:gd name="T104" fmla="*/ 1168325 w 598"/>
                <a:gd name="T105" fmla="*/ 830921 h 760"/>
                <a:gd name="T106" fmla="*/ 1178738 w 598"/>
                <a:gd name="T107" fmla="*/ 833004 h 760"/>
                <a:gd name="T108" fmla="*/ 1184985 w 598"/>
                <a:gd name="T109" fmla="*/ 941294 h 760"/>
                <a:gd name="T110" fmla="*/ 1232885 w 598"/>
                <a:gd name="T111" fmla="*/ 916304 h 760"/>
                <a:gd name="T112" fmla="*/ 1212059 w 598"/>
                <a:gd name="T113" fmla="*/ 814261 h 760"/>
                <a:gd name="T114" fmla="*/ 1218307 w 598"/>
                <a:gd name="T115" fmla="*/ 805931 h 760"/>
                <a:gd name="T116" fmla="*/ 1224554 w 598"/>
                <a:gd name="T117" fmla="*/ 810096 h 760"/>
                <a:gd name="T118" fmla="*/ 1234967 w 598"/>
                <a:gd name="T119" fmla="*/ 801766 h 760"/>
                <a:gd name="T120" fmla="*/ 1237050 w 598"/>
                <a:gd name="T121" fmla="*/ 803849 h 760"/>
                <a:gd name="T122" fmla="*/ 1245380 w 598"/>
                <a:gd name="T123" fmla="*/ 795519 h 760"/>
                <a:gd name="T124" fmla="*/ 1245380 w 598"/>
                <a:gd name="T125" fmla="*/ 787188 h 7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98" h="760">
                  <a:moveTo>
                    <a:pt x="598" y="378"/>
                  </a:moveTo>
                  <a:cubicBezTo>
                    <a:pt x="598" y="376"/>
                    <a:pt x="596" y="374"/>
                    <a:pt x="594" y="374"/>
                  </a:cubicBezTo>
                  <a:cubicBezTo>
                    <a:pt x="594" y="374"/>
                    <a:pt x="593" y="374"/>
                    <a:pt x="593" y="375"/>
                  </a:cubicBezTo>
                  <a:cubicBezTo>
                    <a:pt x="592" y="373"/>
                    <a:pt x="590" y="371"/>
                    <a:pt x="588" y="371"/>
                  </a:cubicBezTo>
                  <a:cubicBezTo>
                    <a:pt x="587" y="371"/>
                    <a:pt x="586" y="372"/>
                    <a:pt x="585" y="373"/>
                  </a:cubicBezTo>
                  <a:cubicBezTo>
                    <a:pt x="584" y="371"/>
                    <a:pt x="583" y="370"/>
                    <a:pt x="582" y="369"/>
                  </a:cubicBezTo>
                  <a:cubicBezTo>
                    <a:pt x="588" y="356"/>
                    <a:pt x="598" y="330"/>
                    <a:pt x="592" y="320"/>
                  </a:cubicBezTo>
                  <a:cubicBezTo>
                    <a:pt x="584" y="307"/>
                    <a:pt x="579" y="301"/>
                    <a:pt x="569" y="308"/>
                  </a:cubicBezTo>
                  <a:cubicBezTo>
                    <a:pt x="563" y="312"/>
                    <a:pt x="564" y="341"/>
                    <a:pt x="566" y="360"/>
                  </a:cubicBezTo>
                  <a:cubicBezTo>
                    <a:pt x="564" y="360"/>
                    <a:pt x="563" y="361"/>
                    <a:pt x="561" y="361"/>
                  </a:cubicBezTo>
                  <a:cubicBezTo>
                    <a:pt x="562" y="347"/>
                    <a:pt x="559" y="331"/>
                    <a:pt x="547" y="331"/>
                  </a:cubicBezTo>
                  <a:cubicBezTo>
                    <a:pt x="526" y="332"/>
                    <a:pt x="446" y="333"/>
                    <a:pt x="446" y="333"/>
                  </a:cubicBezTo>
                  <a:cubicBezTo>
                    <a:pt x="446" y="333"/>
                    <a:pt x="446" y="330"/>
                    <a:pt x="445" y="325"/>
                  </a:cubicBezTo>
                  <a:cubicBezTo>
                    <a:pt x="455" y="316"/>
                    <a:pt x="455" y="316"/>
                    <a:pt x="455" y="316"/>
                  </a:cubicBezTo>
                  <a:cubicBezTo>
                    <a:pt x="455" y="316"/>
                    <a:pt x="462" y="316"/>
                    <a:pt x="470" y="316"/>
                  </a:cubicBezTo>
                  <a:cubicBezTo>
                    <a:pt x="479" y="316"/>
                    <a:pt x="492" y="311"/>
                    <a:pt x="492" y="304"/>
                  </a:cubicBezTo>
                  <a:cubicBezTo>
                    <a:pt x="492" y="297"/>
                    <a:pt x="481" y="297"/>
                    <a:pt x="467" y="297"/>
                  </a:cubicBezTo>
                  <a:cubicBezTo>
                    <a:pt x="460" y="297"/>
                    <a:pt x="451" y="298"/>
                    <a:pt x="444" y="299"/>
                  </a:cubicBezTo>
                  <a:cubicBezTo>
                    <a:pt x="441" y="217"/>
                    <a:pt x="431" y="14"/>
                    <a:pt x="428" y="8"/>
                  </a:cubicBezTo>
                  <a:cubicBezTo>
                    <a:pt x="423" y="1"/>
                    <a:pt x="355" y="0"/>
                    <a:pt x="347" y="4"/>
                  </a:cubicBezTo>
                  <a:cubicBezTo>
                    <a:pt x="339" y="9"/>
                    <a:pt x="332" y="47"/>
                    <a:pt x="332" y="47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37" y="97"/>
                    <a:pt x="337" y="97"/>
                    <a:pt x="337" y="97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287" y="341"/>
                    <a:pt x="287" y="341"/>
                    <a:pt x="287" y="341"/>
                  </a:cubicBezTo>
                  <a:cubicBezTo>
                    <a:pt x="287" y="341"/>
                    <a:pt x="258" y="344"/>
                    <a:pt x="213" y="352"/>
                  </a:cubicBezTo>
                  <a:cubicBezTo>
                    <a:pt x="191" y="355"/>
                    <a:pt x="136" y="362"/>
                    <a:pt x="85" y="368"/>
                  </a:cubicBezTo>
                  <a:cubicBezTo>
                    <a:pt x="64" y="242"/>
                    <a:pt x="64" y="242"/>
                    <a:pt x="64" y="242"/>
                  </a:cubicBezTo>
                  <a:cubicBezTo>
                    <a:pt x="9" y="242"/>
                    <a:pt x="9" y="242"/>
                    <a:pt x="9" y="242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4" y="378"/>
                    <a:pt x="4" y="378"/>
                    <a:pt x="4" y="378"/>
                  </a:cubicBezTo>
                  <a:cubicBezTo>
                    <a:pt x="4" y="382"/>
                    <a:pt x="4" y="382"/>
                    <a:pt x="4" y="382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9" y="518"/>
                    <a:pt x="9" y="518"/>
                    <a:pt x="9" y="518"/>
                  </a:cubicBezTo>
                  <a:cubicBezTo>
                    <a:pt x="64" y="518"/>
                    <a:pt x="64" y="518"/>
                    <a:pt x="64" y="518"/>
                  </a:cubicBezTo>
                  <a:cubicBezTo>
                    <a:pt x="85" y="392"/>
                    <a:pt x="85" y="392"/>
                    <a:pt x="85" y="392"/>
                  </a:cubicBezTo>
                  <a:cubicBezTo>
                    <a:pt x="136" y="398"/>
                    <a:pt x="191" y="405"/>
                    <a:pt x="213" y="408"/>
                  </a:cubicBezTo>
                  <a:cubicBezTo>
                    <a:pt x="258" y="416"/>
                    <a:pt x="287" y="419"/>
                    <a:pt x="287" y="419"/>
                  </a:cubicBezTo>
                  <a:cubicBezTo>
                    <a:pt x="324" y="655"/>
                    <a:pt x="324" y="655"/>
                    <a:pt x="324" y="655"/>
                  </a:cubicBezTo>
                  <a:cubicBezTo>
                    <a:pt x="337" y="663"/>
                    <a:pt x="337" y="663"/>
                    <a:pt x="337" y="663"/>
                  </a:cubicBezTo>
                  <a:cubicBezTo>
                    <a:pt x="342" y="713"/>
                    <a:pt x="342" y="713"/>
                    <a:pt x="342" y="713"/>
                  </a:cubicBezTo>
                  <a:cubicBezTo>
                    <a:pt x="332" y="713"/>
                    <a:pt x="332" y="713"/>
                    <a:pt x="332" y="713"/>
                  </a:cubicBezTo>
                  <a:cubicBezTo>
                    <a:pt x="332" y="713"/>
                    <a:pt x="339" y="751"/>
                    <a:pt x="347" y="756"/>
                  </a:cubicBezTo>
                  <a:cubicBezTo>
                    <a:pt x="355" y="760"/>
                    <a:pt x="423" y="759"/>
                    <a:pt x="428" y="752"/>
                  </a:cubicBezTo>
                  <a:cubicBezTo>
                    <a:pt x="431" y="746"/>
                    <a:pt x="441" y="543"/>
                    <a:pt x="444" y="461"/>
                  </a:cubicBezTo>
                  <a:cubicBezTo>
                    <a:pt x="451" y="462"/>
                    <a:pt x="460" y="463"/>
                    <a:pt x="467" y="463"/>
                  </a:cubicBezTo>
                  <a:cubicBezTo>
                    <a:pt x="481" y="463"/>
                    <a:pt x="492" y="463"/>
                    <a:pt x="492" y="456"/>
                  </a:cubicBezTo>
                  <a:cubicBezTo>
                    <a:pt x="492" y="449"/>
                    <a:pt x="479" y="444"/>
                    <a:pt x="470" y="444"/>
                  </a:cubicBezTo>
                  <a:cubicBezTo>
                    <a:pt x="462" y="444"/>
                    <a:pt x="455" y="444"/>
                    <a:pt x="455" y="444"/>
                  </a:cubicBezTo>
                  <a:cubicBezTo>
                    <a:pt x="445" y="435"/>
                    <a:pt x="445" y="435"/>
                    <a:pt x="445" y="435"/>
                  </a:cubicBezTo>
                  <a:cubicBezTo>
                    <a:pt x="446" y="430"/>
                    <a:pt x="446" y="427"/>
                    <a:pt x="446" y="427"/>
                  </a:cubicBezTo>
                  <a:cubicBezTo>
                    <a:pt x="446" y="427"/>
                    <a:pt x="526" y="428"/>
                    <a:pt x="547" y="429"/>
                  </a:cubicBezTo>
                  <a:cubicBezTo>
                    <a:pt x="559" y="429"/>
                    <a:pt x="562" y="413"/>
                    <a:pt x="561" y="399"/>
                  </a:cubicBezTo>
                  <a:cubicBezTo>
                    <a:pt x="563" y="399"/>
                    <a:pt x="564" y="400"/>
                    <a:pt x="566" y="400"/>
                  </a:cubicBezTo>
                  <a:cubicBezTo>
                    <a:pt x="564" y="419"/>
                    <a:pt x="563" y="448"/>
                    <a:pt x="569" y="452"/>
                  </a:cubicBezTo>
                  <a:cubicBezTo>
                    <a:pt x="579" y="459"/>
                    <a:pt x="584" y="453"/>
                    <a:pt x="592" y="440"/>
                  </a:cubicBezTo>
                  <a:cubicBezTo>
                    <a:pt x="598" y="430"/>
                    <a:pt x="588" y="404"/>
                    <a:pt x="582" y="391"/>
                  </a:cubicBezTo>
                  <a:cubicBezTo>
                    <a:pt x="583" y="390"/>
                    <a:pt x="584" y="389"/>
                    <a:pt x="585" y="387"/>
                  </a:cubicBezTo>
                  <a:cubicBezTo>
                    <a:pt x="586" y="388"/>
                    <a:pt x="587" y="389"/>
                    <a:pt x="588" y="389"/>
                  </a:cubicBezTo>
                  <a:cubicBezTo>
                    <a:pt x="590" y="389"/>
                    <a:pt x="592" y="387"/>
                    <a:pt x="593" y="385"/>
                  </a:cubicBezTo>
                  <a:cubicBezTo>
                    <a:pt x="593" y="386"/>
                    <a:pt x="594" y="386"/>
                    <a:pt x="594" y="386"/>
                  </a:cubicBezTo>
                  <a:cubicBezTo>
                    <a:pt x="596" y="386"/>
                    <a:pt x="598" y="384"/>
                    <a:pt x="598" y="382"/>
                  </a:cubicBezTo>
                  <a:lnTo>
                    <a:pt x="598" y="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8"/>
            <p:cNvSpPr/>
            <p:nvPr/>
          </p:nvSpPr>
          <p:spPr bwMode="auto">
            <a:xfrm>
              <a:off x="0" y="2914650"/>
              <a:ext cx="3759200" cy="1092200"/>
            </a:xfrm>
            <a:custGeom>
              <a:avLst/>
              <a:gdLst>
                <a:gd name="T0" fmla="*/ 3759039 w 4268"/>
                <a:gd name="T1" fmla="*/ 441256 h 1239"/>
                <a:gd name="T2" fmla="*/ 3752874 w 4268"/>
                <a:gd name="T3" fmla="*/ 435090 h 1239"/>
                <a:gd name="T4" fmla="*/ 3444611 w 4268"/>
                <a:gd name="T5" fmla="*/ 539019 h 1239"/>
                <a:gd name="T6" fmla="*/ 3059724 w 4268"/>
                <a:gd name="T7" fmla="*/ 0 h 1239"/>
                <a:gd name="T8" fmla="*/ 0 w 4268"/>
                <a:gd name="T9" fmla="*/ 0 h 1239"/>
                <a:gd name="T10" fmla="*/ 0 w 4268"/>
                <a:gd name="T11" fmla="*/ 1091249 h 1239"/>
                <a:gd name="T12" fmla="*/ 3059724 w 4268"/>
                <a:gd name="T13" fmla="*/ 1091249 h 1239"/>
                <a:gd name="T14" fmla="*/ 3444611 w 4268"/>
                <a:gd name="T15" fmla="*/ 552230 h 1239"/>
                <a:gd name="T16" fmla="*/ 3752874 w 4268"/>
                <a:gd name="T17" fmla="*/ 656159 h 1239"/>
                <a:gd name="T18" fmla="*/ 3759039 w 4268"/>
                <a:gd name="T19" fmla="*/ 649993 h 1239"/>
                <a:gd name="T20" fmla="*/ 3450777 w 4268"/>
                <a:gd name="T21" fmla="*/ 545184 h 1239"/>
                <a:gd name="T22" fmla="*/ 3759039 w 4268"/>
                <a:gd name="T23" fmla="*/ 441256 h 12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68" h="1239">
                  <a:moveTo>
                    <a:pt x="4268" y="501"/>
                  </a:moveTo>
                  <a:lnTo>
                    <a:pt x="4261" y="494"/>
                  </a:lnTo>
                  <a:lnTo>
                    <a:pt x="3911" y="612"/>
                  </a:lnTo>
                  <a:lnTo>
                    <a:pt x="3474" y="0"/>
                  </a:lnTo>
                  <a:lnTo>
                    <a:pt x="0" y="0"/>
                  </a:lnTo>
                  <a:lnTo>
                    <a:pt x="0" y="1239"/>
                  </a:lnTo>
                  <a:lnTo>
                    <a:pt x="3474" y="1239"/>
                  </a:lnTo>
                  <a:lnTo>
                    <a:pt x="3911" y="627"/>
                  </a:lnTo>
                  <a:lnTo>
                    <a:pt x="4261" y="745"/>
                  </a:lnTo>
                  <a:lnTo>
                    <a:pt x="4268" y="738"/>
                  </a:lnTo>
                  <a:lnTo>
                    <a:pt x="3918" y="619"/>
                  </a:lnTo>
                  <a:lnTo>
                    <a:pt x="4268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4259263" y="3327400"/>
              <a:ext cx="268287" cy="26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4335463" y="3325813"/>
              <a:ext cx="1190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4400"/>
              <a:r>
                <a:rPr lang="zh-CN" altLang="zh-CN" dirty="0">
                  <a:solidFill>
                    <a:schemeClr val="accent2"/>
                  </a:solidFill>
                  <a:latin typeface="Myriad Pro" panose="020B0503030403020204" pitchFamily="34" charset="0"/>
                </a:rPr>
                <a:t>2</a:t>
              </a:r>
              <a:endParaRPr lang="zh-CN" altLang="zh-CN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MH_SubTitle_4"/>
            <p:cNvSpPr>
              <a:spLocks noChangeArrowheads="1"/>
            </p:cNvSpPr>
            <p:nvPr/>
          </p:nvSpPr>
          <p:spPr bwMode="auto">
            <a:xfrm>
              <a:off x="41275" y="3168650"/>
              <a:ext cx="30527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宋体" panose="02010600030101010101" pitchFamily="2" charset="-122"/>
                </a:rPr>
                <a:t>小鹿极简主义设计，极致简约风潮流所向，通用设计，完美兼容。</a:t>
              </a:r>
              <a:endParaRPr lang="zh-CN" altLang="en-US" sz="16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4740081"/>
            <a:ext cx="6378575" cy="1584325"/>
            <a:chOff x="0" y="4429125"/>
            <a:chExt cx="6378575" cy="1584325"/>
          </a:xfrm>
        </p:grpSpPr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5100638" y="5221288"/>
              <a:ext cx="0" cy="0"/>
            </a:xfrm>
            <a:prstGeom prst="rect">
              <a:avLst/>
            </a:prstGeom>
            <a:solidFill>
              <a:srgbClr val="EA5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24" name="Freeform 32"/>
            <p:cNvSpPr/>
            <p:nvPr/>
          </p:nvSpPr>
          <p:spPr bwMode="auto">
            <a:xfrm>
              <a:off x="5132388" y="4429125"/>
              <a:ext cx="1246187" cy="1584325"/>
            </a:xfrm>
            <a:custGeom>
              <a:avLst/>
              <a:gdLst>
                <a:gd name="T0" fmla="*/ 1245059 w 599"/>
                <a:gd name="T1" fmla="*/ 787627 h 760"/>
                <a:gd name="T2" fmla="*/ 1238813 w 599"/>
                <a:gd name="T3" fmla="*/ 781376 h 760"/>
                <a:gd name="T4" fmla="*/ 1234649 w 599"/>
                <a:gd name="T5" fmla="*/ 781376 h 760"/>
                <a:gd name="T6" fmla="*/ 1226321 w 599"/>
                <a:gd name="T7" fmla="*/ 775125 h 760"/>
                <a:gd name="T8" fmla="*/ 1217992 w 599"/>
                <a:gd name="T9" fmla="*/ 777208 h 760"/>
                <a:gd name="T10" fmla="*/ 1213828 w 599"/>
                <a:gd name="T11" fmla="*/ 770957 h 760"/>
                <a:gd name="T12" fmla="*/ 1234649 w 599"/>
                <a:gd name="T13" fmla="*/ 668858 h 760"/>
                <a:gd name="T14" fmla="*/ 1186762 w 599"/>
                <a:gd name="T15" fmla="*/ 641770 h 760"/>
                <a:gd name="T16" fmla="*/ 1180516 w 599"/>
                <a:gd name="T17" fmla="*/ 750121 h 760"/>
                <a:gd name="T18" fmla="*/ 1170106 w 599"/>
                <a:gd name="T19" fmla="*/ 754288 h 760"/>
                <a:gd name="T20" fmla="*/ 1138875 w 599"/>
                <a:gd name="T21" fmla="*/ 689694 h 760"/>
                <a:gd name="T22" fmla="*/ 928589 w 599"/>
                <a:gd name="T23" fmla="*/ 693862 h 760"/>
                <a:gd name="T24" fmla="*/ 928589 w 599"/>
                <a:gd name="T25" fmla="*/ 679276 h 760"/>
                <a:gd name="T26" fmla="*/ 947327 w 599"/>
                <a:gd name="T27" fmla="*/ 660523 h 760"/>
                <a:gd name="T28" fmla="*/ 980640 w 599"/>
                <a:gd name="T29" fmla="*/ 660523 h 760"/>
                <a:gd name="T30" fmla="*/ 1026445 w 599"/>
                <a:gd name="T31" fmla="*/ 635519 h 760"/>
                <a:gd name="T32" fmla="*/ 974394 w 599"/>
                <a:gd name="T33" fmla="*/ 618850 h 760"/>
                <a:gd name="T34" fmla="*/ 926507 w 599"/>
                <a:gd name="T35" fmla="*/ 623017 h 760"/>
                <a:gd name="T36" fmla="*/ 891112 w 599"/>
                <a:gd name="T37" fmla="*/ 16669 h 760"/>
                <a:gd name="T38" fmla="*/ 724549 w 599"/>
                <a:gd name="T39" fmla="*/ 10418 h 760"/>
                <a:gd name="T40" fmla="*/ 693319 w 599"/>
                <a:gd name="T41" fmla="*/ 100016 h 760"/>
                <a:gd name="T42" fmla="*/ 714139 w 599"/>
                <a:gd name="T43" fmla="*/ 100016 h 760"/>
                <a:gd name="T44" fmla="*/ 701647 w 599"/>
                <a:gd name="T45" fmla="*/ 202116 h 760"/>
                <a:gd name="T46" fmla="*/ 674580 w 599"/>
                <a:gd name="T47" fmla="*/ 220869 h 760"/>
                <a:gd name="T48" fmla="*/ 597545 w 599"/>
                <a:gd name="T49" fmla="*/ 712615 h 760"/>
                <a:gd name="T50" fmla="*/ 445556 w 599"/>
                <a:gd name="T51" fmla="*/ 733451 h 760"/>
                <a:gd name="T52" fmla="*/ 176973 w 599"/>
                <a:gd name="T53" fmla="*/ 768874 h 760"/>
                <a:gd name="T54" fmla="*/ 135332 w 599"/>
                <a:gd name="T55" fmla="*/ 504248 h 760"/>
                <a:gd name="T56" fmla="*/ 18738 w 599"/>
                <a:gd name="T57" fmla="*/ 504248 h 760"/>
                <a:gd name="T58" fmla="*/ 0 w 599"/>
                <a:gd name="T59" fmla="*/ 783459 h 760"/>
                <a:gd name="T60" fmla="*/ 10410 w 599"/>
                <a:gd name="T61" fmla="*/ 787627 h 760"/>
                <a:gd name="T62" fmla="*/ 10410 w 599"/>
                <a:gd name="T63" fmla="*/ 798045 h 760"/>
                <a:gd name="T64" fmla="*/ 0 w 599"/>
                <a:gd name="T65" fmla="*/ 800129 h 760"/>
                <a:gd name="T66" fmla="*/ 18738 w 599"/>
                <a:gd name="T67" fmla="*/ 1081424 h 760"/>
                <a:gd name="T68" fmla="*/ 135332 w 599"/>
                <a:gd name="T69" fmla="*/ 1081424 h 760"/>
                <a:gd name="T70" fmla="*/ 176973 w 599"/>
                <a:gd name="T71" fmla="*/ 816798 h 760"/>
                <a:gd name="T72" fmla="*/ 445556 w 599"/>
                <a:gd name="T73" fmla="*/ 852220 h 760"/>
                <a:gd name="T74" fmla="*/ 597545 w 599"/>
                <a:gd name="T75" fmla="*/ 873057 h 760"/>
                <a:gd name="T76" fmla="*/ 674580 w 599"/>
                <a:gd name="T77" fmla="*/ 1364803 h 760"/>
                <a:gd name="T78" fmla="*/ 701647 w 599"/>
                <a:gd name="T79" fmla="*/ 1383556 h 760"/>
                <a:gd name="T80" fmla="*/ 714139 w 599"/>
                <a:gd name="T81" fmla="*/ 1485656 h 760"/>
                <a:gd name="T82" fmla="*/ 693319 w 599"/>
                <a:gd name="T83" fmla="*/ 1485656 h 760"/>
                <a:gd name="T84" fmla="*/ 724549 w 599"/>
                <a:gd name="T85" fmla="*/ 1575253 h 760"/>
                <a:gd name="T86" fmla="*/ 891112 w 599"/>
                <a:gd name="T87" fmla="*/ 1566919 h 760"/>
                <a:gd name="T88" fmla="*/ 926507 w 599"/>
                <a:gd name="T89" fmla="*/ 962655 h 760"/>
                <a:gd name="T90" fmla="*/ 974394 w 599"/>
                <a:gd name="T91" fmla="*/ 966822 h 760"/>
                <a:gd name="T92" fmla="*/ 1026445 w 599"/>
                <a:gd name="T93" fmla="*/ 950153 h 760"/>
                <a:gd name="T94" fmla="*/ 980640 w 599"/>
                <a:gd name="T95" fmla="*/ 925149 h 760"/>
                <a:gd name="T96" fmla="*/ 947327 w 599"/>
                <a:gd name="T97" fmla="*/ 925149 h 760"/>
                <a:gd name="T98" fmla="*/ 928589 w 599"/>
                <a:gd name="T99" fmla="*/ 906396 h 760"/>
                <a:gd name="T100" fmla="*/ 928589 w 599"/>
                <a:gd name="T101" fmla="*/ 891810 h 760"/>
                <a:gd name="T102" fmla="*/ 1138875 w 599"/>
                <a:gd name="T103" fmla="*/ 893894 h 760"/>
                <a:gd name="T104" fmla="*/ 1170106 w 599"/>
                <a:gd name="T105" fmla="*/ 831384 h 760"/>
                <a:gd name="T106" fmla="*/ 1180516 w 599"/>
                <a:gd name="T107" fmla="*/ 833467 h 760"/>
                <a:gd name="T108" fmla="*/ 1186762 w 599"/>
                <a:gd name="T109" fmla="*/ 941818 h 760"/>
                <a:gd name="T110" fmla="*/ 1234649 w 599"/>
                <a:gd name="T111" fmla="*/ 916814 h 760"/>
                <a:gd name="T112" fmla="*/ 1213828 w 599"/>
                <a:gd name="T113" fmla="*/ 814714 h 760"/>
                <a:gd name="T114" fmla="*/ 1217992 w 599"/>
                <a:gd name="T115" fmla="*/ 808463 h 760"/>
                <a:gd name="T116" fmla="*/ 1226321 w 599"/>
                <a:gd name="T117" fmla="*/ 810547 h 760"/>
                <a:gd name="T118" fmla="*/ 1234649 w 599"/>
                <a:gd name="T119" fmla="*/ 804296 h 760"/>
                <a:gd name="T120" fmla="*/ 1238813 w 599"/>
                <a:gd name="T121" fmla="*/ 804296 h 760"/>
                <a:gd name="T122" fmla="*/ 1245059 w 599"/>
                <a:gd name="T123" fmla="*/ 798045 h 760"/>
                <a:gd name="T124" fmla="*/ 1245059 w 599"/>
                <a:gd name="T125" fmla="*/ 787627 h 7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99" h="760">
                  <a:moveTo>
                    <a:pt x="598" y="378"/>
                  </a:moveTo>
                  <a:cubicBezTo>
                    <a:pt x="598" y="376"/>
                    <a:pt x="597" y="375"/>
                    <a:pt x="595" y="375"/>
                  </a:cubicBezTo>
                  <a:cubicBezTo>
                    <a:pt x="594" y="375"/>
                    <a:pt x="594" y="375"/>
                    <a:pt x="593" y="375"/>
                  </a:cubicBezTo>
                  <a:cubicBezTo>
                    <a:pt x="593" y="373"/>
                    <a:pt x="591" y="372"/>
                    <a:pt x="589" y="372"/>
                  </a:cubicBezTo>
                  <a:cubicBezTo>
                    <a:pt x="587" y="372"/>
                    <a:pt x="586" y="372"/>
                    <a:pt x="585" y="373"/>
                  </a:cubicBezTo>
                  <a:cubicBezTo>
                    <a:pt x="585" y="372"/>
                    <a:pt x="584" y="370"/>
                    <a:pt x="583" y="370"/>
                  </a:cubicBezTo>
                  <a:cubicBezTo>
                    <a:pt x="588" y="356"/>
                    <a:pt x="599" y="330"/>
                    <a:pt x="593" y="321"/>
                  </a:cubicBezTo>
                  <a:cubicBezTo>
                    <a:pt x="584" y="308"/>
                    <a:pt x="580" y="302"/>
                    <a:pt x="570" y="308"/>
                  </a:cubicBezTo>
                  <a:cubicBezTo>
                    <a:pt x="563" y="313"/>
                    <a:pt x="565" y="342"/>
                    <a:pt x="567" y="360"/>
                  </a:cubicBezTo>
                  <a:cubicBezTo>
                    <a:pt x="565" y="361"/>
                    <a:pt x="563" y="361"/>
                    <a:pt x="562" y="362"/>
                  </a:cubicBezTo>
                  <a:cubicBezTo>
                    <a:pt x="562" y="348"/>
                    <a:pt x="560" y="331"/>
                    <a:pt x="547" y="331"/>
                  </a:cubicBezTo>
                  <a:cubicBezTo>
                    <a:pt x="526" y="332"/>
                    <a:pt x="446" y="333"/>
                    <a:pt x="446" y="333"/>
                  </a:cubicBezTo>
                  <a:cubicBezTo>
                    <a:pt x="446" y="333"/>
                    <a:pt x="446" y="330"/>
                    <a:pt x="446" y="326"/>
                  </a:cubicBezTo>
                  <a:cubicBezTo>
                    <a:pt x="455" y="317"/>
                    <a:pt x="455" y="317"/>
                    <a:pt x="455" y="317"/>
                  </a:cubicBezTo>
                  <a:cubicBezTo>
                    <a:pt x="455" y="317"/>
                    <a:pt x="463" y="317"/>
                    <a:pt x="471" y="317"/>
                  </a:cubicBezTo>
                  <a:cubicBezTo>
                    <a:pt x="479" y="317"/>
                    <a:pt x="493" y="312"/>
                    <a:pt x="493" y="305"/>
                  </a:cubicBezTo>
                  <a:cubicBezTo>
                    <a:pt x="493" y="297"/>
                    <a:pt x="481" y="297"/>
                    <a:pt x="468" y="297"/>
                  </a:cubicBezTo>
                  <a:cubicBezTo>
                    <a:pt x="461" y="297"/>
                    <a:pt x="452" y="298"/>
                    <a:pt x="445" y="299"/>
                  </a:cubicBezTo>
                  <a:cubicBezTo>
                    <a:pt x="441" y="217"/>
                    <a:pt x="432" y="14"/>
                    <a:pt x="428" y="8"/>
                  </a:cubicBezTo>
                  <a:cubicBezTo>
                    <a:pt x="424" y="1"/>
                    <a:pt x="356" y="0"/>
                    <a:pt x="348" y="5"/>
                  </a:cubicBezTo>
                  <a:cubicBezTo>
                    <a:pt x="340" y="9"/>
                    <a:pt x="333" y="48"/>
                    <a:pt x="333" y="48"/>
                  </a:cubicBezTo>
                  <a:cubicBezTo>
                    <a:pt x="343" y="48"/>
                    <a:pt x="343" y="48"/>
                    <a:pt x="343" y="48"/>
                  </a:cubicBezTo>
                  <a:cubicBezTo>
                    <a:pt x="337" y="97"/>
                    <a:pt x="337" y="97"/>
                    <a:pt x="337" y="97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287" y="342"/>
                    <a:pt x="287" y="342"/>
                    <a:pt x="287" y="342"/>
                  </a:cubicBezTo>
                  <a:cubicBezTo>
                    <a:pt x="287" y="342"/>
                    <a:pt x="259" y="344"/>
                    <a:pt x="214" y="352"/>
                  </a:cubicBezTo>
                  <a:cubicBezTo>
                    <a:pt x="192" y="356"/>
                    <a:pt x="136" y="363"/>
                    <a:pt x="85" y="369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9" y="242"/>
                    <a:pt x="9" y="242"/>
                    <a:pt x="9" y="242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5" y="383"/>
                    <a:pt x="5" y="383"/>
                    <a:pt x="5" y="383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9" y="519"/>
                    <a:pt x="9" y="519"/>
                    <a:pt x="9" y="519"/>
                  </a:cubicBezTo>
                  <a:cubicBezTo>
                    <a:pt x="65" y="519"/>
                    <a:pt x="65" y="519"/>
                    <a:pt x="65" y="519"/>
                  </a:cubicBezTo>
                  <a:cubicBezTo>
                    <a:pt x="85" y="392"/>
                    <a:pt x="85" y="392"/>
                    <a:pt x="85" y="392"/>
                  </a:cubicBezTo>
                  <a:cubicBezTo>
                    <a:pt x="136" y="398"/>
                    <a:pt x="192" y="405"/>
                    <a:pt x="214" y="409"/>
                  </a:cubicBezTo>
                  <a:cubicBezTo>
                    <a:pt x="259" y="416"/>
                    <a:pt x="287" y="419"/>
                    <a:pt x="287" y="419"/>
                  </a:cubicBezTo>
                  <a:cubicBezTo>
                    <a:pt x="324" y="655"/>
                    <a:pt x="324" y="655"/>
                    <a:pt x="324" y="655"/>
                  </a:cubicBezTo>
                  <a:cubicBezTo>
                    <a:pt x="337" y="664"/>
                    <a:pt x="337" y="664"/>
                    <a:pt x="337" y="664"/>
                  </a:cubicBezTo>
                  <a:cubicBezTo>
                    <a:pt x="343" y="713"/>
                    <a:pt x="343" y="713"/>
                    <a:pt x="343" y="713"/>
                  </a:cubicBezTo>
                  <a:cubicBezTo>
                    <a:pt x="333" y="713"/>
                    <a:pt x="333" y="713"/>
                    <a:pt x="333" y="713"/>
                  </a:cubicBezTo>
                  <a:cubicBezTo>
                    <a:pt x="333" y="713"/>
                    <a:pt x="340" y="752"/>
                    <a:pt x="348" y="756"/>
                  </a:cubicBezTo>
                  <a:cubicBezTo>
                    <a:pt x="356" y="760"/>
                    <a:pt x="424" y="760"/>
                    <a:pt x="428" y="752"/>
                  </a:cubicBezTo>
                  <a:cubicBezTo>
                    <a:pt x="432" y="747"/>
                    <a:pt x="441" y="544"/>
                    <a:pt x="445" y="462"/>
                  </a:cubicBezTo>
                  <a:cubicBezTo>
                    <a:pt x="452" y="463"/>
                    <a:pt x="461" y="464"/>
                    <a:pt x="468" y="464"/>
                  </a:cubicBezTo>
                  <a:cubicBezTo>
                    <a:pt x="481" y="464"/>
                    <a:pt x="493" y="463"/>
                    <a:pt x="493" y="456"/>
                  </a:cubicBezTo>
                  <a:cubicBezTo>
                    <a:pt x="493" y="449"/>
                    <a:pt x="479" y="444"/>
                    <a:pt x="471" y="444"/>
                  </a:cubicBezTo>
                  <a:cubicBezTo>
                    <a:pt x="463" y="444"/>
                    <a:pt x="455" y="444"/>
                    <a:pt x="455" y="444"/>
                  </a:cubicBezTo>
                  <a:cubicBezTo>
                    <a:pt x="446" y="435"/>
                    <a:pt x="446" y="435"/>
                    <a:pt x="446" y="435"/>
                  </a:cubicBezTo>
                  <a:cubicBezTo>
                    <a:pt x="446" y="430"/>
                    <a:pt x="446" y="428"/>
                    <a:pt x="446" y="428"/>
                  </a:cubicBezTo>
                  <a:cubicBezTo>
                    <a:pt x="446" y="428"/>
                    <a:pt x="526" y="429"/>
                    <a:pt x="547" y="429"/>
                  </a:cubicBezTo>
                  <a:cubicBezTo>
                    <a:pt x="560" y="430"/>
                    <a:pt x="562" y="413"/>
                    <a:pt x="562" y="399"/>
                  </a:cubicBezTo>
                  <a:cubicBezTo>
                    <a:pt x="563" y="400"/>
                    <a:pt x="565" y="400"/>
                    <a:pt x="567" y="400"/>
                  </a:cubicBezTo>
                  <a:cubicBezTo>
                    <a:pt x="565" y="419"/>
                    <a:pt x="563" y="448"/>
                    <a:pt x="570" y="452"/>
                  </a:cubicBezTo>
                  <a:cubicBezTo>
                    <a:pt x="580" y="459"/>
                    <a:pt x="584" y="453"/>
                    <a:pt x="593" y="440"/>
                  </a:cubicBezTo>
                  <a:cubicBezTo>
                    <a:pt x="599" y="431"/>
                    <a:pt x="589" y="404"/>
                    <a:pt x="583" y="391"/>
                  </a:cubicBezTo>
                  <a:cubicBezTo>
                    <a:pt x="584" y="390"/>
                    <a:pt x="585" y="389"/>
                    <a:pt x="585" y="388"/>
                  </a:cubicBezTo>
                  <a:cubicBezTo>
                    <a:pt x="586" y="388"/>
                    <a:pt x="587" y="389"/>
                    <a:pt x="589" y="389"/>
                  </a:cubicBezTo>
                  <a:cubicBezTo>
                    <a:pt x="591" y="389"/>
                    <a:pt x="593" y="388"/>
                    <a:pt x="593" y="386"/>
                  </a:cubicBezTo>
                  <a:cubicBezTo>
                    <a:pt x="594" y="386"/>
                    <a:pt x="594" y="386"/>
                    <a:pt x="595" y="386"/>
                  </a:cubicBezTo>
                  <a:cubicBezTo>
                    <a:pt x="597" y="386"/>
                    <a:pt x="598" y="385"/>
                    <a:pt x="598" y="383"/>
                  </a:cubicBezTo>
                  <a:lnTo>
                    <a:pt x="598" y="3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0" y="4675188"/>
              <a:ext cx="5157788" cy="1092200"/>
            </a:xfrm>
            <a:custGeom>
              <a:avLst/>
              <a:gdLst>
                <a:gd name="T0" fmla="*/ 5158550 w 5857"/>
                <a:gd name="T1" fmla="*/ 443898 h 1240"/>
                <a:gd name="T2" fmla="*/ 5155027 w 5857"/>
                <a:gd name="T3" fmla="*/ 435971 h 1240"/>
                <a:gd name="T4" fmla="*/ 4863499 w 5857"/>
                <a:gd name="T5" fmla="*/ 539899 h 1240"/>
                <a:gd name="T6" fmla="*/ 4496226 w 5857"/>
                <a:gd name="T7" fmla="*/ 0 h 1240"/>
                <a:gd name="T8" fmla="*/ 0 w 5857"/>
                <a:gd name="T9" fmla="*/ 0 h 1240"/>
                <a:gd name="T10" fmla="*/ 0 w 5857"/>
                <a:gd name="T11" fmla="*/ 1092129 h 1240"/>
                <a:gd name="T12" fmla="*/ 4496226 w 5857"/>
                <a:gd name="T13" fmla="*/ 1092129 h 1240"/>
                <a:gd name="T14" fmla="*/ 4863499 w 5857"/>
                <a:gd name="T15" fmla="*/ 553991 h 1240"/>
                <a:gd name="T16" fmla="*/ 5155027 w 5857"/>
                <a:gd name="T17" fmla="*/ 658800 h 1240"/>
                <a:gd name="T18" fmla="*/ 5158550 w 5857"/>
                <a:gd name="T19" fmla="*/ 649993 h 1240"/>
                <a:gd name="T20" fmla="*/ 4869664 w 5857"/>
                <a:gd name="T21" fmla="*/ 546065 h 1240"/>
                <a:gd name="T22" fmla="*/ 5158550 w 5857"/>
                <a:gd name="T23" fmla="*/ 443898 h 12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57" h="1240">
                  <a:moveTo>
                    <a:pt x="5857" y="504"/>
                  </a:moveTo>
                  <a:lnTo>
                    <a:pt x="5853" y="495"/>
                  </a:lnTo>
                  <a:lnTo>
                    <a:pt x="5522" y="613"/>
                  </a:lnTo>
                  <a:lnTo>
                    <a:pt x="5105" y="0"/>
                  </a:lnTo>
                  <a:lnTo>
                    <a:pt x="0" y="0"/>
                  </a:lnTo>
                  <a:lnTo>
                    <a:pt x="0" y="1240"/>
                  </a:lnTo>
                  <a:lnTo>
                    <a:pt x="5105" y="1240"/>
                  </a:lnTo>
                  <a:lnTo>
                    <a:pt x="5522" y="629"/>
                  </a:lnTo>
                  <a:lnTo>
                    <a:pt x="5853" y="748"/>
                  </a:lnTo>
                  <a:lnTo>
                    <a:pt x="5857" y="738"/>
                  </a:lnTo>
                  <a:lnTo>
                    <a:pt x="5529" y="620"/>
                  </a:lnTo>
                  <a:lnTo>
                    <a:pt x="5857" y="5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34"/>
            <p:cNvSpPr>
              <a:spLocks noChangeArrowheads="1"/>
            </p:cNvSpPr>
            <p:nvPr/>
          </p:nvSpPr>
          <p:spPr bwMode="auto">
            <a:xfrm>
              <a:off x="5757863" y="5087938"/>
              <a:ext cx="269875" cy="2682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5835650" y="5084763"/>
              <a:ext cx="1190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4400"/>
              <a:r>
                <a:rPr lang="zh-CN" altLang="zh-CN" dirty="0">
                  <a:solidFill>
                    <a:schemeClr val="accent1"/>
                  </a:solidFill>
                  <a:latin typeface="Myriad Pro" panose="020B0503030403020204" pitchFamily="34" charset="0"/>
                </a:rPr>
                <a:t>3</a:t>
              </a:r>
              <a:endParaRPr lang="zh-CN" altLang="zh-CN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8" name="MH_SubTitle_4"/>
            <p:cNvSpPr>
              <a:spLocks noChangeArrowheads="1"/>
            </p:cNvSpPr>
            <p:nvPr/>
          </p:nvSpPr>
          <p:spPr bwMode="auto">
            <a:xfrm>
              <a:off x="153988" y="4929188"/>
              <a:ext cx="43465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宋体" panose="02010600030101010101" pitchFamily="2" charset="-122"/>
                </a:rPr>
                <a:t>小鹿极简主义设计，极致简约风潮流所向，通用设计，完美兼容。</a:t>
              </a:r>
              <a:endParaRPr lang="zh-CN" altLang="en-US" sz="1600" dirty="0"/>
            </a:p>
          </p:txBody>
        </p:sp>
      </p:grpSp>
      <p:sp>
        <p:nvSpPr>
          <p:cNvPr id="29" name="矩形 51"/>
          <p:cNvSpPr>
            <a:spLocks noChangeArrowheads="1"/>
          </p:cNvSpPr>
          <p:nvPr/>
        </p:nvSpPr>
        <p:spPr bwMode="auto">
          <a:xfrm>
            <a:off x="7328375" y="2035028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30" name="矩形 52"/>
          <p:cNvSpPr>
            <a:spLocks noChangeArrowheads="1"/>
          </p:cNvSpPr>
          <p:nvPr/>
        </p:nvSpPr>
        <p:spPr bwMode="auto">
          <a:xfrm>
            <a:off x="7328375" y="2666853"/>
            <a:ext cx="3827463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小鹿极简主义设计，极致简约风潮流所向，通用设计，完美兼容，打造最实用，最具个性的演示方案，让你的演示卓越非凡。小鹿极简主义设计，极致简约风潮流所向，通用设计，完美兼容，打造最实用，最具个性的演示方案，让你的演示卓越非凡。小鹿极简主义设计，极致简约风潮流所向，通用设计，完美兼容，打造最实用，最具个性的演示方案，让你的演示卓越非凡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436325" y="2544616"/>
            <a:ext cx="25257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1"/>
          <p:cNvSpPr/>
          <p:nvPr/>
        </p:nvSpPr>
        <p:spPr bwMode="auto">
          <a:xfrm>
            <a:off x="3601690" y="3336417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31"/>
          <p:cNvSpPr/>
          <p:nvPr/>
        </p:nvSpPr>
        <p:spPr bwMode="auto">
          <a:xfrm>
            <a:off x="6459369" y="3336417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31"/>
          <p:cNvSpPr/>
          <p:nvPr/>
        </p:nvSpPr>
        <p:spPr bwMode="auto">
          <a:xfrm>
            <a:off x="9081046" y="3336417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31"/>
          <p:cNvSpPr/>
          <p:nvPr/>
        </p:nvSpPr>
        <p:spPr bwMode="auto">
          <a:xfrm>
            <a:off x="940524" y="3336417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MH_Others_1"/>
          <p:cNvSpPr txBox="1"/>
          <p:nvPr>
            <p:custDataLst>
              <p:tags r:id="rId1"/>
            </p:custDataLst>
          </p:nvPr>
        </p:nvSpPr>
        <p:spPr>
          <a:xfrm>
            <a:off x="5283728" y="1470273"/>
            <a:ext cx="2660967" cy="55049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zh-CN" sz="4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spc="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804703" y="4206625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10" name="MH_Number_1"/>
          <p:cNvSpPr/>
          <p:nvPr>
            <p:custDataLst>
              <p:tags r:id="rId3"/>
            </p:custDataLst>
          </p:nvPr>
        </p:nvSpPr>
        <p:spPr>
          <a:xfrm>
            <a:off x="1600902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27215" y="4620770"/>
            <a:ext cx="1897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52312" y="4642196"/>
            <a:ext cx="2047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100" dirty="0"/>
          </a:p>
        </p:txBody>
      </p:sp>
      <p:sp>
        <p:nvSpPr>
          <p:cNvPr id="13" name="MH_Entry_1"/>
          <p:cNvSpPr/>
          <p:nvPr>
            <p:custDataLst>
              <p:tags r:id="rId4"/>
            </p:custDataLst>
          </p:nvPr>
        </p:nvSpPr>
        <p:spPr>
          <a:xfrm>
            <a:off x="3472033" y="4206625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14" name="MH_Number_1"/>
          <p:cNvSpPr/>
          <p:nvPr>
            <p:custDataLst>
              <p:tags r:id="rId5"/>
            </p:custDataLst>
          </p:nvPr>
        </p:nvSpPr>
        <p:spPr>
          <a:xfrm>
            <a:off x="4268232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694545" y="4620770"/>
            <a:ext cx="1897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19642" y="4642196"/>
            <a:ext cx="2047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100" dirty="0"/>
          </a:p>
        </p:txBody>
      </p:sp>
      <p:sp>
        <p:nvSpPr>
          <p:cNvPr id="17" name="MH_Entry_1"/>
          <p:cNvSpPr/>
          <p:nvPr>
            <p:custDataLst>
              <p:tags r:id="rId6"/>
            </p:custDataLst>
          </p:nvPr>
        </p:nvSpPr>
        <p:spPr>
          <a:xfrm>
            <a:off x="6336200" y="4206625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18" name="MH_Number_1"/>
          <p:cNvSpPr/>
          <p:nvPr>
            <p:custDataLst>
              <p:tags r:id="rId7"/>
            </p:custDataLst>
          </p:nvPr>
        </p:nvSpPr>
        <p:spPr>
          <a:xfrm>
            <a:off x="7132399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558712" y="4620770"/>
            <a:ext cx="1897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83809" y="4642196"/>
            <a:ext cx="2047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100" dirty="0"/>
          </a:p>
        </p:txBody>
      </p:sp>
      <p:sp>
        <p:nvSpPr>
          <p:cNvPr id="21" name="MH_Entry_1"/>
          <p:cNvSpPr/>
          <p:nvPr>
            <p:custDataLst>
              <p:tags r:id="rId8"/>
            </p:custDataLst>
          </p:nvPr>
        </p:nvSpPr>
        <p:spPr>
          <a:xfrm>
            <a:off x="8952277" y="4206625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22" name="MH_Number_1"/>
          <p:cNvSpPr/>
          <p:nvPr>
            <p:custDataLst>
              <p:tags r:id="rId9"/>
            </p:custDataLst>
          </p:nvPr>
        </p:nvSpPr>
        <p:spPr>
          <a:xfrm>
            <a:off x="9748476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174789" y="4620770"/>
            <a:ext cx="1897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099886" y="4642196"/>
            <a:ext cx="2047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100" dirty="0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3912016" y="2196197"/>
            <a:ext cx="4355881" cy="9849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3149865" y="913242"/>
            <a:ext cx="1619696" cy="1560028"/>
            <a:chOff x="831851" y="-312738"/>
            <a:chExt cx="3275013" cy="3154364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200151" y="-312738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2730501" y="1919288"/>
              <a:ext cx="322263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2730501" y="1919288"/>
              <a:ext cx="322263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514601" y="1919288"/>
              <a:ext cx="12700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2514601" y="1919288"/>
              <a:ext cx="12700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3321051" y="893762"/>
              <a:ext cx="731838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3321051" y="893762"/>
              <a:ext cx="731838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790826" y="-109538"/>
              <a:ext cx="696913" cy="60325"/>
            </a:xfrm>
            <a:custGeom>
              <a:avLst/>
              <a:gdLst>
                <a:gd name="T0" fmla="*/ 142 w 164"/>
                <a:gd name="T1" fmla="*/ 0 h 14"/>
                <a:gd name="T2" fmla="*/ 0 w 164"/>
                <a:gd name="T3" fmla="*/ 0 h 14"/>
                <a:gd name="T4" fmla="*/ 0 w 164"/>
                <a:gd name="T5" fmla="*/ 14 h 14"/>
                <a:gd name="T6" fmla="*/ 164 w 164"/>
                <a:gd name="T7" fmla="*/ 14 h 14"/>
                <a:gd name="T8" fmla="*/ 142 w 1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4"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57" y="9"/>
                    <a:pt x="150" y="4"/>
                    <a:pt x="142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3894138" y="690562"/>
              <a:ext cx="161925" cy="58738"/>
            </a:xfrm>
            <a:custGeom>
              <a:avLst/>
              <a:gdLst>
                <a:gd name="T0" fmla="*/ 33 w 38"/>
                <a:gd name="T1" fmla="*/ 0 h 14"/>
                <a:gd name="T2" fmla="*/ 0 w 38"/>
                <a:gd name="T3" fmla="*/ 0 h 14"/>
                <a:gd name="T4" fmla="*/ 0 w 38"/>
                <a:gd name="T5" fmla="*/ 14 h 14"/>
                <a:gd name="T6" fmla="*/ 38 w 38"/>
                <a:gd name="T7" fmla="*/ 14 h 14"/>
                <a:gd name="T8" fmla="*/ 33 w 3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9"/>
                    <a:pt x="35" y="5"/>
                    <a:pt x="33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576638" y="1489075"/>
              <a:ext cx="215900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576638" y="1489075"/>
              <a:ext cx="21590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1489076" y="893762"/>
              <a:ext cx="493713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17"/>
            <p:cNvSpPr>
              <a:spLocks noChangeArrowheads="1"/>
            </p:cNvSpPr>
            <p:nvPr/>
          </p:nvSpPr>
          <p:spPr bwMode="auto">
            <a:xfrm>
              <a:off x="1489076" y="893762"/>
              <a:ext cx="49371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2330451" y="65087"/>
              <a:ext cx="111125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2330451" y="65087"/>
              <a:ext cx="111125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20"/>
            <p:cNvSpPr>
              <a:spLocks noChangeArrowheads="1"/>
            </p:cNvSpPr>
            <p:nvPr/>
          </p:nvSpPr>
          <p:spPr bwMode="auto">
            <a:xfrm>
              <a:off x="2459038" y="1004887"/>
              <a:ext cx="31750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2459038" y="1004887"/>
              <a:ext cx="31750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2170113" y="358775"/>
              <a:ext cx="317500" cy="63500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2170113" y="358775"/>
              <a:ext cx="31750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2751138" y="536575"/>
              <a:ext cx="319088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2751138" y="536575"/>
              <a:ext cx="319088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"/>
            <p:cNvSpPr/>
            <p:nvPr/>
          </p:nvSpPr>
          <p:spPr bwMode="auto">
            <a:xfrm>
              <a:off x="1387476" y="371475"/>
              <a:ext cx="263525" cy="58738"/>
            </a:xfrm>
            <a:custGeom>
              <a:avLst/>
              <a:gdLst>
                <a:gd name="T0" fmla="*/ 62 w 62"/>
                <a:gd name="T1" fmla="*/ 0 h 14"/>
                <a:gd name="T2" fmla="*/ 8 w 62"/>
                <a:gd name="T3" fmla="*/ 0 h 14"/>
                <a:gd name="T4" fmla="*/ 0 w 62"/>
                <a:gd name="T5" fmla="*/ 14 h 14"/>
                <a:gd name="T6" fmla="*/ 62 w 62"/>
                <a:gd name="T7" fmla="*/ 14 h 14"/>
                <a:gd name="T8" fmla="*/ 62 w 6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">
                  <a:moveTo>
                    <a:pt x="6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4"/>
                    <a:pt x="2" y="9"/>
                    <a:pt x="0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7"/>
            <p:cNvSpPr>
              <a:spLocks noChangeArrowheads="1"/>
            </p:cNvSpPr>
            <p:nvPr/>
          </p:nvSpPr>
          <p:spPr bwMode="auto">
            <a:xfrm>
              <a:off x="2811463" y="1289050"/>
              <a:ext cx="233363" cy="60325"/>
            </a:xfrm>
            <a:prstGeom prst="rect">
              <a:avLst/>
            </a:pr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28"/>
            <p:cNvSpPr>
              <a:spLocks noChangeArrowheads="1"/>
            </p:cNvSpPr>
            <p:nvPr/>
          </p:nvSpPr>
          <p:spPr bwMode="auto">
            <a:xfrm>
              <a:off x="2811463" y="1289050"/>
              <a:ext cx="23336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"/>
            <p:cNvSpPr/>
            <p:nvPr/>
          </p:nvSpPr>
          <p:spPr bwMode="auto">
            <a:xfrm>
              <a:off x="860426" y="800100"/>
              <a:ext cx="2974975" cy="2011363"/>
            </a:xfrm>
            <a:custGeom>
              <a:avLst/>
              <a:gdLst>
                <a:gd name="T0" fmla="*/ 629 w 700"/>
                <a:gd name="T1" fmla="*/ 314 h 473"/>
                <a:gd name="T2" fmla="*/ 629 w 700"/>
                <a:gd name="T3" fmla="*/ 314 h 473"/>
                <a:gd name="T4" fmla="*/ 567 w 700"/>
                <a:gd name="T5" fmla="*/ 252 h 473"/>
                <a:gd name="T6" fmla="*/ 523 w 700"/>
                <a:gd name="T7" fmla="*/ 271 h 473"/>
                <a:gd name="T8" fmla="*/ 462 w 700"/>
                <a:gd name="T9" fmla="*/ 219 h 473"/>
                <a:gd name="T10" fmla="*/ 414 w 700"/>
                <a:gd name="T11" fmla="*/ 242 h 473"/>
                <a:gd name="T12" fmla="*/ 378 w 700"/>
                <a:gd name="T13" fmla="*/ 207 h 473"/>
                <a:gd name="T14" fmla="*/ 412 w 700"/>
                <a:gd name="T15" fmla="*/ 140 h 473"/>
                <a:gd name="T16" fmla="*/ 358 w 700"/>
                <a:gd name="T17" fmla="*/ 86 h 473"/>
                <a:gd name="T18" fmla="*/ 283 w 700"/>
                <a:gd name="T19" fmla="*/ 111 h 473"/>
                <a:gd name="T20" fmla="*/ 247 w 700"/>
                <a:gd name="T21" fmla="*/ 73 h 473"/>
                <a:gd name="T22" fmla="*/ 247 w 700"/>
                <a:gd name="T23" fmla="*/ 68 h 473"/>
                <a:gd name="T24" fmla="*/ 186 w 700"/>
                <a:gd name="T25" fmla="*/ 6 h 473"/>
                <a:gd name="T26" fmla="*/ 139 w 700"/>
                <a:gd name="T27" fmla="*/ 27 h 473"/>
                <a:gd name="T28" fmla="*/ 80 w 700"/>
                <a:gd name="T29" fmla="*/ 0 h 473"/>
                <a:gd name="T30" fmla="*/ 0 w 700"/>
                <a:gd name="T31" fmla="*/ 80 h 473"/>
                <a:gd name="T32" fmla="*/ 58 w 700"/>
                <a:gd name="T33" fmla="*/ 157 h 473"/>
                <a:gd name="T34" fmla="*/ 38 w 700"/>
                <a:gd name="T35" fmla="*/ 208 h 473"/>
                <a:gd name="T36" fmla="*/ 112 w 700"/>
                <a:gd name="T37" fmla="*/ 282 h 473"/>
                <a:gd name="T38" fmla="*/ 180 w 700"/>
                <a:gd name="T39" fmla="*/ 361 h 473"/>
                <a:gd name="T40" fmla="*/ 247 w 700"/>
                <a:gd name="T41" fmla="*/ 427 h 473"/>
                <a:gd name="T42" fmla="*/ 293 w 700"/>
                <a:gd name="T43" fmla="*/ 409 h 473"/>
                <a:gd name="T44" fmla="*/ 358 w 700"/>
                <a:gd name="T45" fmla="*/ 460 h 473"/>
                <a:gd name="T46" fmla="*/ 481 w 700"/>
                <a:gd name="T47" fmla="*/ 440 h 473"/>
                <a:gd name="T48" fmla="*/ 543 w 700"/>
                <a:gd name="T49" fmla="*/ 412 h 473"/>
                <a:gd name="T50" fmla="*/ 620 w 700"/>
                <a:gd name="T51" fmla="*/ 473 h 473"/>
                <a:gd name="T52" fmla="*/ 700 w 700"/>
                <a:gd name="T53" fmla="*/ 393 h 473"/>
                <a:gd name="T54" fmla="*/ 629 w 700"/>
                <a:gd name="T55" fmla="*/ 31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0" h="473">
                  <a:moveTo>
                    <a:pt x="629" y="314"/>
                  </a:moveTo>
                  <a:cubicBezTo>
                    <a:pt x="629" y="314"/>
                    <a:pt x="629" y="314"/>
                    <a:pt x="629" y="314"/>
                  </a:cubicBezTo>
                  <a:cubicBezTo>
                    <a:pt x="629" y="280"/>
                    <a:pt x="601" y="252"/>
                    <a:pt x="567" y="252"/>
                  </a:cubicBezTo>
                  <a:cubicBezTo>
                    <a:pt x="550" y="252"/>
                    <a:pt x="534" y="260"/>
                    <a:pt x="523" y="271"/>
                  </a:cubicBezTo>
                  <a:cubicBezTo>
                    <a:pt x="518" y="242"/>
                    <a:pt x="493" y="219"/>
                    <a:pt x="462" y="219"/>
                  </a:cubicBezTo>
                  <a:cubicBezTo>
                    <a:pt x="443" y="219"/>
                    <a:pt x="425" y="228"/>
                    <a:pt x="414" y="242"/>
                  </a:cubicBezTo>
                  <a:cubicBezTo>
                    <a:pt x="408" y="233"/>
                    <a:pt x="387" y="212"/>
                    <a:pt x="378" y="207"/>
                  </a:cubicBezTo>
                  <a:cubicBezTo>
                    <a:pt x="412" y="140"/>
                    <a:pt x="412" y="140"/>
                    <a:pt x="412" y="140"/>
                  </a:cubicBezTo>
                  <a:cubicBezTo>
                    <a:pt x="358" y="86"/>
                    <a:pt x="358" y="86"/>
                    <a:pt x="358" y="86"/>
                  </a:cubicBezTo>
                  <a:cubicBezTo>
                    <a:pt x="283" y="111"/>
                    <a:pt x="283" y="111"/>
                    <a:pt x="283" y="111"/>
                  </a:cubicBezTo>
                  <a:cubicBezTo>
                    <a:pt x="276" y="99"/>
                    <a:pt x="258" y="80"/>
                    <a:pt x="247" y="73"/>
                  </a:cubicBezTo>
                  <a:cubicBezTo>
                    <a:pt x="247" y="71"/>
                    <a:pt x="247" y="69"/>
                    <a:pt x="247" y="68"/>
                  </a:cubicBezTo>
                  <a:cubicBezTo>
                    <a:pt x="247" y="34"/>
                    <a:pt x="220" y="6"/>
                    <a:pt x="186" y="6"/>
                  </a:cubicBezTo>
                  <a:cubicBezTo>
                    <a:pt x="167" y="6"/>
                    <a:pt x="151" y="14"/>
                    <a:pt x="139" y="27"/>
                  </a:cubicBezTo>
                  <a:cubicBezTo>
                    <a:pt x="125" y="10"/>
                    <a:pt x="10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16"/>
                    <a:pt x="25" y="147"/>
                    <a:pt x="58" y="157"/>
                  </a:cubicBezTo>
                  <a:cubicBezTo>
                    <a:pt x="45" y="170"/>
                    <a:pt x="38" y="188"/>
                    <a:pt x="38" y="208"/>
                  </a:cubicBezTo>
                  <a:cubicBezTo>
                    <a:pt x="38" y="249"/>
                    <a:pt x="71" y="282"/>
                    <a:pt x="112" y="282"/>
                  </a:cubicBezTo>
                  <a:cubicBezTo>
                    <a:pt x="125" y="282"/>
                    <a:pt x="180" y="348"/>
                    <a:pt x="180" y="361"/>
                  </a:cubicBezTo>
                  <a:cubicBezTo>
                    <a:pt x="180" y="397"/>
                    <a:pt x="210" y="427"/>
                    <a:pt x="247" y="427"/>
                  </a:cubicBezTo>
                  <a:cubicBezTo>
                    <a:pt x="265" y="427"/>
                    <a:pt x="281" y="420"/>
                    <a:pt x="293" y="409"/>
                  </a:cubicBezTo>
                  <a:cubicBezTo>
                    <a:pt x="300" y="438"/>
                    <a:pt x="327" y="460"/>
                    <a:pt x="358" y="460"/>
                  </a:cubicBezTo>
                  <a:cubicBezTo>
                    <a:pt x="388" y="460"/>
                    <a:pt x="458" y="440"/>
                    <a:pt x="481" y="440"/>
                  </a:cubicBezTo>
                  <a:cubicBezTo>
                    <a:pt x="506" y="440"/>
                    <a:pt x="528" y="429"/>
                    <a:pt x="543" y="412"/>
                  </a:cubicBezTo>
                  <a:cubicBezTo>
                    <a:pt x="551" y="447"/>
                    <a:pt x="582" y="473"/>
                    <a:pt x="620" y="473"/>
                  </a:cubicBezTo>
                  <a:cubicBezTo>
                    <a:pt x="664" y="473"/>
                    <a:pt x="700" y="438"/>
                    <a:pt x="700" y="393"/>
                  </a:cubicBezTo>
                  <a:cubicBezTo>
                    <a:pt x="700" y="352"/>
                    <a:pt x="669" y="318"/>
                    <a:pt x="629" y="314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0"/>
            <p:cNvSpPr/>
            <p:nvPr/>
          </p:nvSpPr>
          <p:spPr bwMode="auto">
            <a:xfrm>
              <a:off x="831851" y="771525"/>
              <a:ext cx="3033713" cy="2070101"/>
            </a:xfrm>
            <a:custGeom>
              <a:avLst/>
              <a:gdLst>
                <a:gd name="T0" fmla="*/ 643 w 714"/>
                <a:gd name="T1" fmla="*/ 321 h 487"/>
                <a:gd name="T2" fmla="*/ 525 w 714"/>
                <a:gd name="T3" fmla="*/ 273 h 487"/>
                <a:gd name="T4" fmla="*/ 514 w 714"/>
                <a:gd name="T5" fmla="*/ 236 h 487"/>
                <a:gd name="T6" fmla="*/ 421 w 714"/>
                <a:gd name="T7" fmla="*/ 249 h 487"/>
                <a:gd name="T8" fmla="*/ 403 w 714"/>
                <a:gd name="T9" fmla="*/ 220 h 487"/>
                <a:gd name="T10" fmla="*/ 385 w 714"/>
                <a:gd name="T11" fmla="*/ 214 h 487"/>
                <a:gd name="T12" fmla="*/ 424 w 714"/>
                <a:gd name="T13" fmla="*/ 142 h 487"/>
                <a:gd name="T14" fmla="*/ 288 w 714"/>
                <a:gd name="T15" fmla="*/ 112 h 487"/>
                <a:gd name="T16" fmla="*/ 279 w 714"/>
                <a:gd name="T17" fmla="*/ 93 h 487"/>
                <a:gd name="T18" fmla="*/ 261 w 714"/>
                <a:gd name="T19" fmla="*/ 81 h 487"/>
                <a:gd name="T20" fmla="*/ 141 w 714"/>
                <a:gd name="T21" fmla="*/ 29 h 487"/>
                <a:gd name="T22" fmla="*/ 87 w 714"/>
                <a:gd name="T23" fmla="*/ 0 h 487"/>
                <a:gd name="T24" fmla="*/ 63 w 714"/>
                <a:gd name="T25" fmla="*/ 170 h 487"/>
                <a:gd name="T26" fmla="*/ 37 w 714"/>
                <a:gd name="T27" fmla="*/ 215 h 487"/>
                <a:gd name="T28" fmla="*/ 118 w 714"/>
                <a:gd name="T29" fmla="*/ 296 h 487"/>
                <a:gd name="T30" fmla="*/ 118 w 714"/>
                <a:gd name="T31" fmla="*/ 296 h 487"/>
                <a:gd name="T32" fmla="*/ 118 w 714"/>
                <a:gd name="T33" fmla="*/ 296 h 487"/>
                <a:gd name="T34" fmla="*/ 119 w 714"/>
                <a:gd name="T35" fmla="*/ 296 h 487"/>
                <a:gd name="T36" fmla="*/ 169 w 714"/>
                <a:gd name="T37" fmla="*/ 348 h 487"/>
                <a:gd name="T38" fmla="*/ 180 w 714"/>
                <a:gd name="T39" fmla="*/ 368 h 487"/>
                <a:gd name="T40" fmla="*/ 180 w 714"/>
                <a:gd name="T41" fmla="*/ 368 h 487"/>
                <a:gd name="T42" fmla="*/ 180 w 714"/>
                <a:gd name="T43" fmla="*/ 368 h 487"/>
                <a:gd name="T44" fmla="*/ 300 w 714"/>
                <a:gd name="T45" fmla="*/ 416 h 487"/>
                <a:gd name="T46" fmla="*/ 365 w 714"/>
                <a:gd name="T47" fmla="*/ 474 h 487"/>
                <a:gd name="T48" fmla="*/ 472 w 714"/>
                <a:gd name="T49" fmla="*/ 456 h 487"/>
                <a:gd name="T50" fmla="*/ 550 w 714"/>
                <a:gd name="T51" fmla="*/ 419 h 487"/>
                <a:gd name="T52" fmla="*/ 627 w 714"/>
                <a:gd name="T53" fmla="*/ 487 h 487"/>
                <a:gd name="T54" fmla="*/ 636 w 714"/>
                <a:gd name="T55" fmla="*/ 321 h 487"/>
                <a:gd name="T56" fmla="*/ 635 w 714"/>
                <a:gd name="T57" fmla="*/ 328 h 487"/>
                <a:gd name="T58" fmla="*/ 627 w 714"/>
                <a:gd name="T59" fmla="*/ 473 h 487"/>
                <a:gd name="T60" fmla="*/ 551 w 714"/>
                <a:gd name="T61" fmla="*/ 412 h 487"/>
                <a:gd name="T62" fmla="*/ 462 w 714"/>
                <a:gd name="T63" fmla="*/ 444 h 487"/>
                <a:gd name="T64" fmla="*/ 365 w 714"/>
                <a:gd name="T65" fmla="*/ 460 h 487"/>
                <a:gd name="T66" fmla="*/ 302 w 714"/>
                <a:gd name="T67" fmla="*/ 409 h 487"/>
                <a:gd name="T68" fmla="*/ 212 w 714"/>
                <a:gd name="T69" fmla="*/ 410 h 487"/>
                <a:gd name="T70" fmla="*/ 189 w 714"/>
                <a:gd name="T71" fmla="*/ 353 h 487"/>
                <a:gd name="T72" fmla="*/ 132 w 714"/>
                <a:gd name="T73" fmla="*/ 287 h 487"/>
                <a:gd name="T74" fmla="*/ 71 w 714"/>
                <a:gd name="T75" fmla="*/ 262 h 487"/>
                <a:gd name="T76" fmla="*/ 72 w 714"/>
                <a:gd name="T77" fmla="*/ 162 h 487"/>
                <a:gd name="T78" fmla="*/ 14 w 714"/>
                <a:gd name="T79" fmla="*/ 87 h 487"/>
                <a:gd name="T80" fmla="*/ 141 w 714"/>
                <a:gd name="T81" fmla="*/ 38 h 487"/>
                <a:gd name="T82" fmla="*/ 193 w 714"/>
                <a:gd name="T83" fmla="*/ 20 h 487"/>
                <a:gd name="T84" fmla="*/ 247 w 714"/>
                <a:gd name="T85" fmla="*/ 79 h 487"/>
                <a:gd name="T86" fmla="*/ 284 w 714"/>
                <a:gd name="T87" fmla="*/ 122 h 487"/>
                <a:gd name="T88" fmla="*/ 410 w 714"/>
                <a:gd name="T89" fmla="*/ 149 h 487"/>
                <a:gd name="T90" fmla="*/ 389 w 714"/>
                <a:gd name="T91" fmla="*/ 226 h 487"/>
                <a:gd name="T92" fmla="*/ 415 w 714"/>
                <a:gd name="T93" fmla="*/ 253 h 487"/>
                <a:gd name="T94" fmla="*/ 469 w 714"/>
                <a:gd name="T95" fmla="*/ 233 h 487"/>
                <a:gd name="T96" fmla="*/ 528 w 714"/>
                <a:gd name="T97" fmla="*/ 285 h 487"/>
                <a:gd name="T98" fmla="*/ 613 w 714"/>
                <a:gd name="T99" fmla="*/ 282 h 487"/>
                <a:gd name="T100" fmla="*/ 629 w 714"/>
                <a:gd name="T101" fmla="*/ 321 h 487"/>
                <a:gd name="T102" fmla="*/ 636 w 714"/>
                <a:gd name="T103" fmla="*/ 321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4" h="487">
                  <a:moveTo>
                    <a:pt x="636" y="321"/>
                  </a:moveTo>
                  <a:cubicBezTo>
                    <a:pt x="643" y="321"/>
                    <a:pt x="643" y="321"/>
                    <a:pt x="643" y="321"/>
                  </a:cubicBezTo>
                  <a:cubicBezTo>
                    <a:pt x="643" y="321"/>
                    <a:pt x="643" y="321"/>
                    <a:pt x="643" y="321"/>
                  </a:cubicBezTo>
                  <a:cubicBezTo>
                    <a:pt x="643" y="321"/>
                    <a:pt x="643" y="321"/>
                    <a:pt x="643" y="321"/>
                  </a:cubicBezTo>
                  <a:cubicBezTo>
                    <a:pt x="643" y="283"/>
                    <a:pt x="612" y="252"/>
                    <a:pt x="574" y="252"/>
                  </a:cubicBezTo>
                  <a:cubicBezTo>
                    <a:pt x="555" y="252"/>
                    <a:pt x="537" y="260"/>
                    <a:pt x="525" y="273"/>
                  </a:cubicBezTo>
                  <a:cubicBezTo>
                    <a:pt x="530" y="278"/>
                    <a:pt x="530" y="278"/>
                    <a:pt x="530" y="278"/>
                  </a:cubicBezTo>
                  <a:cubicBezTo>
                    <a:pt x="537" y="277"/>
                    <a:pt x="537" y="277"/>
                    <a:pt x="537" y="277"/>
                  </a:cubicBezTo>
                  <a:cubicBezTo>
                    <a:pt x="534" y="261"/>
                    <a:pt x="526" y="246"/>
                    <a:pt x="514" y="236"/>
                  </a:cubicBezTo>
                  <a:cubicBezTo>
                    <a:pt x="502" y="225"/>
                    <a:pt x="486" y="219"/>
                    <a:pt x="469" y="219"/>
                  </a:cubicBezTo>
                  <a:cubicBezTo>
                    <a:pt x="447" y="219"/>
                    <a:pt x="428" y="229"/>
                    <a:pt x="415" y="245"/>
                  </a:cubicBezTo>
                  <a:cubicBezTo>
                    <a:pt x="421" y="249"/>
                    <a:pt x="421" y="249"/>
                    <a:pt x="421" y="249"/>
                  </a:cubicBezTo>
                  <a:cubicBezTo>
                    <a:pt x="427" y="246"/>
                    <a:pt x="427" y="246"/>
                    <a:pt x="427" y="246"/>
                  </a:cubicBezTo>
                  <a:cubicBezTo>
                    <a:pt x="425" y="243"/>
                    <a:pt x="422" y="240"/>
                    <a:pt x="419" y="236"/>
                  </a:cubicBezTo>
                  <a:cubicBezTo>
                    <a:pt x="415" y="231"/>
                    <a:pt x="409" y="225"/>
                    <a:pt x="403" y="220"/>
                  </a:cubicBezTo>
                  <a:cubicBezTo>
                    <a:pt x="401" y="217"/>
                    <a:pt x="398" y="215"/>
                    <a:pt x="395" y="213"/>
                  </a:cubicBezTo>
                  <a:cubicBezTo>
                    <a:pt x="393" y="211"/>
                    <a:pt x="391" y="209"/>
                    <a:pt x="388" y="208"/>
                  </a:cubicBezTo>
                  <a:cubicBezTo>
                    <a:pt x="385" y="214"/>
                    <a:pt x="385" y="214"/>
                    <a:pt x="385" y="214"/>
                  </a:cubicBezTo>
                  <a:cubicBezTo>
                    <a:pt x="391" y="217"/>
                    <a:pt x="391" y="217"/>
                    <a:pt x="391" y="217"/>
                  </a:cubicBezTo>
                  <a:cubicBezTo>
                    <a:pt x="425" y="151"/>
                    <a:pt x="425" y="151"/>
                    <a:pt x="425" y="151"/>
                  </a:cubicBezTo>
                  <a:cubicBezTo>
                    <a:pt x="427" y="148"/>
                    <a:pt x="426" y="145"/>
                    <a:pt x="424" y="142"/>
                  </a:cubicBezTo>
                  <a:cubicBezTo>
                    <a:pt x="370" y="88"/>
                    <a:pt x="370" y="88"/>
                    <a:pt x="370" y="88"/>
                  </a:cubicBezTo>
                  <a:cubicBezTo>
                    <a:pt x="368" y="87"/>
                    <a:pt x="366" y="86"/>
                    <a:pt x="363" y="87"/>
                  </a:cubicBezTo>
                  <a:cubicBezTo>
                    <a:pt x="288" y="112"/>
                    <a:pt x="288" y="112"/>
                    <a:pt x="288" y="112"/>
                  </a:cubicBezTo>
                  <a:cubicBezTo>
                    <a:pt x="290" y="118"/>
                    <a:pt x="290" y="118"/>
                    <a:pt x="290" y="118"/>
                  </a:cubicBezTo>
                  <a:cubicBezTo>
                    <a:pt x="296" y="115"/>
                    <a:pt x="296" y="115"/>
                    <a:pt x="296" y="115"/>
                  </a:cubicBezTo>
                  <a:cubicBezTo>
                    <a:pt x="292" y="108"/>
                    <a:pt x="286" y="100"/>
                    <a:pt x="279" y="93"/>
                  </a:cubicBezTo>
                  <a:cubicBezTo>
                    <a:pt x="272" y="85"/>
                    <a:pt x="264" y="78"/>
                    <a:pt x="258" y="74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1" y="79"/>
                    <a:pt x="261" y="77"/>
                    <a:pt x="261" y="75"/>
                  </a:cubicBezTo>
                  <a:cubicBezTo>
                    <a:pt x="261" y="37"/>
                    <a:pt x="230" y="6"/>
                    <a:pt x="193" y="6"/>
                  </a:cubicBezTo>
                  <a:cubicBezTo>
                    <a:pt x="172" y="6"/>
                    <a:pt x="154" y="15"/>
                    <a:pt x="141" y="2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36" y="11"/>
                    <a:pt x="113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07"/>
                    <a:pt x="7" y="125"/>
                    <a:pt x="18" y="140"/>
                  </a:cubicBezTo>
                  <a:cubicBezTo>
                    <a:pt x="29" y="154"/>
                    <a:pt x="45" y="165"/>
                    <a:pt x="63" y="170"/>
                  </a:cubicBezTo>
                  <a:cubicBezTo>
                    <a:pt x="65" y="164"/>
                    <a:pt x="65" y="164"/>
                    <a:pt x="65" y="164"/>
                  </a:cubicBezTo>
                  <a:cubicBezTo>
                    <a:pt x="60" y="159"/>
                    <a:pt x="60" y="159"/>
                    <a:pt x="60" y="159"/>
                  </a:cubicBezTo>
                  <a:cubicBezTo>
                    <a:pt x="46" y="173"/>
                    <a:pt x="37" y="193"/>
                    <a:pt x="37" y="215"/>
                  </a:cubicBezTo>
                  <a:cubicBezTo>
                    <a:pt x="37" y="260"/>
                    <a:pt x="74" y="296"/>
                    <a:pt x="119" y="296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9" y="296"/>
                    <a:pt x="119" y="296"/>
                    <a:pt x="119" y="296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8" y="295"/>
                    <a:pt x="118" y="295"/>
                    <a:pt x="118" y="295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8" y="295"/>
                    <a:pt x="118" y="295"/>
                    <a:pt x="118" y="295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9" y="296"/>
                    <a:pt x="119" y="296"/>
                    <a:pt x="119" y="296"/>
                  </a:cubicBezTo>
                  <a:cubicBezTo>
                    <a:pt x="120" y="296"/>
                    <a:pt x="122" y="298"/>
                    <a:pt x="124" y="300"/>
                  </a:cubicBezTo>
                  <a:cubicBezTo>
                    <a:pt x="129" y="303"/>
                    <a:pt x="135" y="309"/>
                    <a:pt x="142" y="316"/>
                  </a:cubicBezTo>
                  <a:cubicBezTo>
                    <a:pt x="151" y="326"/>
                    <a:pt x="161" y="338"/>
                    <a:pt x="169" y="348"/>
                  </a:cubicBezTo>
                  <a:cubicBezTo>
                    <a:pt x="172" y="353"/>
                    <a:pt x="176" y="358"/>
                    <a:pt x="178" y="362"/>
                  </a:cubicBezTo>
                  <a:cubicBezTo>
                    <a:pt x="179" y="364"/>
                    <a:pt x="179" y="365"/>
                    <a:pt x="180" y="366"/>
                  </a:cubicBezTo>
                  <a:cubicBezTo>
                    <a:pt x="180" y="367"/>
                    <a:pt x="180" y="367"/>
                    <a:pt x="180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2" y="368"/>
                    <a:pt x="182" y="368"/>
                    <a:pt x="182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2" y="368"/>
                    <a:pt x="182" y="368"/>
                    <a:pt x="182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0" y="408"/>
                    <a:pt x="213" y="441"/>
                    <a:pt x="254" y="441"/>
                  </a:cubicBezTo>
                  <a:cubicBezTo>
                    <a:pt x="274" y="441"/>
                    <a:pt x="292" y="433"/>
                    <a:pt x="305" y="421"/>
                  </a:cubicBezTo>
                  <a:cubicBezTo>
                    <a:pt x="300" y="416"/>
                    <a:pt x="300" y="416"/>
                    <a:pt x="300" y="416"/>
                  </a:cubicBezTo>
                  <a:cubicBezTo>
                    <a:pt x="293" y="417"/>
                    <a:pt x="293" y="417"/>
                    <a:pt x="293" y="417"/>
                  </a:cubicBezTo>
                  <a:cubicBezTo>
                    <a:pt x="297" y="434"/>
                    <a:pt x="306" y="448"/>
                    <a:pt x="319" y="458"/>
                  </a:cubicBezTo>
                  <a:cubicBezTo>
                    <a:pt x="332" y="468"/>
                    <a:pt x="348" y="474"/>
                    <a:pt x="365" y="474"/>
                  </a:cubicBezTo>
                  <a:cubicBezTo>
                    <a:pt x="373" y="474"/>
                    <a:pt x="384" y="473"/>
                    <a:pt x="395" y="471"/>
                  </a:cubicBezTo>
                  <a:cubicBezTo>
                    <a:pt x="412" y="468"/>
                    <a:pt x="431" y="464"/>
                    <a:pt x="448" y="461"/>
                  </a:cubicBezTo>
                  <a:cubicBezTo>
                    <a:pt x="457" y="459"/>
                    <a:pt x="465" y="457"/>
                    <a:pt x="472" y="456"/>
                  </a:cubicBezTo>
                  <a:cubicBezTo>
                    <a:pt x="479" y="455"/>
                    <a:pt x="484" y="454"/>
                    <a:pt x="488" y="454"/>
                  </a:cubicBezTo>
                  <a:cubicBezTo>
                    <a:pt x="515" y="454"/>
                    <a:pt x="539" y="442"/>
                    <a:pt x="555" y="423"/>
                  </a:cubicBezTo>
                  <a:cubicBezTo>
                    <a:pt x="550" y="419"/>
                    <a:pt x="550" y="419"/>
                    <a:pt x="550" y="419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7" y="440"/>
                    <a:pt x="558" y="456"/>
                    <a:pt x="573" y="468"/>
                  </a:cubicBezTo>
                  <a:cubicBezTo>
                    <a:pt x="588" y="480"/>
                    <a:pt x="607" y="487"/>
                    <a:pt x="627" y="487"/>
                  </a:cubicBezTo>
                  <a:cubicBezTo>
                    <a:pt x="675" y="487"/>
                    <a:pt x="714" y="448"/>
                    <a:pt x="714" y="400"/>
                  </a:cubicBezTo>
                  <a:cubicBezTo>
                    <a:pt x="714" y="356"/>
                    <a:pt x="680" y="319"/>
                    <a:pt x="637" y="314"/>
                  </a:cubicBezTo>
                  <a:cubicBezTo>
                    <a:pt x="636" y="321"/>
                    <a:pt x="636" y="321"/>
                    <a:pt x="636" y="321"/>
                  </a:cubicBezTo>
                  <a:cubicBezTo>
                    <a:pt x="643" y="321"/>
                    <a:pt x="643" y="321"/>
                    <a:pt x="643" y="321"/>
                  </a:cubicBezTo>
                  <a:cubicBezTo>
                    <a:pt x="636" y="321"/>
                    <a:pt x="636" y="321"/>
                    <a:pt x="636" y="321"/>
                  </a:cubicBezTo>
                  <a:cubicBezTo>
                    <a:pt x="635" y="328"/>
                    <a:pt x="635" y="328"/>
                    <a:pt x="635" y="328"/>
                  </a:cubicBezTo>
                  <a:cubicBezTo>
                    <a:pt x="672" y="332"/>
                    <a:pt x="700" y="363"/>
                    <a:pt x="700" y="400"/>
                  </a:cubicBezTo>
                  <a:cubicBezTo>
                    <a:pt x="700" y="421"/>
                    <a:pt x="692" y="439"/>
                    <a:pt x="679" y="452"/>
                  </a:cubicBezTo>
                  <a:cubicBezTo>
                    <a:pt x="666" y="465"/>
                    <a:pt x="647" y="473"/>
                    <a:pt x="627" y="473"/>
                  </a:cubicBezTo>
                  <a:cubicBezTo>
                    <a:pt x="610" y="473"/>
                    <a:pt x="594" y="467"/>
                    <a:pt x="582" y="457"/>
                  </a:cubicBezTo>
                  <a:cubicBezTo>
                    <a:pt x="569" y="447"/>
                    <a:pt x="560" y="433"/>
                    <a:pt x="556" y="417"/>
                  </a:cubicBezTo>
                  <a:cubicBezTo>
                    <a:pt x="556" y="414"/>
                    <a:pt x="554" y="412"/>
                    <a:pt x="551" y="412"/>
                  </a:cubicBezTo>
                  <a:cubicBezTo>
                    <a:pt x="549" y="411"/>
                    <a:pt x="546" y="412"/>
                    <a:pt x="544" y="414"/>
                  </a:cubicBezTo>
                  <a:cubicBezTo>
                    <a:pt x="531" y="430"/>
                    <a:pt x="511" y="440"/>
                    <a:pt x="488" y="440"/>
                  </a:cubicBezTo>
                  <a:cubicBezTo>
                    <a:pt x="481" y="440"/>
                    <a:pt x="472" y="442"/>
                    <a:pt x="462" y="444"/>
                  </a:cubicBezTo>
                  <a:cubicBezTo>
                    <a:pt x="446" y="446"/>
                    <a:pt x="427" y="451"/>
                    <a:pt x="410" y="454"/>
                  </a:cubicBezTo>
                  <a:cubicBezTo>
                    <a:pt x="401" y="456"/>
                    <a:pt x="392" y="457"/>
                    <a:pt x="385" y="458"/>
                  </a:cubicBezTo>
                  <a:cubicBezTo>
                    <a:pt x="377" y="460"/>
                    <a:pt x="370" y="460"/>
                    <a:pt x="365" y="460"/>
                  </a:cubicBezTo>
                  <a:cubicBezTo>
                    <a:pt x="351" y="460"/>
                    <a:pt x="338" y="455"/>
                    <a:pt x="328" y="447"/>
                  </a:cubicBezTo>
                  <a:cubicBezTo>
                    <a:pt x="318" y="439"/>
                    <a:pt x="310" y="427"/>
                    <a:pt x="307" y="414"/>
                  </a:cubicBezTo>
                  <a:cubicBezTo>
                    <a:pt x="307" y="412"/>
                    <a:pt x="305" y="410"/>
                    <a:pt x="302" y="409"/>
                  </a:cubicBezTo>
                  <a:cubicBezTo>
                    <a:pt x="300" y="408"/>
                    <a:pt x="297" y="409"/>
                    <a:pt x="295" y="411"/>
                  </a:cubicBezTo>
                  <a:cubicBezTo>
                    <a:pt x="285" y="421"/>
                    <a:pt x="270" y="427"/>
                    <a:pt x="254" y="427"/>
                  </a:cubicBezTo>
                  <a:cubicBezTo>
                    <a:pt x="238" y="427"/>
                    <a:pt x="223" y="421"/>
                    <a:pt x="212" y="410"/>
                  </a:cubicBezTo>
                  <a:cubicBezTo>
                    <a:pt x="201" y="399"/>
                    <a:pt x="194" y="384"/>
                    <a:pt x="194" y="368"/>
                  </a:cubicBezTo>
                  <a:cubicBezTo>
                    <a:pt x="194" y="365"/>
                    <a:pt x="194" y="364"/>
                    <a:pt x="193" y="362"/>
                  </a:cubicBezTo>
                  <a:cubicBezTo>
                    <a:pt x="192" y="359"/>
                    <a:pt x="191" y="356"/>
                    <a:pt x="189" y="353"/>
                  </a:cubicBezTo>
                  <a:cubicBezTo>
                    <a:pt x="185" y="347"/>
                    <a:pt x="180" y="340"/>
                    <a:pt x="174" y="332"/>
                  </a:cubicBezTo>
                  <a:cubicBezTo>
                    <a:pt x="165" y="321"/>
                    <a:pt x="155" y="309"/>
                    <a:pt x="145" y="299"/>
                  </a:cubicBezTo>
                  <a:cubicBezTo>
                    <a:pt x="140" y="294"/>
                    <a:pt x="136" y="290"/>
                    <a:pt x="132" y="287"/>
                  </a:cubicBezTo>
                  <a:cubicBezTo>
                    <a:pt x="129" y="286"/>
                    <a:pt x="128" y="285"/>
                    <a:pt x="125" y="284"/>
                  </a:cubicBezTo>
                  <a:cubicBezTo>
                    <a:pt x="123" y="283"/>
                    <a:pt x="121" y="282"/>
                    <a:pt x="119" y="282"/>
                  </a:cubicBezTo>
                  <a:cubicBezTo>
                    <a:pt x="100" y="282"/>
                    <a:pt x="83" y="274"/>
                    <a:pt x="71" y="262"/>
                  </a:cubicBezTo>
                  <a:cubicBezTo>
                    <a:pt x="59" y="250"/>
                    <a:pt x="52" y="233"/>
                    <a:pt x="52" y="215"/>
                  </a:cubicBezTo>
                  <a:cubicBezTo>
                    <a:pt x="52" y="197"/>
                    <a:pt x="59" y="181"/>
                    <a:pt x="70" y="169"/>
                  </a:cubicBezTo>
                  <a:cubicBezTo>
                    <a:pt x="72" y="167"/>
                    <a:pt x="72" y="164"/>
                    <a:pt x="72" y="162"/>
                  </a:cubicBezTo>
                  <a:cubicBezTo>
                    <a:pt x="71" y="159"/>
                    <a:pt x="69" y="158"/>
                    <a:pt x="67" y="157"/>
                  </a:cubicBezTo>
                  <a:cubicBezTo>
                    <a:pt x="52" y="153"/>
                    <a:pt x="39" y="143"/>
                    <a:pt x="29" y="131"/>
                  </a:cubicBezTo>
                  <a:cubicBezTo>
                    <a:pt x="20" y="119"/>
                    <a:pt x="14" y="104"/>
                    <a:pt x="14" y="87"/>
                  </a:cubicBezTo>
                  <a:cubicBezTo>
                    <a:pt x="14" y="67"/>
                    <a:pt x="22" y="49"/>
                    <a:pt x="36" y="36"/>
                  </a:cubicBezTo>
                  <a:cubicBezTo>
                    <a:pt x="49" y="22"/>
                    <a:pt x="67" y="14"/>
                    <a:pt x="87" y="14"/>
                  </a:cubicBezTo>
                  <a:cubicBezTo>
                    <a:pt x="109" y="14"/>
                    <a:pt x="128" y="24"/>
                    <a:pt x="141" y="38"/>
                  </a:cubicBezTo>
                  <a:cubicBezTo>
                    <a:pt x="143" y="40"/>
                    <a:pt x="145" y="41"/>
                    <a:pt x="147" y="41"/>
                  </a:cubicBezTo>
                  <a:cubicBezTo>
                    <a:pt x="149" y="41"/>
                    <a:pt x="150" y="40"/>
                    <a:pt x="152" y="38"/>
                  </a:cubicBezTo>
                  <a:cubicBezTo>
                    <a:pt x="162" y="27"/>
                    <a:pt x="176" y="20"/>
                    <a:pt x="193" y="20"/>
                  </a:cubicBezTo>
                  <a:cubicBezTo>
                    <a:pt x="208" y="20"/>
                    <a:pt x="221" y="26"/>
                    <a:pt x="231" y="36"/>
                  </a:cubicBezTo>
                  <a:cubicBezTo>
                    <a:pt x="241" y="46"/>
                    <a:pt x="247" y="59"/>
                    <a:pt x="247" y="75"/>
                  </a:cubicBezTo>
                  <a:cubicBezTo>
                    <a:pt x="247" y="76"/>
                    <a:pt x="247" y="78"/>
                    <a:pt x="247" y="79"/>
                  </a:cubicBezTo>
                  <a:cubicBezTo>
                    <a:pt x="247" y="82"/>
                    <a:pt x="248" y="85"/>
                    <a:pt x="250" y="86"/>
                  </a:cubicBezTo>
                  <a:cubicBezTo>
                    <a:pt x="255" y="89"/>
                    <a:pt x="262" y="95"/>
                    <a:pt x="269" y="102"/>
                  </a:cubicBezTo>
                  <a:cubicBezTo>
                    <a:pt x="275" y="109"/>
                    <a:pt x="281" y="117"/>
                    <a:pt x="284" y="122"/>
                  </a:cubicBezTo>
                  <a:cubicBezTo>
                    <a:pt x="285" y="125"/>
                    <a:pt x="289" y="126"/>
                    <a:pt x="292" y="125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410" y="149"/>
                    <a:pt x="410" y="149"/>
                    <a:pt x="410" y="149"/>
                  </a:cubicBezTo>
                  <a:cubicBezTo>
                    <a:pt x="378" y="210"/>
                    <a:pt x="378" y="210"/>
                    <a:pt x="378" y="210"/>
                  </a:cubicBezTo>
                  <a:cubicBezTo>
                    <a:pt x="377" y="214"/>
                    <a:pt x="378" y="217"/>
                    <a:pt x="381" y="219"/>
                  </a:cubicBezTo>
                  <a:cubicBezTo>
                    <a:pt x="382" y="221"/>
                    <a:pt x="385" y="223"/>
                    <a:pt x="389" y="226"/>
                  </a:cubicBezTo>
                  <a:cubicBezTo>
                    <a:pt x="393" y="230"/>
                    <a:pt x="399" y="235"/>
                    <a:pt x="404" y="241"/>
                  </a:cubicBezTo>
                  <a:cubicBezTo>
                    <a:pt x="407" y="243"/>
                    <a:pt x="409" y="246"/>
                    <a:pt x="411" y="248"/>
                  </a:cubicBezTo>
                  <a:cubicBezTo>
                    <a:pt x="413" y="250"/>
                    <a:pt x="414" y="252"/>
                    <a:pt x="415" y="253"/>
                  </a:cubicBezTo>
                  <a:cubicBezTo>
                    <a:pt x="416" y="255"/>
                    <a:pt x="418" y="256"/>
                    <a:pt x="421" y="256"/>
                  </a:cubicBezTo>
                  <a:cubicBezTo>
                    <a:pt x="423" y="257"/>
                    <a:pt x="425" y="256"/>
                    <a:pt x="426" y="254"/>
                  </a:cubicBezTo>
                  <a:cubicBezTo>
                    <a:pt x="436" y="241"/>
                    <a:pt x="452" y="233"/>
                    <a:pt x="469" y="233"/>
                  </a:cubicBezTo>
                  <a:cubicBezTo>
                    <a:pt x="483" y="233"/>
                    <a:pt x="495" y="238"/>
                    <a:pt x="505" y="246"/>
                  </a:cubicBezTo>
                  <a:cubicBezTo>
                    <a:pt x="514" y="255"/>
                    <a:pt x="521" y="266"/>
                    <a:pt x="523" y="279"/>
                  </a:cubicBezTo>
                  <a:cubicBezTo>
                    <a:pt x="523" y="282"/>
                    <a:pt x="525" y="284"/>
                    <a:pt x="528" y="285"/>
                  </a:cubicBezTo>
                  <a:cubicBezTo>
                    <a:pt x="530" y="286"/>
                    <a:pt x="533" y="285"/>
                    <a:pt x="535" y="283"/>
                  </a:cubicBezTo>
                  <a:cubicBezTo>
                    <a:pt x="545" y="273"/>
                    <a:pt x="559" y="266"/>
                    <a:pt x="574" y="266"/>
                  </a:cubicBezTo>
                  <a:cubicBezTo>
                    <a:pt x="589" y="266"/>
                    <a:pt x="603" y="273"/>
                    <a:pt x="613" y="282"/>
                  </a:cubicBezTo>
                  <a:cubicBezTo>
                    <a:pt x="623" y="292"/>
                    <a:pt x="629" y="306"/>
                    <a:pt x="629" y="321"/>
                  </a:cubicBezTo>
                  <a:cubicBezTo>
                    <a:pt x="636" y="321"/>
                    <a:pt x="636" y="321"/>
                    <a:pt x="636" y="321"/>
                  </a:cubicBezTo>
                  <a:cubicBezTo>
                    <a:pt x="629" y="321"/>
                    <a:pt x="629" y="321"/>
                    <a:pt x="629" y="321"/>
                  </a:cubicBezTo>
                  <a:cubicBezTo>
                    <a:pt x="629" y="321"/>
                    <a:pt x="629" y="321"/>
                    <a:pt x="629" y="321"/>
                  </a:cubicBezTo>
                  <a:cubicBezTo>
                    <a:pt x="629" y="324"/>
                    <a:pt x="631" y="328"/>
                    <a:pt x="635" y="328"/>
                  </a:cubicBezTo>
                  <a:lnTo>
                    <a:pt x="636" y="32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"/>
            <p:cNvSpPr/>
            <p:nvPr/>
          </p:nvSpPr>
          <p:spPr bwMode="auto">
            <a:xfrm>
              <a:off x="2330451" y="-109538"/>
              <a:ext cx="1654175" cy="1778001"/>
            </a:xfrm>
            <a:custGeom>
              <a:avLst/>
              <a:gdLst>
                <a:gd name="T0" fmla="*/ 387 w 389"/>
                <a:gd name="T1" fmla="*/ 3 h 418"/>
                <a:gd name="T2" fmla="*/ 381 w 389"/>
                <a:gd name="T3" fmla="*/ 1 h 418"/>
                <a:gd name="T4" fmla="*/ 315 w 389"/>
                <a:gd name="T5" fmla="*/ 18 h 418"/>
                <a:gd name="T6" fmla="*/ 315 w 389"/>
                <a:gd name="T7" fmla="*/ 18 h 418"/>
                <a:gd name="T8" fmla="*/ 313 w 389"/>
                <a:gd name="T9" fmla="*/ 18 h 418"/>
                <a:gd name="T10" fmla="*/ 313 w 389"/>
                <a:gd name="T11" fmla="*/ 18 h 418"/>
                <a:gd name="T12" fmla="*/ 312 w 389"/>
                <a:gd name="T13" fmla="*/ 19 h 418"/>
                <a:gd name="T14" fmla="*/ 312 w 389"/>
                <a:gd name="T15" fmla="*/ 19 h 418"/>
                <a:gd name="T16" fmla="*/ 312 w 389"/>
                <a:gd name="T17" fmla="*/ 20 h 418"/>
                <a:gd name="T18" fmla="*/ 234 w 389"/>
                <a:gd name="T19" fmla="*/ 102 h 418"/>
                <a:gd name="T20" fmla="*/ 72 w 389"/>
                <a:gd name="T21" fmla="*/ 165 h 418"/>
                <a:gd name="T22" fmla="*/ 4 w 389"/>
                <a:gd name="T23" fmla="*/ 191 h 418"/>
                <a:gd name="T24" fmla="*/ 0 w 389"/>
                <a:gd name="T25" fmla="*/ 197 h 418"/>
                <a:gd name="T26" fmla="*/ 2 w 389"/>
                <a:gd name="T27" fmla="*/ 203 h 418"/>
                <a:gd name="T28" fmla="*/ 71 w 389"/>
                <a:gd name="T29" fmla="*/ 277 h 418"/>
                <a:gd name="T30" fmla="*/ 37 w 389"/>
                <a:gd name="T31" fmla="*/ 315 h 418"/>
                <a:gd name="T32" fmla="*/ 37 w 389"/>
                <a:gd name="T33" fmla="*/ 325 h 418"/>
                <a:gd name="T34" fmla="*/ 87 w 389"/>
                <a:gd name="T35" fmla="*/ 378 h 418"/>
                <a:gd name="T36" fmla="*/ 91 w 389"/>
                <a:gd name="T37" fmla="*/ 381 h 418"/>
                <a:gd name="T38" fmla="*/ 96 w 389"/>
                <a:gd name="T39" fmla="*/ 378 h 418"/>
                <a:gd name="T40" fmla="*/ 131 w 389"/>
                <a:gd name="T41" fmla="*/ 341 h 418"/>
                <a:gd name="T42" fmla="*/ 200 w 389"/>
                <a:gd name="T43" fmla="*/ 415 h 418"/>
                <a:gd name="T44" fmla="*/ 205 w 389"/>
                <a:gd name="T45" fmla="*/ 418 h 418"/>
                <a:gd name="T46" fmla="*/ 206 w 389"/>
                <a:gd name="T47" fmla="*/ 417 h 418"/>
                <a:gd name="T48" fmla="*/ 211 w 389"/>
                <a:gd name="T49" fmla="*/ 413 h 418"/>
                <a:gd name="T50" fmla="*/ 235 w 389"/>
                <a:gd name="T51" fmla="*/ 341 h 418"/>
                <a:gd name="T52" fmla="*/ 235 w 389"/>
                <a:gd name="T53" fmla="*/ 341 h 418"/>
                <a:gd name="T54" fmla="*/ 294 w 389"/>
                <a:gd name="T55" fmla="*/ 167 h 418"/>
                <a:gd name="T56" fmla="*/ 371 w 389"/>
                <a:gd name="T57" fmla="*/ 83 h 418"/>
                <a:gd name="T58" fmla="*/ 371 w 389"/>
                <a:gd name="T59" fmla="*/ 83 h 418"/>
                <a:gd name="T60" fmla="*/ 373 w 389"/>
                <a:gd name="T61" fmla="*/ 81 h 418"/>
                <a:gd name="T62" fmla="*/ 373 w 389"/>
                <a:gd name="T63" fmla="*/ 81 h 418"/>
                <a:gd name="T64" fmla="*/ 373 w 389"/>
                <a:gd name="T65" fmla="*/ 80 h 418"/>
                <a:gd name="T66" fmla="*/ 388 w 389"/>
                <a:gd name="T67" fmla="*/ 9 h 418"/>
                <a:gd name="T68" fmla="*/ 387 w 389"/>
                <a:gd name="T69" fmla="*/ 3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9" h="418">
                  <a:moveTo>
                    <a:pt x="387" y="3"/>
                  </a:moveTo>
                  <a:cubicBezTo>
                    <a:pt x="385" y="1"/>
                    <a:pt x="383" y="0"/>
                    <a:pt x="381" y="1"/>
                  </a:cubicBezTo>
                  <a:cubicBezTo>
                    <a:pt x="315" y="18"/>
                    <a:pt x="315" y="18"/>
                    <a:pt x="315" y="18"/>
                  </a:cubicBezTo>
                  <a:cubicBezTo>
                    <a:pt x="315" y="18"/>
                    <a:pt x="315" y="18"/>
                    <a:pt x="315" y="18"/>
                  </a:cubicBezTo>
                  <a:cubicBezTo>
                    <a:pt x="314" y="18"/>
                    <a:pt x="314" y="18"/>
                    <a:pt x="313" y="18"/>
                  </a:cubicBezTo>
                  <a:cubicBezTo>
                    <a:pt x="313" y="18"/>
                    <a:pt x="313" y="18"/>
                    <a:pt x="313" y="18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234" y="102"/>
                    <a:pt x="234" y="102"/>
                    <a:pt x="234" y="102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2" y="192"/>
                    <a:pt x="1" y="194"/>
                    <a:pt x="0" y="197"/>
                  </a:cubicBezTo>
                  <a:cubicBezTo>
                    <a:pt x="0" y="199"/>
                    <a:pt x="0" y="201"/>
                    <a:pt x="2" y="203"/>
                  </a:cubicBezTo>
                  <a:cubicBezTo>
                    <a:pt x="71" y="277"/>
                    <a:pt x="71" y="277"/>
                    <a:pt x="71" y="277"/>
                  </a:cubicBezTo>
                  <a:cubicBezTo>
                    <a:pt x="37" y="315"/>
                    <a:pt x="37" y="315"/>
                    <a:pt x="37" y="315"/>
                  </a:cubicBezTo>
                  <a:cubicBezTo>
                    <a:pt x="34" y="317"/>
                    <a:pt x="34" y="322"/>
                    <a:pt x="37" y="325"/>
                  </a:cubicBezTo>
                  <a:cubicBezTo>
                    <a:pt x="87" y="378"/>
                    <a:pt x="87" y="378"/>
                    <a:pt x="87" y="378"/>
                  </a:cubicBezTo>
                  <a:cubicBezTo>
                    <a:pt x="88" y="380"/>
                    <a:pt x="90" y="381"/>
                    <a:pt x="91" y="381"/>
                  </a:cubicBezTo>
                  <a:cubicBezTo>
                    <a:pt x="93" y="381"/>
                    <a:pt x="95" y="380"/>
                    <a:pt x="96" y="378"/>
                  </a:cubicBezTo>
                  <a:cubicBezTo>
                    <a:pt x="131" y="341"/>
                    <a:pt x="131" y="341"/>
                    <a:pt x="131" y="341"/>
                  </a:cubicBezTo>
                  <a:cubicBezTo>
                    <a:pt x="200" y="415"/>
                    <a:pt x="200" y="415"/>
                    <a:pt x="200" y="415"/>
                  </a:cubicBezTo>
                  <a:cubicBezTo>
                    <a:pt x="201" y="417"/>
                    <a:pt x="203" y="418"/>
                    <a:pt x="205" y="418"/>
                  </a:cubicBezTo>
                  <a:cubicBezTo>
                    <a:pt x="205" y="418"/>
                    <a:pt x="206" y="418"/>
                    <a:pt x="206" y="417"/>
                  </a:cubicBezTo>
                  <a:cubicBezTo>
                    <a:pt x="208" y="417"/>
                    <a:pt x="210" y="415"/>
                    <a:pt x="211" y="413"/>
                  </a:cubicBezTo>
                  <a:cubicBezTo>
                    <a:pt x="235" y="341"/>
                    <a:pt x="235" y="341"/>
                    <a:pt x="235" y="341"/>
                  </a:cubicBezTo>
                  <a:cubicBezTo>
                    <a:pt x="235" y="341"/>
                    <a:pt x="235" y="341"/>
                    <a:pt x="235" y="341"/>
                  </a:cubicBezTo>
                  <a:cubicBezTo>
                    <a:pt x="294" y="167"/>
                    <a:pt x="294" y="167"/>
                    <a:pt x="294" y="167"/>
                  </a:cubicBezTo>
                  <a:cubicBezTo>
                    <a:pt x="371" y="83"/>
                    <a:pt x="371" y="83"/>
                    <a:pt x="371" y="83"/>
                  </a:cubicBezTo>
                  <a:cubicBezTo>
                    <a:pt x="371" y="83"/>
                    <a:pt x="371" y="83"/>
                    <a:pt x="371" y="83"/>
                  </a:cubicBezTo>
                  <a:cubicBezTo>
                    <a:pt x="372" y="83"/>
                    <a:pt x="372" y="82"/>
                    <a:pt x="373" y="81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73" y="80"/>
                    <a:pt x="373" y="80"/>
                    <a:pt x="373" y="80"/>
                  </a:cubicBezTo>
                  <a:cubicBezTo>
                    <a:pt x="388" y="9"/>
                    <a:pt x="388" y="9"/>
                    <a:pt x="388" y="9"/>
                  </a:cubicBezTo>
                  <a:cubicBezTo>
                    <a:pt x="389" y="7"/>
                    <a:pt x="388" y="5"/>
                    <a:pt x="387" y="3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2"/>
            <p:cNvSpPr/>
            <p:nvPr/>
          </p:nvSpPr>
          <p:spPr bwMode="auto">
            <a:xfrm>
              <a:off x="1412876" y="1136650"/>
              <a:ext cx="260350" cy="322263"/>
            </a:xfrm>
            <a:custGeom>
              <a:avLst/>
              <a:gdLst>
                <a:gd name="T0" fmla="*/ 2 w 61"/>
                <a:gd name="T1" fmla="*/ 14 h 76"/>
                <a:gd name="T2" fmla="*/ 9 w 61"/>
                <a:gd name="T3" fmla="*/ 14 h 76"/>
                <a:gd name="T4" fmla="*/ 39 w 61"/>
                <a:gd name="T5" fmla="*/ 28 h 76"/>
                <a:gd name="T6" fmla="*/ 47 w 61"/>
                <a:gd name="T7" fmla="*/ 52 h 76"/>
                <a:gd name="T8" fmla="*/ 43 w 61"/>
                <a:gd name="T9" fmla="*/ 69 h 76"/>
                <a:gd name="T10" fmla="*/ 55 w 61"/>
                <a:gd name="T11" fmla="*/ 76 h 76"/>
                <a:gd name="T12" fmla="*/ 61 w 61"/>
                <a:gd name="T13" fmla="*/ 52 h 76"/>
                <a:gd name="T14" fmla="*/ 50 w 61"/>
                <a:gd name="T15" fmla="*/ 19 h 76"/>
                <a:gd name="T16" fmla="*/ 9 w 61"/>
                <a:gd name="T17" fmla="*/ 0 h 76"/>
                <a:gd name="T18" fmla="*/ 0 w 61"/>
                <a:gd name="T19" fmla="*/ 1 h 76"/>
                <a:gd name="T20" fmla="*/ 2 w 61"/>
                <a:gd name="T2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76">
                  <a:moveTo>
                    <a:pt x="2" y="14"/>
                  </a:moveTo>
                  <a:cubicBezTo>
                    <a:pt x="5" y="14"/>
                    <a:pt x="7" y="14"/>
                    <a:pt x="9" y="14"/>
                  </a:cubicBezTo>
                  <a:cubicBezTo>
                    <a:pt x="20" y="14"/>
                    <a:pt x="31" y="19"/>
                    <a:pt x="39" y="28"/>
                  </a:cubicBezTo>
                  <a:cubicBezTo>
                    <a:pt x="44" y="35"/>
                    <a:pt x="47" y="44"/>
                    <a:pt x="47" y="52"/>
                  </a:cubicBezTo>
                  <a:cubicBezTo>
                    <a:pt x="47" y="58"/>
                    <a:pt x="45" y="64"/>
                    <a:pt x="43" y="69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9" y="68"/>
                    <a:pt x="61" y="60"/>
                    <a:pt x="61" y="52"/>
                  </a:cubicBezTo>
                  <a:cubicBezTo>
                    <a:pt x="61" y="40"/>
                    <a:pt x="57" y="29"/>
                    <a:pt x="50" y="19"/>
                  </a:cubicBezTo>
                  <a:cubicBezTo>
                    <a:pt x="39" y="7"/>
                    <a:pt x="24" y="0"/>
                    <a:pt x="9" y="0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"/>
            <p:cNvSpPr/>
            <p:nvPr/>
          </p:nvSpPr>
          <p:spPr bwMode="auto">
            <a:xfrm>
              <a:off x="1592263" y="1744663"/>
              <a:ext cx="147638" cy="187325"/>
            </a:xfrm>
            <a:custGeom>
              <a:avLst/>
              <a:gdLst>
                <a:gd name="T0" fmla="*/ 3 w 35"/>
                <a:gd name="T1" fmla="*/ 15 h 44"/>
                <a:gd name="T2" fmla="*/ 5 w 35"/>
                <a:gd name="T3" fmla="*/ 14 h 44"/>
                <a:gd name="T4" fmla="*/ 18 w 35"/>
                <a:gd name="T5" fmla="*/ 20 h 44"/>
                <a:gd name="T6" fmla="*/ 21 w 35"/>
                <a:gd name="T7" fmla="*/ 30 h 44"/>
                <a:gd name="T8" fmla="*/ 20 w 35"/>
                <a:gd name="T9" fmla="*/ 38 h 44"/>
                <a:gd name="T10" fmla="*/ 32 w 35"/>
                <a:gd name="T11" fmla="*/ 44 h 44"/>
                <a:gd name="T12" fmla="*/ 35 w 35"/>
                <a:gd name="T13" fmla="*/ 30 h 44"/>
                <a:gd name="T14" fmla="*/ 29 w 35"/>
                <a:gd name="T15" fmla="*/ 12 h 44"/>
                <a:gd name="T16" fmla="*/ 5 w 35"/>
                <a:gd name="T17" fmla="*/ 0 h 44"/>
                <a:gd name="T18" fmla="*/ 0 w 35"/>
                <a:gd name="T19" fmla="*/ 1 h 44"/>
                <a:gd name="T20" fmla="*/ 3 w 35"/>
                <a:gd name="T21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4">
                  <a:moveTo>
                    <a:pt x="3" y="15"/>
                  </a:moveTo>
                  <a:cubicBezTo>
                    <a:pt x="4" y="14"/>
                    <a:pt x="4" y="14"/>
                    <a:pt x="5" y="14"/>
                  </a:cubicBezTo>
                  <a:cubicBezTo>
                    <a:pt x="10" y="14"/>
                    <a:pt x="15" y="16"/>
                    <a:pt x="18" y="20"/>
                  </a:cubicBezTo>
                  <a:cubicBezTo>
                    <a:pt x="20" y="23"/>
                    <a:pt x="21" y="27"/>
                    <a:pt x="21" y="30"/>
                  </a:cubicBezTo>
                  <a:cubicBezTo>
                    <a:pt x="21" y="33"/>
                    <a:pt x="21" y="35"/>
                    <a:pt x="20" y="38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0"/>
                    <a:pt x="35" y="35"/>
                    <a:pt x="35" y="30"/>
                  </a:cubicBezTo>
                  <a:cubicBezTo>
                    <a:pt x="35" y="24"/>
                    <a:pt x="33" y="17"/>
                    <a:pt x="29" y="12"/>
                  </a:cubicBezTo>
                  <a:cubicBezTo>
                    <a:pt x="23" y="4"/>
                    <a:pt x="14" y="0"/>
                    <a:pt x="5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4"/>
            <p:cNvSpPr/>
            <p:nvPr/>
          </p:nvSpPr>
          <p:spPr bwMode="auto">
            <a:xfrm>
              <a:off x="2020888" y="1489075"/>
              <a:ext cx="255588" cy="319088"/>
            </a:xfrm>
            <a:custGeom>
              <a:avLst/>
              <a:gdLst>
                <a:gd name="T0" fmla="*/ 2 w 60"/>
                <a:gd name="T1" fmla="*/ 14 h 75"/>
                <a:gd name="T2" fmla="*/ 9 w 60"/>
                <a:gd name="T3" fmla="*/ 14 h 75"/>
                <a:gd name="T4" fmla="*/ 38 w 60"/>
                <a:gd name="T5" fmla="*/ 28 h 75"/>
                <a:gd name="T6" fmla="*/ 46 w 60"/>
                <a:gd name="T7" fmla="*/ 51 h 75"/>
                <a:gd name="T8" fmla="*/ 42 w 60"/>
                <a:gd name="T9" fmla="*/ 69 h 75"/>
                <a:gd name="T10" fmla="*/ 55 w 60"/>
                <a:gd name="T11" fmla="*/ 75 h 75"/>
                <a:gd name="T12" fmla="*/ 60 w 60"/>
                <a:gd name="T13" fmla="*/ 51 h 75"/>
                <a:gd name="T14" fmla="*/ 49 w 60"/>
                <a:gd name="T15" fmla="*/ 19 h 75"/>
                <a:gd name="T16" fmla="*/ 9 w 60"/>
                <a:gd name="T17" fmla="*/ 0 h 75"/>
                <a:gd name="T18" fmla="*/ 0 w 60"/>
                <a:gd name="T19" fmla="*/ 1 h 75"/>
                <a:gd name="T20" fmla="*/ 2 w 60"/>
                <a:gd name="T21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75">
                  <a:moveTo>
                    <a:pt x="2" y="14"/>
                  </a:moveTo>
                  <a:cubicBezTo>
                    <a:pt x="4" y="14"/>
                    <a:pt x="7" y="14"/>
                    <a:pt x="9" y="14"/>
                  </a:cubicBezTo>
                  <a:cubicBezTo>
                    <a:pt x="20" y="14"/>
                    <a:pt x="31" y="19"/>
                    <a:pt x="38" y="28"/>
                  </a:cubicBezTo>
                  <a:cubicBezTo>
                    <a:pt x="44" y="35"/>
                    <a:pt x="46" y="43"/>
                    <a:pt x="46" y="51"/>
                  </a:cubicBezTo>
                  <a:cubicBezTo>
                    <a:pt x="46" y="57"/>
                    <a:pt x="45" y="63"/>
                    <a:pt x="42" y="6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9" y="68"/>
                    <a:pt x="60" y="60"/>
                    <a:pt x="60" y="51"/>
                  </a:cubicBezTo>
                  <a:cubicBezTo>
                    <a:pt x="60" y="40"/>
                    <a:pt x="57" y="29"/>
                    <a:pt x="49" y="19"/>
                  </a:cubicBezTo>
                  <a:cubicBezTo>
                    <a:pt x="39" y="6"/>
                    <a:pt x="24" y="0"/>
                    <a:pt x="9" y="0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5"/>
            <p:cNvSpPr/>
            <p:nvPr/>
          </p:nvSpPr>
          <p:spPr bwMode="auto">
            <a:xfrm>
              <a:off x="2339976" y="2309813"/>
              <a:ext cx="207963" cy="123825"/>
            </a:xfrm>
            <a:custGeom>
              <a:avLst/>
              <a:gdLst>
                <a:gd name="T0" fmla="*/ 9 w 49"/>
                <a:gd name="T1" fmla="*/ 18 h 29"/>
                <a:gd name="T2" fmla="*/ 19 w 49"/>
                <a:gd name="T3" fmla="*/ 14 h 29"/>
                <a:gd name="T4" fmla="*/ 25 w 49"/>
                <a:gd name="T5" fmla="*/ 15 h 29"/>
                <a:gd name="T6" fmla="*/ 25 w 49"/>
                <a:gd name="T7" fmla="*/ 15 h 29"/>
                <a:gd name="T8" fmla="*/ 32 w 49"/>
                <a:gd name="T9" fmla="*/ 21 h 29"/>
                <a:gd name="T10" fmla="*/ 35 w 49"/>
                <a:gd name="T11" fmla="*/ 29 h 29"/>
                <a:gd name="T12" fmla="*/ 49 w 49"/>
                <a:gd name="T13" fmla="*/ 29 h 29"/>
                <a:gd name="T14" fmla="*/ 43 w 49"/>
                <a:gd name="T15" fmla="*/ 13 h 29"/>
                <a:gd name="T16" fmla="*/ 30 w 49"/>
                <a:gd name="T17" fmla="*/ 2 h 29"/>
                <a:gd name="T18" fmla="*/ 30 w 49"/>
                <a:gd name="T19" fmla="*/ 2 h 29"/>
                <a:gd name="T20" fmla="*/ 19 w 49"/>
                <a:gd name="T21" fmla="*/ 0 h 29"/>
                <a:gd name="T22" fmla="*/ 0 w 49"/>
                <a:gd name="T23" fmla="*/ 7 h 29"/>
                <a:gd name="T24" fmla="*/ 9 w 49"/>
                <a:gd name="T25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9">
                  <a:moveTo>
                    <a:pt x="9" y="18"/>
                  </a:moveTo>
                  <a:cubicBezTo>
                    <a:pt x="12" y="16"/>
                    <a:pt x="15" y="14"/>
                    <a:pt x="19" y="14"/>
                  </a:cubicBezTo>
                  <a:cubicBezTo>
                    <a:pt x="21" y="14"/>
                    <a:pt x="23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8" y="17"/>
                    <a:pt x="30" y="19"/>
                    <a:pt x="32" y="21"/>
                  </a:cubicBezTo>
                  <a:cubicBezTo>
                    <a:pt x="34" y="24"/>
                    <a:pt x="35" y="26"/>
                    <a:pt x="35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3"/>
                    <a:pt x="47" y="18"/>
                    <a:pt x="43" y="13"/>
                  </a:cubicBezTo>
                  <a:cubicBezTo>
                    <a:pt x="40" y="8"/>
                    <a:pt x="36" y="4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6" y="1"/>
                    <a:pt x="23" y="0"/>
                    <a:pt x="19" y="0"/>
                  </a:cubicBezTo>
                  <a:cubicBezTo>
                    <a:pt x="12" y="0"/>
                    <a:pt x="5" y="3"/>
                    <a:pt x="0" y="7"/>
                  </a:cubicBezTo>
                  <a:cubicBezTo>
                    <a:pt x="9" y="18"/>
                    <a:pt x="9" y="18"/>
                    <a:pt x="9" y="1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6"/>
            <p:cNvSpPr/>
            <p:nvPr/>
          </p:nvSpPr>
          <p:spPr bwMode="auto">
            <a:xfrm>
              <a:off x="2012951" y="1990725"/>
              <a:ext cx="185738" cy="144463"/>
            </a:xfrm>
            <a:custGeom>
              <a:avLst/>
              <a:gdLst>
                <a:gd name="T0" fmla="*/ 7 w 44"/>
                <a:gd name="T1" fmla="*/ 16 h 34"/>
                <a:gd name="T2" fmla="*/ 14 w 44"/>
                <a:gd name="T3" fmla="*/ 14 h 34"/>
                <a:gd name="T4" fmla="*/ 23 w 44"/>
                <a:gd name="T5" fmla="*/ 16 h 34"/>
                <a:gd name="T6" fmla="*/ 30 w 44"/>
                <a:gd name="T7" fmla="*/ 30 h 34"/>
                <a:gd name="T8" fmla="*/ 30 w 44"/>
                <a:gd name="T9" fmla="*/ 32 h 34"/>
                <a:gd name="T10" fmla="*/ 44 w 44"/>
                <a:gd name="T11" fmla="*/ 34 h 34"/>
                <a:gd name="T12" fmla="*/ 44 w 44"/>
                <a:gd name="T13" fmla="*/ 30 h 34"/>
                <a:gd name="T14" fmla="*/ 30 w 44"/>
                <a:gd name="T15" fmla="*/ 4 h 34"/>
                <a:gd name="T16" fmla="*/ 14 w 44"/>
                <a:gd name="T17" fmla="*/ 0 h 34"/>
                <a:gd name="T18" fmla="*/ 0 w 44"/>
                <a:gd name="T19" fmla="*/ 3 h 34"/>
                <a:gd name="T20" fmla="*/ 7 w 44"/>
                <a:gd name="T21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4">
                  <a:moveTo>
                    <a:pt x="7" y="16"/>
                  </a:moveTo>
                  <a:cubicBezTo>
                    <a:pt x="9" y="14"/>
                    <a:pt x="12" y="14"/>
                    <a:pt x="14" y="14"/>
                  </a:cubicBezTo>
                  <a:cubicBezTo>
                    <a:pt x="17" y="14"/>
                    <a:pt x="20" y="15"/>
                    <a:pt x="23" y="16"/>
                  </a:cubicBezTo>
                  <a:cubicBezTo>
                    <a:pt x="28" y="19"/>
                    <a:pt x="30" y="24"/>
                    <a:pt x="30" y="30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3"/>
                    <a:pt x="44" y="31"/>
                    <a:pt x="44" y="30"/>
                  </a:cubicBezTo>
                  <a:cubicBezTo>
                    <a:pt x="44" y="20"/>
                    <a:pt x="39" y="10"/>
                    <a:pt x="30" y="4"/>
                  </a:cubicBezTo>
                  <a:cubicBezTo>
                    <a:pt x="25" y="1"/>
                    <a:pt x="20" y="0"/>
                    <a:pt x="14" y="0"/>
                  </a:cubicBezTo>
                  <a:cubicBezTo>
                    <a:pt x="9" y="0"/>
                    <a:pt x="4" y="1"/>
                    <a:pt x="0" y="3"/>
                  </a:cubicBezTo>
                  <a:cubicBezTo>
                    <a:pt x="7" y="16"/>
                    <a:pt x="7" y="16"/>
                    <a:pt x="7" y="16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"/>
            <p:cNvSpPr/>
            <p:nvPr/>
          </p:nvSpPr>
          <p:spPr bwMode="auto">
            <a:xfrm>
              <a:off x="2700338" y="2114550"/>
              <a:ext cx="382588" cy="187325"/>
            </a:xfrm>
            <a:custGeom>
              <a:avLst/>
              <a:gdLst>
                <a:gd name="T0" fmla="*/ 10 w 90"/>
                <a:gd name="T1" fmla="*/ 28 h 44"/>
                <a:gd name="T2" fmla="*/ 39 w 90"/>
                <a:gd name="T3" fmla="*/ 14 h 44"/>
                <a:gd name="T4" fmla="*/ 47 w 90"/>
                <a:gd name="T5" fmla="*/ 15 h 44"/>
                <a:gd name="T6" fmla="*/ 77 w 90"/>
                <a:gd name="T7" fmla="*/ 44 h 44"/>
                <a:gd name="T8" fmla="*/ 90 w 90"/>
                <a:gd name="T9" fmla="*/ 41 h 44"/>
                <a:gd name="T10" fmla="*/ 50 w 90"/>
                <a:gd name="T11" fmla="*/ 1 h 44"/>
                <a:gd name="T12" fmla="*/ 39 w 90"/>
                <a:gd name="T13" fmla="*/ 0 h 44"/>
                <a:gd name="T14" fmla="*/ 0 w 90"/>
                <a:gd name="T15" fmla="*/ 19 h 44"/>
                <a:gd name="T16" fmla="*/ 10 w 90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4">
                  <a:moveTo>
                    <a:pt x="10" y="28"/>
                  </a:moveTo>
                  <a:cubicBezTo>
                    <a:pt x="18" y="19"/>
                    <a:pt x="28" y="14"/>
                    <a:pt x="39" y="14"/>
                  </a:cubicBezTo>
                  <a:cubicBezTo>
                    <a:pt x="42" y="14"/>
                    <a:pt x="44" y="15"/>
                    <a:pt x="47" y="15"/>
                  </a:cubicBezTo>
                  <a:cubicBezTo>
                    <a:pt x="62" y="18"/>
                    <a:pt x="73" y="30"/>
                    <a:pt x="77" y="44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6" y="21"/>
                    <a:pt x="71" y="5"/>
                    <a:pt x="50" y="1"/>
                  </a:cubicBezTo>
                  <a:cubicBezTo>
                    <a:pt x="46" y="1"/>
                    <a:pt x="43" y="0"/>
                    <a:pt x="39" y="0"/>
                  </a:cubicBezTo>
                  <a:cubicBezTo>
                    <a:pt x="24" y="0"/>
                    <a:pt x="9" y="7"/>
                    <a:pt x="0" y="19"/>
                  </a:cubicBezTo>
                  <a:cubicBezTo>
                    <a:pt x="10" y="28"/>
                    <a:pt x="10" y="28"/>
                    <a:pt x="10" y="2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8"/>
            <p:cNvSpPr/>
            <p:nvPr/>
          </p:nvSpPr>
          <p:spPr bwMode="auto">
            <a:xfrm>
              <a:off x="2560638" y="-87313"/>
              <a:ext cx="1189038" cy="1189038"/>
            </a:xfrm>
            <a:custGeom>
              <a:avLst/>
              <a:gdLst>
                <a:gd name="T0" fmla="*/ 749 w 749"/>
                <a:gd name="T1" fmla="*/ 72 h 749"/>
                <a:gd name="T2" fmla="*/ 677 w 749"/>
                <a:gd name="T3" fmla="*/ 0 h 749"/>
                <a:gd name="T4" fmla="*/ 0 w 749"/>
                <a:gd name="T5" fmla="*/ 677 h 749"/>
                <a:gd name="T6" fmla="*/ 72 w 749"/>
                <a:gd name="T7" fmla="*/ 749 h 749"/>
                <a:gd name="T8" fmla="*/ 749 w 749"/>
                <a:gd name="T9" fmla="*/ 72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749">
                  <a:moveTo>
                    <a:pt x="749" y="72"/>
                  </a:moveTo>
                  <a:lnTo>
                    <a:pt x="677" y="0"/>
                  </a:lnTo>
                  <a:lnTo>
                    <a:pt x="0" y="677"/>
                  </a:lnTo>
                  <a:lnTo>
                    <a:pt x="72" y="749"/>
                  </a:lnTo>
                  <a:lnTo>
                    <a:pt x="749" y="72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9"/>
            <p:cNvSpPr/>
            <p:nvPr/>
          </p:nvSpPr>
          <p:spPr bwMode="auto">
            <a:xfrm>
              <a:off x="2530476" y="-117475"/>
              <a:ext cx="1254125" cy="1254125"/>
            </a:xfrm>
            <a:custGeom>
              <a:avLst/>
              <a:gdLst>
                <a:gd name="T0" fmla="*/ 287 w 295"/>
                <a:gd name="T1" fmla="*/ 34 h 295"/>
                <a:gd name="T2" fmla="*/ 292 w 295"/>
                <a:gd name="T3" fmla="*/ 29 h 295"/>
                <a:gd name="T4" fmla="*/ 265 w 295"/>
                <a:gd name="T5" fmla="*/ 2 h 295"/>
                <a:gd name="T6" fmla="*/ 260 w 295"/>
                <a:gd name="T7" fmla="*/ 0 h 295"/>
                <a:gd name="T8" fmla="*/ 255 w 295"/>
                <a:gd name="T9" fmla="*/ 2 h 295"/>
                <a:gd name="T10" fmla="*/ 3 w 295"/>
                <a:gd name="T11" fmla="*/ 255 h 295"/>
                <a:gd name="T12" fmla="*/ 0 w 295"/>
                <a:gd name="T13" fmla="*/ 260 h 295"/>
                <a:gd name="T14" fmla="*/ 3 w 295"/>
                <a:gd name="T15" fmla="*/ 265 h 295"/>
                <a:gd name="T16" fmla="*/ 29 w 295"/>
                <a:gd name="T17" fmla="*/ 292 h 295"/>
                <a:gd name="T18" fmla="*/ 39 w 295"/>
                <a:gd name="T19" fmla="*/ 292 h 295"/>
                <a:gd name="T20" fmla="*/ 292 w 295"/>
                <a:gd name="T21" fmla="*/ 39 h 295"/>
                <a:gd name="T22" fmla="*/ 292 w 295"/>
                <a:gd name="T23" fmla="*/ 29 h 295"/>
                <a:gd name="T24" fmla="*/ 287 w 295"/>
                <a:gd name="T25" fmla="*/ 34 h 295"/>
                <a:gd name="T26" fmla="*/ 282 w 295"/>
                <a:gd name="T27" fmla="*/ 29 h 295"/>
                <a:gd name="T28" fmla="*/ 34 w 295"/>
                <a:gd name="T29" fmla="*/ 277 h 295"/>
                <a:gd name="T30" fmla="*/ 17 w 295"/>
                <a:gd name="T31" fmla="*/ 260 h 295"/>
                <a:gd name="T32" fmla="*/ 260 w 295"/>
                <a:gd name="T33" fmla="*/ 17 h 295"/>
                <a:gd name="T34" fmla="*/ 282 w 295"/>
                <a:gd name="T35" fmla="*/ 39 h 295"/>
                <a:gd name="T36" fmla="*/ 287 w 295"/>
                <a:gd name="T37" fmla="*/ 34 h 295"/>
                <a:gd name="T38" fmla="*/ 282 w 295"/>
                <a:gd name="T39" fmla="*/ 29 h 295"/>
                <a:gd name="T40" fmla="*/ 287 w 295"/>
                <a:gd name="T41" fmla="*/ 3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295">
                  <a:moveTo>
                    <a:pt x="287" y="34"/>
                  </a:moveTo>
                  <a:cubicBezTo>
                    <a:pt x="292" y="29"/>
                    <a:pt x="292" y="29"/>
                    <a:pt x="292" y="29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4" y="1"/>
                    <a:pt x="262" y="0"/>
                    <a:pt x="260" y="0"/>
                  </a:cubicBezTo>
                  <a:cubicBezTo>
                    <a:pt x="258" y="0"/>
                    <a:pt x="257" y="1"/>
                    <a:pt x="255" y="2"/>
                  </a:cubicBezTo>
                  <a:cubicBezTo>
                    <a:pt x="3" y="255"/>
                    <a:pt x="3" y="255"/>
                    <a:pt x="3" y="255"/>
                  </a:cubicBezTo>
                  <a:cubicBezTo>
                    <a:pt x="1" y="256"/>
                    <a:pt x="0" y="258"/>
                    <a:pt x="0" y="260"/>
                  </a:cubicBezTo>
                  <a:cubicBezTo>
                    <a:pt x="0" y="262"/>
                    <a:pt x="1" y="264"/>
                    <a:pt x="3" y="265"/>
                  </a:cubicBezTo>
                  <a:cubicBezTo>
                    <a:pt x="29" y="292"/>
                    <a:pt x="29" y="292"/>
                    <a:pt x="29" y="292"/>
                  </a:cubicBezTo>
                  <a:cubicBezTo>
                    <a:pt x="32" y="295"/>
                    <a:pt x="37" y="295"/>
                    <a:pt x="39" y="292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5" y="36"/>
                    <a:pt x="295" y="32"/>
                    <a:pt x="292" y="29"/>
                  </a:cubicBezTo>
                  <a:cubicBezTo>
                    <a:pt x="287" y="34"/>
                    <a:pt x="287" y="34"/>
                    <a:pt x="287" y="34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7" y="34"/>
                    <a:pt x="287" y="34"/>
                    <a:pt x="287" y="34"/>
                  </a:cubicBezTo>
                  <a:cubicBezTo>
                    <a:pt x="282" y="29"/>
                    <a:pt x="282" y="29"/>
                    <a:pt x="282" y="29"/>
                  </a:cubicBezTo>
                  <a:lnTo>
                    <a:pt x="287" y="3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0"/>
            <p:cNvSpPr/>
            <p:nvPr/>
          </p:nvSpPr>
          <p:spPr bwMode="auto">
            <a:xfrm>
              <a:off x="2674938" y="26987"/>
              <a:ext cx="1190625" cy="1190625"/>
            </a:xfrm>
            <a:custGeom>
              <a:avLst/>
              <a:gdLst>
                <a:gd name="T0" fmla="*/ 0 w 750"/>
                <a:gd name="T1" fmla="*/ 677 h 750"/>
                <a:gd name="T2" fmla="*/ 73 w 750"/>
                <a:gd name="T3" fmla="*/ 750 h 750"/>
                <a:gd name="T4" fmla="*/ 750 w 750"/>
                <a:gd name="T5" fmla="*/ 72 h 750"/>
                <a:gd name="T6" fmla="*/ 677 w 750"/>
                <a:gd name="T7" fmla="*/ 0 h 750"/>
                <a:gd name="T8" fmla="*/ 0 w 750"/>
                <a:gd name="T9" fmla="*/ 677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750">
                  <a:moveTo>
                    <a:pt x="0" y="677"/>
                  </a:moveTo>
                  <a:lnTo>
                    <a:pt x="73" y="750"/>
                  </a:lnTo>
                  <a:lnTo>
                    <a:pt x="750" y="72"/>
                  </a:lnTo>
                  <a:lnTo>
                    <a:pt x="677" y="0"/>
                  </a:lnTo>
                  <a:lnTo>
                    <a:pt x="0" y="677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1"/>
            <p:cNvSpPr/>
            <p:nvPr/>
          </p:nvSpPr>
          <p:spPr bwMode="auto">
            <a:xfrm>
              <a:off x="2646363" y="-3175"/>
              <a:ext cx="1247775" cy="1250950"/>
            </a:xfrm>
            <a:custGeom>
              <a:avLst/>
              <a:gdLst>
                <a:gd name="T0" fmla="*/ 7 w 294"/>
                <a:gd name="T1" fmla="*/ 260 h 294"/>
                <a:gd name="T2" fmla="*/ 2 w 294"/>
                <a:gd name="T3" fmla="*/ 265 h 294"/>
                <a:gd name="T4" fmla="*/ 29 w 294"/>
                <a:gd name="T5" fmla="*/ 292 h 294"/>
                <a:gd name="T6" fmla="*/ 34 w 294"/>
                <a:gd name="T7" fmla="*/ 294 h 294"/>
                <a:gd name="T8" fmla="*/ 39 w 294"/>
                <a:gd name="T9" fmla="*/ 292 h 294"/>
                <a:gd name="T10" fmla="*/ 292 w 294"/>
                <a:gd name="T11" fmla="*/ 39 h 294"/>
                <a:gd name="T12" fmla="*/ 294 w 294"/>
                <a:gd name="T13" fmla="*/ 34 h 294"/>
                <a:gd name="T14" fmla="*/ 292 w 294"/>
                <a:gd name="T15" fmla="*/ 29 h 294"/>
                <a:gd name="T16" fmla="*/ 265 w 294"/>
                <a:gd name="T17" fmla="*/ 2 h 294"/>
                <a:gd name="T18" fmla="*/ 255 w 294"/>
                <a:gd name="T19" fmla="*/ 2 h 294"/>
                <a:gd name="T20" fmla="*/ 2 w 294"/>
                <a:gd name="T21" fmla="*/ 255 h 294"/>
                <a:gd name="T22" fmla="*/ 2 w 294"/>
                <a:gd name="T23" fmla="*/ 265 h 294"/>
                <a:gd name="T24" fmla="*/ 7 w 294"/>
                <a:gd name="T25" fmla="*/ 260 h 294"/>
                <a:gd name="T26" fmla="*/ 12 w 294"/>
                <a:gd name="T27" fmla="*/ 265 h 294"/>
                <a:gd name="T28" fmla="*/ 260 w 294"/>
                <a:gd name="T29" fmla="*/ 17 h 294"/>
                <a:gd name="T30" fmla="*/ 277 w 294"/>
                <a:gd name="T31" fmla="*/ 34 h 294"/>
                <a:gd name="T32" fmla="*/ 34 w 294"/>
                <a:gd name="T33" fmla="*/ 277 h 294"/>
                <a:gd name="T34" fmla="*/ 12 w 294"/>
                <a:gd name="T35" fmla="*/ 255 h 294"/>
                <a:gd name="T36" fmla="*/ 7 w 294"/>
                <a:gd name="T37" fmla="*/ 260 h 294"/>
                <a:gd name="T38" fmla="*/ 12 w 294"/>
                <a:gd name="T39" fmla="*/ 265 h 294"/>
                <a:gd name="T40" fmla="*/ 7 w 294"/>
                <a:gd name="T41" fmla="*/ 26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4" h="294">
                  <a:moveTo>
                    <a:pt x="7" y="260"/>
                  </a:moveTo>
                  <a:cubicBezTo>
                    <a:pt x="2" y="265"/>
                    <a:pt x="2" y="265"/>
                    <a:pt x="2" y="265"/>
                  </a:cubicBezTo>
                  <a:cubicBezTo>
                    <a:pt x="29" y="292"/>
                    <a:pt x="29" y="292"/>
                    <a:pt x="29" y="292"/>
                  </a:cubicBezTo>
                  <a:cubicBezTo>
                    <a:pt x="31" y="293"/>
                    <a:pt x="33" y="294"/>
                    <a:pt x="34" y="294"/>
                  </a:cubicBezTo>
                  <a:cubicBezTo>
                    <a:pt x="36" y="294"/>
                    <a:pt x="38" y="293"/>
                    <a:pt x="39" y="292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3" y="38"/>
                    <a:pt x="294" y="36"/>
                    <a:pt x="294" y="34"/>
                  </a:cubicBezTo>
                  <a:cubicBezTo>
                    <a:pt x="294" y="32"/>
                    <a:pt x="293" y="31"/>
                    <a:pt x="292" y="29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2" y="0"/>
                    <a:pt x="258" y="0"/>
                    <a:pt x="255" y="2"/>
                  </a:cubicBezTo>
                  <a:cubicBezTo>
                    <a:pt x="2" y="255"/>
                    <a:pt x="2" y="255"/>
                    <a:pt x="2" y="255"/>
                  </a:cubicBezTo>
                  <a:cubicBezTo>
                    <a:pt x="0" y="258"/>
                    <a:pt x="0" y="262"/>
                    <a:pt x="2" y="265"/>
                  </a:cubicBezTo>
                  <a:cubicBezTo>
                    <a:pt x="7" y="260"/>
                    <a:pt x="7" y="260"/>
                    <a:pt x="7" y="260"/>
                  </a:cubicBezTo>
                  <a:cubicBezTo>
                    <a:pt x="12" y="265"/>
                    <a:pt x="12" y="265"/>
                    <a:pt x="12" y="265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77" y="34"/>
                    <a:pt x="277" y="34"/>
                    <a:pt x="277" y="34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7" y="260"/>
                    <a:pt x="7" y="260"/>
                    <a:pt x="7" y="260"/>
                  </a:cubicBezTo>
                  <a:cubicBezTo>
                    <a:pt x="12" y="265"/>
                    <a:pt x="12" y="265"/>
                    <a:pt x="12" y="265"/>
                  </a:cubicBezTo>
                  <a:lnTo>
                    <a:pt x="7" y="26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3635376" y="-155575"/>
              <a:ext cx="301625" cy="296863"/>
            </a:xfrm>
            <a:custGeom>
              <a:avLst/>
              <a:gdLst>
                <a:gd name="T0" fmla="*/ 0 w 190"/>
                <a:gd name="T1" fmla="*/ 43 h 187"/>
                <a:gd name="T2" fmla="*/ 72 w 190"/>
                <a:gd name="T3" fmla="*/ 115 h 187"/>
                <a:gd name="T4" fmla="*/ 145 w 190"/>
                <a:gd name="T5" fmla="*/ 187 h 187"/>
                <a:gd name="T6" fmla="*/ 190 w 190"/>
                <a:gd name="T7" fmla="*/ 0 h 187"/>
                <a:gd name="T8" fmla="*/ 0 w 190"/>
                <a:gd name="T9" fmla="*/ 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7">
                  <a:moveTo>
                    <a:pt x="0" y="43"/>
                  </a:moveTo>
                  <a:lnTo>
                    <a:pt x="72" y="115"/>
                  </a:lnTo>
                  <a:lnTo>
                    <a:pt x="145" y="187"/>
                  </a:lnTo>
                  <a:lnTo>
                    <a:pt x="19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3605213" y="-188913"/>
              <a:ext cx="361950" cy="365125"/>
            </a:xfrm>
            <a:custGeom>
              <a:avLst/>
              <a:gdLst>
                <a:gd name="T0" fmla="*/ 7 w 85"/>
                <a:gd name="T1" fmla="*/ 24 h 86"/>
                <a:gd name="T2" fmla="*/ 2 w 85"/>
                <a:gd name="T3" fmla="*/ 29 h 86"/>
                <a:gd name="T4" fmla="*/ 29 w 85"/>
                <a:gd name="T5" fmla="*/ 56 h 86"/>
                <a:gd name="T6" fmla="*/ 56 w 85"/>
                <a:gd name="T7" fmla="*/ 83 h 86"/>
                <a:gd name="T8" fmla="*/ 63 w 85"/>
                <a:gd name="T9" fmla="*/ 85 h 86"/>
                <a:gd name="T10" fmla="*/ 68 w 85"/>
                <a:gd name="T11" fmla="*/ 80 h 86"/>
                <a:gd name="T12" fmla="*/ 85 w 85"/>
                <a:gd name="T13" fmla="*/ 9 h 86"/>
                <a:gd name="T14" fmla="*/ 83 w 85"/>
                <a:gd name="T15" fmla="*/ 3 h 86"/>
                <a:gd name="T16" fmla="*/ 76 w 85"/>
                <a:gd name="T17" fmla="*/ 1 h 86"/>
                <a:gd name="T18" fmla="*/ 6 w 85"/>
                <a:gd name="T19" fmla="*/ 17 h 86"/>
                <a:gd name="T20" fmla="*/ 1 w 85"/>
                <a:gd name="T21" fmla="*/ 22 h 86"/>
                <a:gd name="T22" fmla="*/ 2 w 85"/>
                <a:gd name="T23" fmla="*/ 29 h 86"/>
                <a:gd name="T24" fmla="*/ 7 w 85"/>
                <a:gd name="T25" fmla="*/ 24 h 86"/>
                <a:gd name="T26" fmla="*/ 9 w 85"/>
                <a:gd name="T27" fmla="*/ 31 h 86"/>
                <a:gd name="T28" fmla="*/ 68 w 85"/>
                <a:gd name="T29" fmla="*/ 17 h 86"/>
                <a:gd name="T30" fmla="*/ 57 w 85"/>
                <a:gd name="T31" fmla="*/ 64 h 86"/>
                <a:gd name="T32" fmla="*/ 39 w 85"/>
                <a:gd name="T33" fmla="*/ 46 h 86"/>
                <a:gd name="T34" fmla="*/ 12 w 85"/>
                <a:gd name="T35" fmla="*/ 19 h 86"/>
                <a:gd name="T36" fmla="*/ 7 w 85"/>
                <a:gd name="T37" fmla="*/ 24 h 86"/>
                <a:gd name="T38" fmla="*/ 9 w 85"/>
                <a:gd name="T39" fmla="*/ 31 h 86"/>
                <a:gd name="T40" fmla="*/ 7 w 85"/>
                <a:gd name="T41" fmla="*/ 2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86">
                  <a:moveTo>
                    <a:pt x="7" y="24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8" y="85"/>
                    <a:pt x="61" y="86"/>
                    <a:pt x="63" y="85"/>
                  </a:cubicBezTo>
                  <a:cubicBezTo>
                    <a:pt x="66" y="84"/>
                    <a:pt x="67" y="82"/>
                    <a:pt x="68" y="80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7"/>
                    <a:pt x="85" y="4"/>
                    <a:pt x="83" y="3"/>
                  </a:cubicBezTo>
                  <a:cubicBezTo>
                    <a:pt x="81" y="1"/>
                    <a:pt x="79" y="0"/>
                    <a:pt x="76" y="1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9" y="31"/>
                    <a:pt x="9" y="31"/>
                    <a:pt x="9" y="31"/>
                  </a:cubicBezTo>
                  <a:lnTo>
                    <a:pt x="7" y="2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2382838" y="987425"/>
              <a:ext cx="407988" cy="407988"/>
            </a:xfrm>
            <a:custGeom>
              <a:avLst/>
              <a:gdLst>
                <a:gd name="T0" fmla="*/ 112 w 257"/>
                <a:gd name="T1" fmla="*/ 0 h 257"/>
                <a:gd name="T2" fmla="*/ 0 w 257"/>
                <a:gd name="T3" fmla="*/ 113 h 257"/>
                <a:gd name="T4" fmla="*/ 144 w 257"/>
                <a:gd name="T5" fmla="*/ 257 h 257"/>
                <a:gd name="T6" fmla="*/ 257 w 257"/>
                <a:gd name="T7" fmla="*/ 145 h 257"/>
                <a:gd name="T8" fmla="*/ 184 w 257"/>
                <a:gd name="T9" fmla="*/ 72 h 257"/>
                <a:gd name="T10" fmla="*/ 112 w 25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" h="257">
                  <a:moveTo>
                    <a:pt x="112" y="0"/>
                  </a:moveTo>
                  <a:lnTo>
                    <a:pt x="0" y="113"/>
                  </a:lnTo>
                  <a:lnTo>
                    <a:pt x="144" y="257"/>
                  </a:lnTo>
                  <a:lnTo>
                    <a:pt x="257" y="145"/>
                  </a:lnTo>
                  <a:lnTo>
                    <a:pt x="184" y="7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5"/>
            <p:cNvSpPr/>
            <p:nvPr/>
          </p:nvSpPr>
          <p:spPr bwMode="auto">
            <a:xfrm>
              <a:off x="2347913" y="954087"/>
              <a:ext cx="471488" cy="471488"/>
            </a:xfrm>
            <a:custGeom>
              <a:avLst/>
              <a:gdLst>
                <a:gd name="T0" fmla="*/ 50 w 111"/>
                <a:gd name="T1" fmla="*/ 8 h 111"/>
                <a:gd name="T2" fmla="*/ 46 w 111"/>
                <a:gd name="T3" fmla="*/ 3 h 111"/>
                <a:gd name="T4" fmla="*/ 3 w 111"/>
                <a:gd name="T5" fmla="*/ 45 h 111"/>
                <a:gd name="T6" fmla="*/ 3 w 111"/>
                <a:gd name="T7" fmla="*/ 55 h 111"/>
                <a:gd name="T8" fmla="*/ 57 w 111"/>
                <a:gd name="T9" fmla="*/ 109 h 111"/>
                <a:gd name="T10" fmla="*/ 62 w 111"/>
                <a:gd name="T11" fmla="*/ 111 h 111"/>
                <a:gd name="T12" fmla="*/ 67 w 111"/>
                <a:gd name="T13" fmla="*/ 109 h 111"/>
                <a:gd name="T14" fmla="*/ 109 w 111"/>
                <a:gd name="T15" fmla="*/ 67 h 111"/>
                <a:gd name="T16" fmla="*/ 111 w 111"/>
                <a:gd name="T17" fmla="*/ 62 h 111"/>
                <a:gd name="T18" fmla="*/ 109 w 111"/>
                <a:gd name="T19" fmla="*/ 57 h 111"/>
                <a:gd name="T20" fmla="*/ 82 w 111"/>
                <a:gd name="T21" fmla="*/ 30 h 111"/>
                <a:gd name="T22" fmla="*/ 55 w 111"/>
                <a:gd name="T23" fmla="*/ 3 h 111"/>
                <a:gd name="T24" fmla="*/ 46 w 111"/>
                <a:gd name="T25" fmla="*/ 3 h 111"/>
                <a:gd name="T26" fmla="*/ 50 w 111"/>
                <a:gd name="T27" fmla="*/ 8 h 111"/>
                <a:gd name="T28" fmla="*/ 46 w 111"/>
                <a:gd name="T29" fmla="*/ 13 h 111"/>
                <a:gd name="T30" fmla="*/ 72 w 111"/>
                <a:gd name="T31" fmla="*/ 40 h 111"/>
                <a:gd name="T32" fmla="*/ 94 w 111"/>
                <a:gd name="T33" fmla="*/ 62 h 111"/>
                <a:gd name="T34" fmla="*/ 62 w 111"/>
                <a:gd name="T35" fmla="*/ 94 h 111"/>
                <a:gd name="T36" fmla="*/ 18 w 111"/>
                <a:gd name="T37" fmla="*/ 50 h 111"/>
                <a:gd name="T38" fmla="*/ 55 w 111"/>
                <a:gd name="T39" fmla="*/ 13 h 111"/>
                <a:gd name="T40" fmla="*/ 50 w 111"/>
                <a:gd name="T41" fmla="*/ 8 h 111"/>
                <a:gd name="T42" fmla="*/ 46 w 111"/>
                <a:gd name="T43" fmla="*/ 13 h 111"/>
                <a:gd name="T44" fmla="*/ 50 w 111"/>
                <a:gd name="T45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11">
                  <a:moveTo>
                    <a:pt x="50" y="8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8"/>
                    <a:pt x="0" y="53"/>
                    <a:pt x="3" y="55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58" y="111"/>
                    <a:pt x="60" y="111"/>
                    <a:pt x="62" y="111"/>
                  </a:cubicBezTo>
                  <a:cubicBezTo>
                    <a:pt x="64" y="111"/>
                    <a:pt x="66" y="111"/>
                    <a:pt x="67" y="109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11" y="66"/>
                    <a:pt x="111" y="64"/>
                    <a:pt x="111" y="62"/>
                  </a:cubicBezTo>
                  <a:cubicBezTo>
                    <a:pt x="111" y="60"/>
                    <a:pt x="111" y="58"/>
                    <a:pt x="109" y="57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0"/>
                    <a:pt x="48" y="0"/>
                    <a:pt x="46" y="3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6" y="13"/>
                    <a:pt x="46" y="13"/>
                    <a:pt x="46" y="13"/>
                  </a:cubicBezTo>
                  <a:lnTo>
                    <a:pt x="50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"/>
            <p:cNvSpPr/>
            <p:nvPr/>
          </p:nvSpPr>
          <p:spPr bwMode="auto">
            <a:xfrm>
              <a:off x="2790826" y="1009650"/>
              <a:ext cx="449263" cy="542925"/>
            </a:xfrm>
            <a:custGeom>
              <a:avLst/>
              <a:gdLst>
                <a:gd name="T0" fmla="*/ 131 w 283"/>
                <a:gd name="T1" fmla="*/ 0 h 342"/>
                <a:gd name="T2" fmla="*/ 0 w 283"/>
                <a:gd name="T3" fmla="*/ 131 h 342"/>
                <a:gd name="T4" fmla="*/ 214 w 283"/>
                <a:gd name="T5" fmla="*/ 342 h 342"/>
                <a:gd name="T6" fmla="*/ 283 w 283"/>
                <a:gd name="T7" fmla="*/ 150 h 342"/>
                <a:gd name="T8" fmla="*/ 131 w 283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342">
                  <a:moveTo>
                    <a:pt x="131" y="0"/>
                  </a:moveTo>
                  <a:lnTo>
                    <a:pt x="0" y="131"/>
                  </a:lnTo>
                  <a:lnTo>
                    <a:pt x="214" y="342"/>
                  </a:lnTo>
                  <a:lnTo>
                    <a:pt x="283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7"/>
            <p:cNvSpPr/>
            <p:nvPr/>
          </p:nvSpPr>
          <p:spPr bwMode="auto">
            <a:xfrm>
              <a:off x="2760663" y="979487"/>
              <a:ext cx="509588" cy="608013"/>
            </a:xfrm>
            <a:custGeom>
              <a:avLst/>
              <a:gdLst>
                <a:gd name="T0" fmla="*/ 56 w 120"/>
                <a:gd name="T1" fmla="*/ 7 h 143"/>
                <a:gd name="T2" fmla="*/ 51 w 120"/>
                <a:gd name="T3" fmla="*/ 2 h 143"/>
                <a:gd name="T4" fmla="*/ 2 w 120"/>
                <a:gd name="T5" fmla="*/ 51 h 143"/>
                <a:gd name="T6" fmla="*/ 2 w 120"/>
                <a:gd name="T7" fmla="*/ 61 h 143"/>
                <a:gd name="T8" fmla="*/ 82 w 120"/>
                <a:gd name="T9" fmla="*/ 140 h 143"/>
                <a:gd name="T10" fmla="*/ 88 w 120"/>
                <a:gd name="T11" fmla="*/ 142 h 143"/>
                <a:gd name="T12" fmla="*/ 93 w 120"/>
                <a:gd name="T13" fmla="*/ 138 h 143"/>
                <a:gd name="T14" fmla="*/ 119 w 120"/>
                <a:gd name="T15" fmla="*/ 66 h 143"/>
                <a:gd name="T16" fmla="*/ 118 w 120"/>
                <a:gd name="T17" fmla="*/ 58 h 143"/>
                <a:gd name="T18" fmla="*/ 61 w 120"/>
                <a:gd name="T19" fmla="*/ 2 h 143"/>
                <a:gd name="T20" fmla="*/ 56 w 120"/>
                <a:gd name="T21" fmla="*/ 0 h 143"/>
                <a:gd name="T22" fmla="*/ 51 w 120"/>
                <a:gd name="T23" fmla="*/ 2 h 143"/>
                <a:gd name="T24" fmla="*/ 56 w 120"/>
                <a:gd name="T25" fmla="*/ 7 h 143"/>
                <a:gd name="T26" fmla="*/ 51 w 120"/>
                <a:gd name="T27" fmla="*/ 12 h 143"/>
                <a:gd name="T28" fmla="*/ 104 w 120"/>
                <a:gd name="T29" fmla="*/ 65 h 143"/>
                <a:gd name="T30" fmla="*/ 84 w 120"/>
                <a:gd name="T31" fmla="*/ 123 h 143"/>
                <a:gd name="T32" fmla="*/ 17 w 120"/>
                <a:gd name="T33" fmla="*/ 56 h 143"/>
                <a:gd name="T34" fmla="*/ 61 w 120"/>
                <a:gd name="T35" fmla="*/ 12 h 143"/>
                <a:gd name="T36" fmla="*/ 56 w 120"/>
                <a:gd name="T37" fmla="*/ 7 h 143"/>
                <a:gd name="T38" fmla="*/ 51 w 120"/>
                <a:gd name="T39" fmla="*/ 12 h 143"/>
                <a:gd name="T40" fmla="*/ 56 w 120"/>
                <a:gd name="T41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43">
                  <a:moveTo>
                    <a:pt x="56" y="7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4"/>
                    <a:pt x="0" y="58"/>
                    <a:pt x="2" y="61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83" y="142"/>
                    <a:pt x="86" y="143"/>
                    <a:pt x="88" y="142"/>
                  </a:cubicBezTo>
                  <a:cubicBezTo>
                    <a:pt x="91" y="142"/>
                    <a:pt x="92" y="140"/>
                    <a:pt x="93" y="138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20" y="63"/>
                    <a:pt x="120" y="60"/>
                    <a:pt x="118" y="5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1"/>
                    <a:pt x="58" y="0"/>
                    <a:pt x="56" y="0"/>
                  </a:cubicBezTo>
                  <a:cubicBezTo>
                    <a:pt x="54" y="0"/>
                    <a:pt x="53" y="1"/>
                    <a:pt x="51" y="2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1" y="12"/>
                    <a:pt x="51" y="12"/>
                    <a:pt x="51" y="12"/>
                  </a:cubicBezTo>
                  <a:lnTo>
                    <a:pt x="56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8"/>
            <p:cNvSpPr/>
            <p:nvPr/>
          </p:nvSpPr>
          <p:spPr bwMode="auto">
            <a:xfrm>
              <a:off x="2998788" y="503237"/>
              <a:ext cx="509588" cy="744538"/>
            </a:xfrm>
            <a:custGeom>
              <a:avLst/>
              <a:gdLst>
                <a:gd name="T0" fmla="*/ 321 w 321"/>
                <a:gd name="T1" fmla="*/ 0 h 469"/>
                <a:gd name="T2" fmla="*/ 0 w 321"/>
                <a:gd name="T3" fmla="*/ 319 h 469"/>
                <a:gd name="T4" fmla="*/ 152 w 321"/>
                <a:gd name="T5" fmla="*/ 469 h 469"/>
                <a:gd name="T6" fmla="*/ 321 w 321"/>
                <a:gd name="T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469">
                  <a:moveTo>
                    <a:pt x="321" y="0"/>
                  </a:moveTo>
                  <a:lnTo>
                    <a:pt x="0" y="319"/>
                  </a:lnTo>
                  <a:lnTo>
                    <a:pt x="152" y="469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"/>
            <p:cNvSpPr/>
            <p:nvPr/>
          </p:nvSpPr>
          <p:spPr bwMode="auto">
            <a:xfrm>
              <a:off x="2968626" y="469900"/>
              <a:ext cx="573088" cy="811213"/>
            </a:xfrm>
            <a:custGeom>
              <a:avLst/>
              <a:gdLst>
                <a:gd name="T0" fmla="*/ 127 w 135"/>
                <a:gd name="T1" fmla="*/ 8 h 191"/>
                <a:gd name="T2" fmla="*/ 122 w 135"/>
                <a:gd name="T3" fmla="*/ 3 h 191"/>
                <a:gd name="T4" fmla="*/ 2 w 135"/>
                <a:gd name="T5" fmla="*/ 122 h 191"/>
                <a:gd name="T6" fmla="*/ 0 w 135"/>
                <a:gd name="T7" fmla="*/ 127 h 191"/>
                <a:gd name="T8" fmla="*/ 2 w 135"/>
                <a:gd name="T9" fmla="*/ 132 h 191"/>
                <a:gd name="T10" fmla="*/ 59 w 135"/>
                <a:gd name="T11" fmla="*/ 188 h 191"/>
                <a:gd name="T12" fmla="*/ 65 w 135"/>
                <a:gd name="T13" fmla="*/ 190 h 191"/>
                <a:gd name="T14" fmla="*/ 70 w 135"/>
                <a:gd name="T15" fmla="*/ 186 h 191"/>
                <a:gd name="T16" fmla="*/ 133 w 135"/>
                <a:gd name="T17" fmla="*/ 10 h 191"/>
                <a:gd name="T18" fmla="*/ 131 w 135"/>
                <a:gd name="T19" fmla="*/ 2 h 191"/>
                <a:gd name="T20" fmla="*/ 122 w 135"/>
                <a:gd name="T21" fmla="*/ 3 h 191"/>
                <a:gd name="T22" fmla="*/ 127 w 135"/>
                <a:gd name="T23" fmla="*/ 8 h 191"/>
                <a:gd name="T24" fmla="*/ 120 w 135"/>
                <a:gd name="T25" fmla="*/ 5 h 191"/>
                <a:gd name="T26" fmla="*/ 61 w 135"/>
                <a:gd name="T27" fmla="*/ 171 h 191"/>
                <a:gd name="T28" fmla="*/ 17 w 135"/>
                <a:gd name="T29" fmla="*/ 127 h 191"/>
                <a:gd name="T30" fmla="*/ 132 w 135"/>
                <a:gd name="T31" fmla="*/ 13 h 191"/>
                <a:gd name="T32" fmla="*/ 127 w 135"/>
                <a:gd name="T33" fmla="*/ 8 h 191"/>
                <a:gd name="T34" fmla="*/ 120 w 135"/>
                <a:gd name="T35" fmla="*/ 5 h 191"/>
                <a:gd name="T36" fmla="*/ 127 w 135"/>
                <a:gd name="T37" fmla="*/ 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191">
                  <a:moveTo>
                    <a:pt x="127" y="8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29"/>
                    <a:pt x="1" y="131"/>
                    <a:pt x="2" y="132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60" y="190"/>
                    <a:pt x="63" y="191"/>
                    <a:pt x="65" y="190"/>
                  </a:cubicBezTo>
                  <a:cubicBezTo>
                    <a:pt x="68" y="190"/>
                    <a:pt x="69" y="188"/>
                    <a:pt x="70" y="186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5" y="7"/>
                    <a:pt x="133" y="3"/>
                    <a:pt x="131" y="2"/>
                  </a:cubicBezTo>
                  <a:cubicBezTo>
                    <a:pt x="128" y="0"/>
                    <a:pt x="124" y="0"/>
                    <a:pt x="122" y="3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0" y="5"/>
                    <a:pt x="120" y="5"/>
                    <a:pt x="120" y="5"/>
                  </a:cubicBezTo>
                  <a:lnTo>
                    <a:pt x="12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0"/>
            <p:cNvSpPr/>
            <p:nvPr/>
          </p:nvSpPr>
          <p:spPr bwMode="auto">
            <a:xfrm>
              <a:off x="2530476" y="269875"/>
              <a:ext cx="747713" cy="509588"/>
            </a:xfrm>
            <a:custGeom>
              <a:avLst/>
              <a:gdLst>
                <a:gd name="T0" fmla="*/ 0 w 471"/>
                <a:gd name="T1" fmla="*/ 171 h 321"/>
                <a:gd name="T2" fmla="*/ 150 w 471"/>
                <a:gd name="T3" fmla="*/ 321 h 321"/>
                <a:gd name="T4" fmla="*/ 471 w 471"/>
                <a:gd name="T5" fmla="*/ 0 h 321"/>
                <a:gd name="T6" fmla="*/ 0 w 471"/>
                <a:gd name="T7" fmla="*/ 17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321">
                  <a:moveTo>
                    <a:pt x="0" y="171"/>
                  </a:moveTo>
                  <a:lnTo>
                    <a:pt x="150" y="321"/>
                  </a:lnTo>
                  <a:lnTo>
                    <a:pt x="471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1"/>
            <p:cNvSpPr/>
            <p:nvPr/>
          </p:nvSpPr>
          <p:spPr bwMode="auto">
            <a:xfrm>
              <a:off x="2501901" y="239712"/>
              <a:ext cx="811213" cy="573088"/>
            </a:xfrm>
            <a:custGeom>
              <a:avLst/>
              <a:gdLst>
                <a:gd name="T0" fmla="*/ 7 w 191"/>
                <a:gd name="T1" fmla="*/ 71 h 135"/>
                <a:gd name="T2" fmla="*/ 2 w 191"/>
                <a:gd name="T3" fmla="*/ 76 h 135"/>
                <a:gd name="T4" fmla="*/ 58 w 191"/>
                <a:gd name="T5" fmla="*/ 132 h 135"/>
                <a:gd name="T6" fmla="*/ 68 w 191"/>
                <a:gd name="T7" fmla="*/ 132 h 135"/>
                <a:gd name="T8" fmla="*/ 188 w 191"/>
                <a:gd name="T9" fmla="*/ 12 h 135"/>
                <a:gd name="T10" fmla="*/ 189 w 191"/>
                <a:gd name="T11" fmla="*/ 4 h 135"/>
                <a:gd name="T12" fmla="*/ 181 w 191"/>
                <a:gd name="T13" fmla="*/ 1 h 135"/>
                <a:gd name="T14" fmla="*/ 5 w 191"/>
                <a:gd name="T15" fmla="*/ 64 h 135"/>
                <a:gd name="T16" fmla="*/ 0 w 191"/>
                <a:gd name="T17" fmla="*/ 69 h 135"/>
                <a:gd name="T18" fmla="*/ 2 w 191"/>
                <a:gd name="T19" fmla="*/ 76 h 135"/>
                <a:gd name="T20" fmla="*/ 7 w 191"/>
                <a:gd name="T21" fmla="*/ 71 h 135"/>
                <a:gd name="T22" fmla="*/ 10 w 191"/>
                <a:gd name="T23" fmla="*/ 78 h 135"/>
                <a:gd name="T24" fmla="*/ 156 w 191"/>
                <a:gd name="T25" fmla="*/ 25 h 135"/>
                <a:gd name="T26" fmla="*/ 63 w 191"/>
                <a:gd name="T27" fmla="*/ 117 h 135"/>
                <a:gd name="T28" fmla="*/ 12 w 191"/>
                <a:gd name="T29" fmla="*/ 66 h 135"/>
                <a:gd name="T30" fmla="*/ 7 w 191"/>
                <a:gd name="T31" fmla="*/ 71 h 135"/>
                <a:gd name="T32" fmla="*/ 10 w 191"/>
                <a:gd name="T33" fmla="*/ 78 h 135"/>
                <a:gd name="T34" fmla="*/ 7 w 191"/>
                <a:gd name="T35" fmla="*/ 7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135">
                  <a:moveTo>
                    <a:pt x="7" y="71"/>
                  </a:moveTo>
                  <a:cubicBezTo>
                    <a:pt x="2" y="76"/>
                    <a:pt x="2" y="76"/>
                    <a:pt x="2" y="76"/>
                  </a:cubicBezTo>
                  <a:cubicBezTo>
                    <a:pt x="58" y="132"/>
                    <a:pt x="58" y="132"/>
                    <a:pt x="58" y="132"/>
                  </a:cubicBezTo>
                  <a:cubicBezTo>
                    <a:pt x="61" y="135"/>
                    <a:pt x="66" y="135"/>
                    <a:pt x="68" y="132"/>
                  </a:cubicBezTo>
                  <a:cubicBezTo>
                    <a:pt x="188" y="12"/>
                    <a:pt x="188" y="12"/>
                    <a:pt x="188" y="12"/>
                  </a:cubicBezTo>
                  <a:cubicBezTo>
                    <a:pt x="191" y="10"/>
                    <a:pt x="191" y="6"/>
                    <a:pt x="189" y="4"/>
                  </a:cubicBezTo>
                  <a:cubicBezTo>
                    <a:pt x="187" y="1"/>
                    <a:pt x="184" y="0"/>
                    <a:pt x="181" y="1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3" y="65"/>
                    <a:pt x="1" y="67"/>
                    <a:pt x="0" y="69"/>
                  </a:cubicBezTo>
                  <a:cubicBezTo>
                    <a:pt x="0" y="72"/>
                    <a:pt x="0" y="74"/>
                    <a:pt x="2" y="76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0" y="78"/>
                    <a:pt x="10" y="78"/>
                    <a:pt x="10" y="78"/>
                  </a:cubicBezTo>
                  <a:lnTo>
                    <a:pt x="7" y="7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2"/>
            <p:cNvSpPr/>
            <p:nvPr/>
          </p:nvSpPr>
          <p:spPr bwMode="auto">
            <a:xfrm>
              <a:off x="2225676" y="541337"/>
              <a:ext cx="542925" cy="446088"/>
            </a:xfrm>
            <a:custGeom>
              <a:avLst/>
              <a:gdLst>
                <a:gd name="T0" fmla="*/ 0 w 342"/>
                <a:gd name="T1" fmla="*/ 70 h 281"/>
                <a:gd name="T2" fmla="*/ 211 w 342"/>
                <a:gd name="T3" fmla="*/ 281 h 281"/>
                <a:gd name="T4" fmla="*/ 342 w 342"/>
                <a:gd name="T5" fmla="*/ 150 h 281"/>
                <a:gd name="T6" fmla="*/ 192 w 342"/>
                <a:gd name="T7" fmla="*/ 0 h 281"/>
                <a:gd name="T8" fmla="*/ 0 w 342"/>
                <a:gd name="T9" fmla="*/ 7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81">
                  <a:moveTo>
                    <a:pt x="0" y="70"/>
                  </a:moveTo>
                  <a:lnTo>
                    <a:pt x="211" y="281"/>
                  </a:lnTo>
                  <a:lnTo>
                    <a:pt x="342" y="150"/>
                  </a:lnTo>
                  <a:lnTo>
                    <a:pt x="192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3"/>
            <p:cNvSpPr/>
            <p:nvPr/>
          </p:nvSpPr>
          <p:spPr bwMode="auto">
            <a:xfrm>
              <a:off x="2195513" y="508000"/>
              <a:ext cx="608013" cy="509588"/>
            </a:xfrm>
            <a:custGeom>
              <a:avLst/>
              <a:gdLst>
                <a:gd name="T0" fmla="*/ 7 w 143"/>
                <a:gd name="T1" fmla="*/ 34 h 120"/>
                <a:gd name="T2" fmla="*/ 2 w 143"/>
                <a:gd name="T3" fmla="*/ 39 h 120"/>
                <a:gd name="T4" fmla="*/ 82 w 143"/>
                <a:gd name="T5" fmla="*/ 118 h 120"/>
                <a:gd name="T6" fmla="*/ 86 w 143"/>
                <a:gd name="T7" fmla="*/ 120 h 120"/>
                <a:gd name="T8" fmla="*/ 91 w 143"/>
                <a:gd name="T9" fmla="*/ 118 h 120"/>
                <a:gd name="T10" fmla="*/ 140 w 143"/>
                <a:gd name="T11" fmla="*/ 69 h 120"/>
                <a:gd name="T12" fmla="*/ 143 w 143"/>
                <a:gd name="T13" fmla="*/ 64 h 120"/>
                <a:gd name="T14" fmla="*/ 140 w 143"/>
                <a:gd name="T15" fmla="*/ 59 h 120"/>
                <a:gd name="T16" fmla="*/ 84 w 143"/>
                <a:gd name="T17" fmla="*/ 3 h 120"/>
                <a:gd name="T18" fmla="*/ 77 w 143"/>
                <a:gd name="T19" fmla="*/ 1 h 120"/>
                <a:gd name="T20" fmla="*/ 5 w 143"/>
                <a:gd name="T21" fmla="*/ 27 h 120"/>
                <a:gd name="T22" fmla="*/ 0 w 143"/>
                <a:gd name="T23" fmla="*/ 32 h 120"/>
                <a:gd name="T24" fmla="*/ 2 w 143"/>
                <a:gd name="T25" fmla="*/ 39 h 120"/>
                <a:gd name="T26" fmla="*/ 7 w 143"/>
                <a:gd name="T27" fmla="*/ 34 h 120"/>
                <a:gd name="T28" fmla="*/ 10 w 143"/>
                <a:gd name="T29" fmla="*/ 40 h 120"/>
                <a:gd name="T30" fmla="*/ 77 w 143"/>
                <a:gd name="T31" fmla="*/ 16 h 120"/>
                <a:gd name="T32" fmla="*/ 125 w 143"/>
                <a:gd name="T33" fmla="*/ 64 h 120"/>
                <a:gd name="T34" fmla="*/ 86 w 143"/>
                <a:gd name="T35" fmla="*/ 103 h 120"/>
                <a:gd name="T36" fmla="*/ 12 w 143"/>
                <a:gd name="T37" fmla="*/ 29 h 120"/>
                <a:gd name="T38" fmla="*/ 7 w 143"/>
                <a:gd name="T39" fmla="*/ 34 h 120"/>
                <a:gd name="T40" fmla="*/ 10 w 143"/>
                <a:gd name="T41" fmla="*/ 40 h 120"/>
                <a:gd name="T42" fmla="*/ 7 w 143"/>
                <a:gd name="T43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120">
                  <a:moveTo>
                    <a:pt x="7" y="34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3" y="119"/>
                    <a:pt x="85" y="120"/>
                    <a:pt x="86" y="120"/>
                  </a:cubicBezTo>
                  <a:cubicBezTo>
                    <a:pt x="88" y="120"/>
                    <a:pt x="90" y="119"/>
                    <a:pt x="91" y="118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142" y="68"/>
                    <a:pt x="143" y="66"/>
                    <a:pt x="143" y="64"/>
                  </a:cubicBezTo>
                  <a:cubicBezTo>
                    <a:pt x="143" y="62"/>
                    <a:pt x="142" y="61"/>
                    <a:pt x="140" y="59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2" y="1"/>
                    <a:pt x="79" y="0"/>
                    <a:pt x="77" y="1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8"/>
                    <a:pt x="1" y="30"/>
                    <a:pt x="0" y="32"/>
                  </a:cubicBezTo>
                  <a:cubicBezTo>
                    <a:pt x="0" y="35"/>
                    <a:pt x="1" y="37"/>
                    <a:pt x="2" y="3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0" y="40"/>
                    <a:pt x="10" y="40"/>
                    <a:pt x="10" y="4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2" grpId="0"/>
      <p:bldP spid="13" grpId="0"/>
      <p:bldP spid="14" grpId="0" animBg="1"/>
      <p:bldP spid="16" grpId="0"/>
      <p:bldP spid="17" grpId="0"/>
      <p:bldP spid="18" grpId="0" animBg="1"/>
      <p:bldP spid="20" grpId="0"/>
      <p:bldP spid="21" grpId="0"/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 bwMode="auto">
          <a:xfrm>
            <a:off x="6456040" y="4748587"/>
            <a:ext cx="857250" cy="857250"/>
            <a:chOff x="6196012" y="4862597"/>
            <a:chExt cx="857250" cy="857250"/>
          </a:xfrm>
        </p:grpSpPr>
        <p:sp>
          <p:nvSpPr>
            <p:cNvPr id="9" name="椭圆 8"/>
            <p:cNvSpPr/>
            <p:nvPr/>
          </p:nvSpPr>
          <p:spPr>
            <a:xfrm>
              <a:off x="6196012" y="4862597"/>
              <a:ext cx="857250" cy="857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6346693" y="5060328"/>
              <a:ext cx="558800" cy="487187"/>
            </a:xfrm>
            <a:custGeom>
              <a:avLst/>
              <a:gdLst>
                <a:gd name="T0" fmla="*/ 817373654 w 215"/>
                <a:gd name="T1" fmla="*/ 1018121829 h 187"/>
                <a:gd name="T2" fmla="*/ 378289407 w 215"/>
                <a:gd name="T3" fmla="*/ 658385033 h 187"/>
                <a:gd name="T4" fmla="*/ 965988463 w 215"/>
                <a:gd name="T5" fmla="*/ 468335208 h 187"/>
                <a:gd name="T6" fmla="*/ 1452360186 w 215"/>
                <a:gd name="T7" fmla="*/ 800922402 h 187"/>
                <a:gd name="T8" fmla="*/ 1452360186 w 215"/>
                <a:gd name="T9" fmla="*/ 1018121829 h 187"/>
                <a:gd name="T10" fmla="*/ 817373654 w 215"/>
                <a:gd name="T11" fmla="*/ 1262470860 h 187"/>
                <a:gd name="T12" fmla="*/ 817373654 w 215"/>
                <a:gd name="T13" fmla="*/ 1018121829 h 187"/>
                <a:gd name="T14" fmla="*/ 222919615 w 215"/>
                <a:gd name="T15" fmla="*/ 502274165 h 187"/>
                <a:gd name="T16" fmla="*/ 303982002 w 215"/>
                <a:gd name="T17" fmla="*/ 475121957 h 187"/>
                <a:gd name="T18" fmla="*/ 209409650 w 215"/>
                <a:gd name="T19" fmla="*/ 366523546 h 187"/>
                <a:gd name="T20" fmla="*/ 216164633 w 215"/>
                <a:gd name="T21" fmla="*/ 352947442 h 187"/>
                <a:gd name="T22" fmla="*/ 276962073 w 215"/>
                <a:gd name="T23" fmla="*/ 312224340 h 187"/>
                <a:gd name="T24" fmla="*/ 634986532 w 215"/>
                <a:gd name="T25" fmla="*/ 271498633 h 187"/>
                <a:gd name="T26" fmla="*/ 743068848 w 215"/>
                <a:gd name="T27" fmla="*/ 264711884 h 187"/>
                <a:gd name="T28" fmla="*/ 938968534 w 215"/>
                <a:gd name="T29" fmla="*/ 217199428 h 187"/>
                <a:gd name="T30" fmla="*/ 979498428 w 215"/>
                <a:gd name="T31" fmla="*/ 0 h 187"/>
                <a:gd name="T32" fmla="*/ 911946006 w 215"/>
                <a:gd name="T33" fmla="*/ 13576104 h 187"/>
                <a:gd name="T34" fmla="*/ 898436041 w 215"/>
                <a:gd name="T35" fmla="*/ 162900222 h 187"/>
                <a:gd name="T36" fmla="*/ 743068848 w 215"/>
                <a:gd name="T37" fmla="*/ 196836574 h 187"/>
                <a:gd name="T38" fmla="*/ 628228951 w 215"/>
                <a:gd name="T39" fmla="*/ 203623324 h 187"/>
                <a:gd name="T40" fmla="*/ 256697126 w 215"/>
                <a:gd name="T41" fmla="*/ 251135780 h 187"/>
                <a:gd name="T42" fmla="*/ 162124774 w 215"/>
                <a:gd name="T43" fmla="*/ 312224340 h 187"/>
                <a:gd name="T44" fmla="*/ 141857228 w 215"/>
                <a:gd name="T45" fmla="*/ 359736797 h 187"/>
                <a:gd name="T46" fmla="*/ 148614809 w 215"/>
                <a:gd name="T47" fmla="*/ 414036002 h 187"/>
                <a:gd name="T48" fmla="*/ 222919615 w 215"/>
                <a:gd name="T49" fmla="*/ 502274165 h 187"/>
                <a:gd name="T50" fmla="*/ 283717055 w 215"/>
                <a:gd name="T51" fmla="*/ 638022179 h 187"/>
                <a:gd name="T52" fmla="*/ 533659198 w 215"/>
                <a:gd name="T53" fmla="*/ 556573371 h 187"/>
                <a:gd name="T54" fmla="*/ 310736984 w 215"/>
                <a:gd name="T55" fmla="*/ 536210518 h 187"/>
                <a:gd name="T56" fmla="*/ 67552422 w 215"/>
                <a:gd name="T57" fmla="*/ 610872577 h 187"/>
                <a:gd name="T58" fmla="*/ 283717055 w 215"/>
                <a:gd name="T59" fmla="*/ 638022179 h 187"/>
                <a:gd name="T60" fmla="*/ 412064318 w 215"/>
                <a:gd name="T61" fmla="*/ 502274165 h 187"/>
                <a:gd name="T62" fmla="*/ 621473968 w 215"/>
                <a:gd name="T63" fmla="*/ 529423768 h 187"/>
                <a:gd name="T64" fmla="*/ 621473968 w 215"/>
                <a:gd name="T65" fmla="*/ 529423768 h 187"/>
                <a:gd name="T66" fmla="*/ 878171094 w 215"/>
                <a:gd name="T67" fmla="*/ 447972354 h 187"/>
                <a:gd name="T68" fmla="*/ 526901617 w 215"/>
                <a:gd name="T69" fmla="*/ 468335208 h 187"/>
                <a:gd name="T70" fmla="*/ 412064318 w 215"/>
                <a:gd name="T71" fmla="*/ 502274165 h 187"/>
                <a:gd name="T72" fmla="*/ 0 w 215"/>
                <a:gd name="T73" fmla="*/ 658385033 h 187"/>
                <a:gd name="T74" fmla="*/ 0 w 215"/>
                <a:gd name="T75" fmla="*/ 862008357 h 187"/>
                <a:gd name="T76" fmla="*/ 722801302 w 215"/>
                <a:gd name="T77" fmla="*/ 1269257609 h 187"/>
                <a:gd name="T78" fmla="*/ 722801302 w 215"/>
                <a:gd name="T79" fmla="*/ 1065634286 h 187"/>
                <a:gd name="T80" fmla="*/ 0 w 215"/>
                <a:gd name="T81" fmla="*/ 658385033 h 1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87">
                  <a:moveTo>
                    <a:pt x="121" y="150"/>
                  </a:moveTo>
                  <a:cubicBezTo>
                    <a:pt x="112" y="119"/>
                    <a:pt x="87" y="104"/>
                    <a:pt x="56" y="97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78" y="78"/>
                    <a:pt x="206" y="100"/>
                    <a:pt x="215" y="118"/>
                  </a:cubicBezTo>
                  <a:cubicBezTo>
                    <a:pt x="215" y="150"/>
                    <a:pt x="215" y="150"/>
                    <a:pt x="215" y="150"/>
                  </a:cubicBezTo>
                  <a:cubicBezTo>
                    <a:pt x="193" y="173"/>
                    <a:pt x="160" y="183"/>
                    <a:pt x="121" y="186"/>
                  </a:cubicBezTo>
                  <a:cubicBezTo>
                    <a:pt x="121" y="174"/>
                    <a:pt x="121" y="162"/>
                    <a:pt x="121" y="150"/>
                  </a:cubicBezTo>
                  <a:close/>
                  <a:moveTo>
                    <a:pt x="33" y="74"/>
                  </a:moveTo>
                  <a:cubicBezTo>
                    <a:pt x="45" y="70"/>
                    <a:pt x="45" y="70"/>
                    <a:pt x="45" y="70"/>
                  </a:cubicBezTo>
                  <a:cubicBezTo>
                    <a:pt x="42" y="68"/>
                    <a:pt x="30" y="59"/>
                    <a:pt x="31" y="54"/>
                  </a:cubicBezTo>
                  <a:cubicBezTo>
                    <a:pt x="31" y="54"/>
                    <a:pt x="32" y="53"/>
                    <a:pt x="32" y="52"/>
                  </a:cubicBezTo>
                  <a:cubicBezTo>
                    <a:pt x="34" y="50"/>
                    <a:pt x="37" y="48"/>
                    <a:pt x="41" y="46"/>
                  </a:cubicBezTo>
                  <a:cubicBezTo>
                    <a:pt x="52" y="42"/>
                    <a:pt x="74" y="41"/>
                    <a:pt x="94" y="40"/>
                  </a:cubicBezTo>
                  <a:cubicBezTo>
                    <a:pt x="100" y="40"/>
                    <a:pt x="105" y="40"/>
                    <a:pt x="110" y="39"/>
                  </a:cubicBezTo>
                  <a:cubicBezTo>
                    <a:pt x="123" y="39"/>
                    <a:pt x="133" y="38"/>
                    <a:pt x="139" y="32"/>
                  </a:cubicBezTo>
                  <a:cubicBezTo>
                    <a:pt x="146" y="27"/>
                    <a:pt x="149" y="17"/>
                    <a:pt x="145" y="0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8" y="15"/>
                    <a:pt x="137" y="21"/>
                    <a:pt x="133" y="24"/>
                  </a:cubicBezTo>
                  <a:cubicBezTo>
                    <a:pt x="129" y="28"/>
                    <a:pt x="120" y="28"/>
                    <a:pt x="110" y="29"/>
                  </a:cubicBezTo>
                  <a:cubicBezTo>
                    <a:pt x="104" y="29"/>
                    <a:pt x="99" y="30"/>
                    <a:pt x="93" y="30"/>
                  </a:cubicBezTo>
                  <a:cubicBezTo>
                    <a:pt x="72" y="31"/>
                    <a:pt x="49" y="32"/>
                    <a:pt x="38" y="37"/>
                  </a:cubicBezTo>
                  <a:cubicBezTo>
                    <a:pt x="32" y="39"/>
                    <a:pt x="27" y="42"/>
                    <a:pt x="24" y="46"/>
                  </a:cubicBezTo>
                  <a:cubicBezTo>
                    <a:pt x="22" y="48"/>
                    <a:pt x="21" y="50"/>
                    <a:pt x="21" y="53"/>
                  </a:cubicBezTo>
                  <a:cubicBezTo>
                    <a:pt x="20" y="55"/>
                    <a:pt x="21" y="58"/>
                    <a:pt x="22" y="61"/>
                  </a:cubicBezTo>
                  <a:cubicBezTo>
                    <a:pt x="23" y="65"/>
                    <a:pt x="27" y="69"/>
                    <a:pt x="33" y="74"/>
                  </a:cubicBezTo>
                  <a:close/>
                  <a:moveTo>
                    <a:pt x="42" y="94"/>
                  </a:moveTo>
                  <a:cubicBezTo>
                    <a:pt x="79" y="82"/>
                    <a:pt x="79" y="82"/>
                    <a:pt x="79" y="82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21" y="91"/>
                    <a:pt x="32" y="92"/>
                    <a:pt x="42" y="94"/>
                  </a:cubicBezTo>
                  <a:close/>
                  <a:moveTo>
                    <a:pt x="61" y="74"/>
                  </a:move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13" y="63"/>
                    <a:pt x="96" y="64"/>
                    <a:pt x="78" y="69"/>
                  </a:cubicBezTo>
                  <a:cubicBezTo>
                    <a:pt x="61" y="74"/>
                    <a:pt x="61" y="74"/>
                    <a:pt x="61" y="74"/>
                  </a:cubicBezTo>
                  <a:close/>
                  <a:moveTo>
                    <a:pt x="0" y="97"/>
                  </a:moveTo>
                  <a:cubicBezTo>
                    <a:pt x="0" y="107"/>
                    <a:pt x="0" y="117"/>
                    <a:pt x="0" y="127"/>
                  </a:cubicBezTo>
                  <a:cubicBezTo>
                    <a:pt x="36" y="148"/>
                    <a:pt x="71" y="166"/>
                    <a:pt x="107" y="187"/>
                  </a:cubicBezTo>
                  <a:cubicBezTo>
                    <a:pt x="107" y="177"/>
                    <a:pt x="107" y="167"/>
                    <a:pt x="107" y="157"/>
                  </a:cubicBezTo>
                  <a:cubicBezTo>
                    <a:pt x="95" y="112"/>
                    <a:pt x="50" y="104"/>
                    <a:pt x="0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057275" y="4748587"/>
            <a:ext cx="857250" cy="857250"/>
            <a:chOff x="1057276" y="4857792"/>
            <a:chExt cx="857250" cy="857250"/>
          </a:xfrm>
        </p:grpSpPr>
        <p:sp>
          <p:nvSpPr>
            <p:cNvPr id="12" name="椭圆 11"/>
            <p:cNvSpPr/>
            <p:nvPr/>
          </p:nvSpPr>
          <p:spPr>
            <a:xfrm>
              <a:off x="1057276" y="4857792"/>
              <a:ext cx="857250" cy="857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Freeform 21"/>
            <p:cNvSpPr>
              <a:spLocks noEditPoints="1"/>
            </p:cNvSpPr>
            <p:nvPr/>
          </p:nvSpPr>
          <p:spPr bwMode="auto">
            <a:xfrm>
              <a:off x="1220967" y="4981301"/>
              <a:ext cx="529867" cy="584832"/>
            </a:xfrm>
            <a:custGeom>
              <a:avLst/>
              <a:gdLst>
                <a:gd name="T0" fmla="*/ 716150040 w 99"/>
                <a:gd name="T1" fmla="*/ 1669695360 h 109"/>
                <a:gd name="T2" fmla="*/ 429690024 w 99"/>
                <a:gd name="T3" fmla="*/ 1756057340 h 109"/>
                <a:gd name="T4" fmla="*/ 1460945011 w 99"/>
                <a:gd name="T5" fmla="*/ 1583333380 h 109"/>
                <a:gd name="T6" fmla="*/ 1804694889 w 99"/>
                <a:gd name="T7" fmla="*/ 1324242073 h 109"/>
                <a:gd name="T8" fmla="*/ 1604175019 w 99"/>
                <a:gd name="T9" fmla="*/ 1698480898 h 109"/>
                <a:gd name="T10" fmla="*/ 1460945011 w 99"/>
                <a:gd name="T11" fmla="*/ 1928786667 h 109"/>
                <a:gd name="T12" fmla="*/ 1317715003 w 99"/>
                <a:gd name="T13" fmla="*/ 1640909822 h 109"/>
                <a:gd name="T14" fmla="*/ 1088544849 w 99"/>
                <a:gd name="T15" fmla="*/ 1065150766 h 109"/>
                <a:gd name="T16" fmla="*/ 1460945011 w 99"/>
                <a:gd name="T17" fmla="*/ 1583333380 h 109"/>
                <a:gd name="T18" fmla="*/ 1203129926 w 99"/>
                <a:gd name="T19" fmla="*/ 949997882 h 109"/>
                <a:gd name="T20" fmla="*/ 1203129926 w 99"/>
                <a:gd name="T21" fmla="*/ 0 h 109"/>
                <a:gd name="T22" fmla="*/ 429690024 w 99"/>
                <a:gd name="T23" fmla="*/ 719697478 h 109"/>
                <a:gd name="T24" fmla="*/ 429690024 w 99"/>
                <a:gd name="T25" fmla="*/ 2147483646 h 109"/>
                <a:gd name="T26" fmla="*/ 2147483646 w 99"/>
                <a:gd name="T27" fmla="*/ 2147483646 h 109"/>
                <a:gd name="T28" fmla="*/ 2147483646 w 99"/>
                <a:gd name="T29" fmla="*/ 2101510628 h 109"/>
                <a:gd name="T30" fmla="*/ 2147483646 w 99"/>
                <a:gd name="T31" fmla="*/ 2043939551 h 109"/>
                <a:gd name="T32" fmla="*/ 1403649796 w 99"/>
                <a:gd name="T33" fmla="*/ 2147483646 h 109"/>
                <a:gd name="T34" fmla="*/ 343749878 w 99"/>
                <a:gd name="T35" fmla="*/ 1727271802 h 109"/>
                <a:gd name="T36" fmla="*/ 1203129926 w 99"/>
                <a:gd name="T37" fmla="*/ 633330133 h 109"/>
                <a:gd name="T38" fmla="*/ 2147483646 w 99"/>
                <a:gd name="T39" fmla="*/ 1353027611 h 109"/>
                <a:gd name="T40" fmla="*/ 2147483646 w 99"/>
                <a:gd name="T41" fmla="*/ 1180303650 h 109"/>
                <a:gd name="T42" fmla="*/ 2147483646 w 99"/>
                <a:gd name="T43" fmla="*/ 1525756937 h 109"/>
                <a:gd name="T44" fmla="*/ 2147483646 w 99"/>
                <a:gd name="T45" fmla="*/ 1612118918 h 109"/>
                <a:gd name="T46" fmla="*/ 2147483646 w 99"/>
                <a:gd name="T47" fmla="*/ 1928786667 h 109"/>
                <a:gd name="T48" fmla="*/ 2147483646 w 99"/>
                <a:gd name="T49" fmla="*/ 1698480898 h 109"/>
                <a:gd name="T50" fmla="*/ 2147483646 w 99"/>
                <a:gd name="T51" fmla="*/ 1640909822 h 109"/>
                <a:gd name="T52" fmla="*/ 2147483646 w 99"/>
                <a:gd name="T53" fmla="*/ 1727271802 h 109"/>
                <a:gd name="T54" fmla="*/ 2147483646 w 99"/>
                <a:gd name="T55" fmla="*/ 2043939551 h 109"/>
                <a:gd name="T56" fmla="*/ 2147483646 w 99"/>
                <a:gd name="T57" fmla="*/ 1928786667 h 109"/>
                <a:gd name="T58" fmla="*/ 2147483646 w 99"/>
                <a:gd name="T59" fmla="*/ 1065150766 h 109"/>
                <a:gd name="T60" fmla="*/ 2147483646 w 99"/>
                <a:gd name="T61" fmla="*/ 806059459 h 109"/>
                <a:gd name="T62" fmla="*/ 2147483646 w 99"/>
                <a:gd name="T63" fmla="*/ 1093936304 h 109"/>
                <a:gd name="T64" fmla="*/ 2147483646 w 99"/>
                <a:gd name="T65" fmla="*/ 1266665631 h 109"/>
                <a:gd name="T66" fmla="*/ 2147483646 w 99"/>
                <a:gd name="T67" fmla="*/ 978788785 h 109"/>
                <a:gd name="T68" fmla="*/ 2033865042 w 99"/>
                <a:gd name="T69" fmla="*/ 806059459 h 109"/>
                <a:gd name="T70" fmla="*/ 2147483646 w 99"/>
                <a:gd name="T71" fmla="*/ 518182614 h 109"/>
                <a:gd name="T72" fmla="*/ 2147483646 w 99"/>
                <a:gd name="T73" fmla="*/ 719697478 h 109"/>
                <a:gd name="T74" fmla="*/ 2147483646 w 99"/>
                <a:gd name="T75" fmla="*/ 777273921 h 109"/>
                <a:gd name="T76" fmla="*/ 1432300079 w 99"/>
                <a:gd name="T77" fmla="*/ 2147483646 h 109"/>
                <a:gd name="T78" fmla="*/ 1518234873 w 99"/>
                <a:gd name="T79" fmla="*/ 2147483646 h 109"/>
                <a:gd name="T80" fmla="*/ 1432300079 w 99"/>
                <a:gd name="T81" fmla="*/ 2147483646 h 109"/>
                <a:gd name="T82" fmla="*/ 1919279966 w 99"/>
                <a:gd name="T83" fmla="*/ 2147483646 h 109"/>
                <a:gd name="T84" fmla="*/ 2147483646 w 99"/>
                <a:gd name="T85" fmla="*/ 2147483646 h 109"/>
                <a:gd name="T86" fmla="*/ 716150040 w 99"/>
                <a:gd name="T87" fmla="*/ 2147483646 h 109"/>
                <a:gd name="T88" fmla="*/ 973965124 w 99"/>
                <a:gd name="T89" fmla="*/ 2147483646 h 109"/>
                <a:gd name="T90" fmla="*/ 716150040 w 99"/>
                <a:gd name="T91" fmla="*/ 2147483646 h 109"/>
                <a:gd name="T92" fmla="*/ 945314841 w 99"/>
                <a:gd name="T93" fmla="*/ 1151512746 h 109"/>
                <a:gd name="T94" fmla="*/ 658854825 w 99"/>
                <a:gd name="T95" fmla="*/ 1036365227 h 109"/>
                <a:gd name="T96" fmla="*/ 2147483646 w 99"/>
                <a:gd name="T97" fmla="*/ 978788785 h 109"/>
                <a:gd name="T98" fmla="*/ 1890635034 w 99"/>
                <a:gd name="T99" fmla="*/ 1122727208 h 109"/>
                <a:gd name="T100" fmla="*/ 2147483646 w 99"/>
                <a:gd name="T101" fmla="*/ 978788785 h 109"/>
                <a:gd name="T102" fmla="*/ 2147483646 w 99"/>
                <a:gd name="T103" fmla="*/ 1698480898 h 109"/>
                <a:gd name="T104" fmla="*/ 2147483646 w 99"/>
                <a:gd name="T105" fmla="*/ 1612118918 h 10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456040" y="3314925"/>
            <a:ext cx="857250" cy="857250"/>
            <a:chOff x="6196012" y="3433805"/>
            <a:chExt cx="857250" cy="857250"/>
          </a:xfrm>
        </p:grpSpPr>
        <p:sp>
          <p:nvSpPr>
            <p:cNvPr id="15" name="椭圆 14"/>
            <p:cNvSpPr/>
            <p:nvPr/>
          </p:nvSpPr>
          <p:spPr>
            <a:xfrm>
              <a:off x="6196012" y="3433805"/>
              <a:ext cx="857250" cy="857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6351114" y="3604480"/>
              <a:ext cx="642298" cy="530165"/>
            </a:xfrm>
            <a:custGeom>
              <a:avLst/>
              <a:gdLst>
                <a:gd name="T0" fmla="*/ 559229600 w 300"/>
                <a:gd name="T1" fmla="*/ 0 h 247"/>
                <a:gd name="T2" fmla="*/ 953442138 w 300"/>
                <a:gd name="T3" fmla="*/ 165855788 h 247"/>
                <a:gd name="T4" fmla="*/ 1118459199 w 300"/>
                <a:gd name="T5" fmla="*/ 562067196 h 247"/>
                <a:gd name="T6" fmla="*/ 953442138 w 300"/>
                <a:gd name="T7" fmla="*/ 958278604 h 247"/>
                <a:gd name="T8" fmla="*/ 559229600 w 300"/>
                <a:gd name="T9" fmla="*/ 1124134392 h 247"/>
                <a:gd name="T10" fmla="*/ 160435335 w 300"/>
                <a:gd name="T11" fmla="*/ 958278604 h 247"/>
                <a:gd name="T12" fmla="*/ 0 w 300"/>
                <a:gd name="T13" fmla="*/ 562067196 h 247"/>
                <a:gd name="T14" fmla="*/ 160435335 w 300"/>
                <a:gd name="T15" fmla="*/ 165855788 h 247"/>
                <a:gd name="T16" fmla="*/ 559229600 w 300"/>
                <a:gd name="T17" fmla="*/ 0 h 247"/>
                <a:gd name="T18" fmla="*/ 802174536 w 300"/>
                <a:gd name="T19" fmla="*/ 1128740603 h 247"/>
                <a:gd name="T20" fmla="*/ 1375155736 w 300"/>
                <a:gd name="T21" fmla="*/ 727922984 h 247"/>
                <a:gd name="T22" fmla="*/ 1365988003 w 300"/>
                <a:gd name="T23" fmla="*/ 580496332 h 247"/>
                <a:gd name="T24" fmla="*/ 802174536 w 300"/>
                <a:gd name="T25" fmla="*/ 1128740603 h 247"/>
                <a:gd name="T26" fmla="*/ 595900533 w 300"/>
                <a:gd name="T27" fmla="*/ 368567703 h 247"/>
                <a:gd name="T28" fmla="*/ 692161735 w 300"/>
                <a:gd name="T29" fmla="*/ 419246755 h 247"/>
                <a:gd name="T30" fmla="*/ 829677737 w 300"/>
                <a:gd name="T31" fmla="*/ 327105366 h 247"/>
                <a:gd name="T32" fmla="*/ 811342270 w 300"/>
                <a:gd name="T33" fmla="*/ 304070018 h 247"/>
                <a:gd name="T34" fmla="*/ 595900533 w 300"/>
                <a:gd name="T35" fmla="*/ 202711915 h 247"/>
                <a:gd name="T36" fmla="*/ 595900533 w 300"/>
                <a:gd name="T37" fmla="*/ 368567703 h 247"/>
                <a:gd name="T38" fmla="*/ 742584269 w 300"/>
                <a:gd name="T39" fmla="*/ 497567365 h 247"/>
                <a:gd name="T40" fmla="*/ 751752002 w 300"/>
                <a:gd name="T41" fmla="*/ 562067196 h 247"/>
                <a:gd name="T42" fmla="*/ 738000402 w 300"/>
                <a:gd name="T43" fmla="*/ 635781595 h 247"/>
                <a:gd name="T44" fmla="*/ 880100271 w 300"/>
                <a:gd name="T45" fmla="*/ 723314627 h 247"/>
                <a:gd name="T46" fmla="*/ 916771204 w 300"/>
                <a:gd name="T47" fmla="*/ 562067196 h 247"/>
                <a:gd name="T48" fmla="*/ 880100271 w 300"/>
                <a:gd name="T49" fmla="*/ 400817619 h 247"/>
                <a:gd name="T50" fmla="*/ 742584269 w 300"/>
                <a:gd name="T51" fmla="*/ 497567365 h 247"/>
                <a:gd name="T52" fmla="*/ 682994001 w 300"/>
                <a:gd name="T53" fmla="*/ 709493848 h 247"/>
                <a:gd name="T54" fmla="*/ 595900533 w 300"/>
                <a:gd name="T55" fmla="*/ 755564542 h 247"/>
                <a:gd name="T56" fmla="*/ 595900533 w 300"/>
                <a:gd name="T57" fmla="*/ 921420331 h 247"/>
                <a:gd name="T58" fmla="*/ 811342270 w 300"/>
                <a:gd name="T59" fmla="*/ 820064373 h 247"/>
                <a:gd name="T60" fmla="*/ 829677737 w 300"/>
                <a:gd name="T61" fmla="*/ 801637383 h 247"/>
                <a:gd name="T62" fmla="*/ 682994001 w 300"/>
                <a:gd name="T63" fmla="*/ 709493848 h 247"/>
                <a:gd name="T64" fmla="*/ 504223199 w 300"/>
                <a:gd name="T65" fmla="*/ 750958332 h 247"/>
                <a:gd name="T66" fmla="*/ 430881331 w 300"/>
                <a:gd name="T67" fmla="*/ 714102205 h 247"/>
                <a:gd name="T68" fmla="*/ 293367471 w 300"/>
                <a:gd name="T69" fmla="*/ 810849805 h 247"/>
                <a:gd name="T70" fmla="*/ 302535204 w 300"/>
                <a:gd name="T71" fmla="*/ 820064373 h 247"/>
                <a:gd name="T72" fmla="*/ 504223199 w 300"/>
                <a:gd name="T73" fmla="*/ 921420331 h 247"/>
                <a:gd name="T74" fmla="*/ 504223199 w 300"/>
                <a:gd name="T75" fmla="*/ 750958332 h 247"/>
                <a:gd name="T76" fmla="*/ 375874931 w 300"/>
                <a:gd name="T77" fmla="*/ 640387806 h 247"/>
                <a:gd name="T78" fmla="*/ 362123330 w 300"/>
                <a:gd name="T79" fmla="*/ 562067196 h 247"/>
                <a:gd name="T80" fmla="*/ 366707197 w 300"/>
                <a:gd name="T81" fmla="*/ 511388144 h 247"/>
                <a:gd name="T82" fmla="*/ 224609470 w 300"/>
                <a:gd name="T83" fmla="*/ 423852966 h 247"/>
                <a:gd name="T84" fmla="*/ 197106269 w 300"/>
                <a:gd name="T85" fmla="*/ 562067196 h 247"/>
                <a:gd name="T86" fmla="*/ 238361070 w 300"/>
                <a:gd name="T87" fmla="*/ 732529195 h 247"/>
                <a:gd name="T88" fmla="*/ 375874931 w 300"/>
                <a:gd name="T89" fmla="*/ 640387806 h 247"/>
                <a:gd name="T90" fmla="*/ 412545864 w 300"/>
                <a:gd name="T91" fmla="*/ 433067534 h 247"/>
                <a:gd name="T92" fmla="*/ 417129731 w 300"/>
                <a:gd name="T93" fmla="*/ 423852966 h 247"/>
                <a:gd name="T94" fmla="*/ 504223199 w 300"/>
                <a:gd name="T95" fmla="*/ 373176060 h 247"/>
                <a:gd name="T96" fmla="*/ 504223199 w 300"/>
                <a:gd name="T97" fmla="*/ 202711915 h 247"/>
                <a:gd name="T98" fmla="*/ 302535204 w 300"/>
                <a:gd name="T99" fmla="*/ 304070018 h 247"/>
                <a:gd name="T100" fmla="*/ 270448137 w 300"/>
                <a:gd name="T101" fmla="*/ 340926145 h 247"/>
                <a:gd name="T102" fmla="*/ 412545864 w 300"/>
                <a:gd name="T103" fmla="*/ 433067534 h 24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00" h="247">
                  <a:moveTo>
                    <a:pt x="122" y="0"/>
                  </a:moveTo>
                  <a:cubicBezTo>
                    <a:pt x="155" y="0"/>
                    <a:pt x="186" y="14"/>
                    <a:pt x="208" y="36"/>
                  </a:cubicBezTo>
                  <a:cubicBezTo>
                    <a:pt x="230" y="58"/>
                    <a:pt x="244" y="88"/>
                    <a:pt x="244" y="122"/>
                  </a:cubicBezTo>
                  <a:cubicBezTo>
                    <a:pt x="244" y="156"/>
                    <a:pt x="230" y="186"/>
                    <a:pt x="208" y="208"/>
                  </a:cubicBezTo>
                  <a:cubicBezTo>
                    <a:pt x="186" y="230"/>
                    <a:pt x="155" y="244"/>
                    <a:pt x="122" y="244"/>
                  </a:cubicBezTo>
                  <a:cubicBezTo>
                    <a:pt x="88" y="244"/>
                    <a:pt x="57" y="230"/>
                    <a:pt x="35" y="208"/>
                  </a:cubicBezTo>
                  <a:cubicBezTo>
                    <a:pt x="13" y="186"/>
                    <a:pt x="0" y="156"/>
                    <a:pt x="0" y="122"/>
                  </a:cubicBezTo>
                  <a:cubicBezTo>
                    <a:pt x="0" y="88"/>
                    <a:pt x="13" y="58"/>
                    <a:pt x="35" y="36"/>
                  </a:cubicBezTo>
                  <a:cubicBezTo>
                    <a:pt x="57" y="14"/>
                    <a:pt x="88" y="0"/>
                    <a:pt x="122" y="0"/>
                  </a:cubicBezTo>
                  <a:close/>
                  <a:moveTo>
                    <a:pt x="175" y="245"/>
                  </a:moveTo>
                  <a:cubicBezTo>
                    <a:pt x="292" y="247"/>
                    <a:pt x="257" y="150"/>
                    <a:pt x="300" y="158"/>
                  </a:cubicBezTo>
                  <a:cubicBezTo>
                    <a:pt x="298" y="126"/>
                    <a:pt x="298" y="126"/>
                    <a:pt x="298" y="126"/>
                  </a:cubicBezTo>
                  <a:cubicBezTo>
                    <a:pt x="230" y="122"/>
                    <a:pt x="286" y="229"/>
                    <a:pt x="175" y="245"/>
                  </a:cubicBezTo>
                  <a:close/>
                  <a:moveTo>
                    <a:pt x="130" y="80"/>
                  </a:moveTo>
                  <a:cubicBezTo>
                    <a:pt x="139" y="82"/>
                    <a:pt x="146" y="86"/>
                    <a:pt x="151" y="91"/>
                  </a:cubicBezTo>
                  <a:cubicBezTo>
                    <a:pt x="181" y="71"/>
                    <a:pt x="181" y="71"/>
                    <a:pt x="181" y="71"/>
                  </a:cubicBezTo>
                  <a:cubicBezTo>
                    <a:pt x="180" y="69"/>
                    <a:pt x="179" y="68"/>
                    <a:pt x="177" y="66"/>
                  </a:cubicBezTo>
                  <a:cubicBezTo>
                    <a:pt x="165" y="54"/>
                    <a:pt x="149" y="46"/>
                    <a:pt x="130" y="44"/>
                  </a:cubicBezTo>
                  <a:cubicBezTo>
                    <a:pt x="130" y="80"/>
                    <a:pt x="130" y="80"/>
                    <a:pt x="130" y="80"/>
                  </a:cubicBezTo>
                  <a:close/>
                  <a:moveTo>
                    <a:pt x="162" y="108"/>
                  </a:moveTo>
                  <a:cubicBezTo>
                    <a:pt x="164" y="112"/>
                    <a:pt x="164" y="117"/>
                    <a:pt x="164" y="122"/>
                  </a:cubicBezTo>
                  <a:cubicBezTo>
                    <a:pt x="164" y="128"/>
                    <a:pt x="163" y="133"/>
                    <a:pt x="161" y="138"/>
                  </a:cubicBezTo>
                  <a:cubicBezTo>
                    <a:pt x="192" y="157"/>
                    <a:pt x="192" y="157"/>
                    <a:pt x="192" y="157"/>
                  </a:cubicBezTo>
                  <a:cubicBezTo>
                    <a:pt x="197" y="147"/>
                    <a:pt x="200" y="135"/>
                    <a:pt x="200" y="122"/>
                  </a:cubicBezTo>
                  <a:cubicBezTo>
                    <a:pt x="200" y="110"/>
                    <a:pt x="197" y="98"/>
                    <a:pt x="192" y="87"/>
                  </a:cubicBezTo>
                  <a:cubicBezTo>
                    <a:pt x="162" y="108"/>
                    <a:pt x="162" y="108"/>
                    <a:pt x="162" y="108"/>
                  </a:cubicBezTo>
                  <a:close/>
                  <a:moveTo>
                    <a:pt x="149" y="154"/>
                  </a:moveTo>
                  <a:cubicBezTo>
                    <a:pt x="144" y="159"/>
                    <a:pt x="138" y="162"/>
                    <a:pt x="130" y="164"/>
                  </a:cubicBezTo>
                  <a:cubicBezTo>
                    <a:pt x="130" y="200"/>
                    <a:pt x="130" y="200"/>
                    <a:pt x="130" y="200"/>
                  </a:cubicBezTo>
                  <a:cubicBezTo>
                    <a:pt x="149" y="198"/>
                    <a:pt x="165" y="190"/>
                    <a:pt x="177" y="178"/>
                  </a:cubicBezTo>
                  <a:cubicBezTo>
                    <a:pt x="178" y="176"/>
                    <a:pt x="180" y="175"/>
                    <a:pt x="181" y="174"/>
                  </a:cubicBezTo>
                  <a:cubicBezTo>
                    <a:pt x="149" y="154"/>
                    <a:pt x="149" y="154"/>
                    <a:pt x="149" y="154"/>
                  </a:cubicBezTo>
                  <a:close/>
                  <a:moveTo>
                    <a:pt x="110" y="163"/>
                  </a:moveTo>
                  <a:cubicBezTo>
                    <a:pt x="104" y="162"/>
                    <a:pt x="99" y="159"/>
                    <a:pt x="94" y="155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5" y="176"/>
                    <a:pt x="65" y="177"/>
                    <a:pt x="66" y="178"/>
                  </a:cubicBezTo>
                  <a:cubicBezTo>
                    <a:pt x="78" y="189"/>
                    <a:pt x="93" y="197"/>
                    <a:pt x="110" y="200"/>
                  </a:cubicBezTo>
                  <a:cubicBezTo>
                    <a:pt x="110" y="163"/>
                    <a:pt x="110" y="163"/>
                    <a:pt x="110" y="163"/>
                  </a:cubicBezTo>
                  <a:close/>
                  <a:moveTo>
                    <a:pt x="82" y="139"/>
                  </a:moveTo>
                  <a:cubicBezTo>
                    <a:pt x="80" y="134"/>
                    <a:pt x="79" y="128"/>
                    <a:pt x="79" y="122"/>
                  </a:cubicBezTo>
                  <a:cubicBezTo>
                    <a:pt x="79" y="118"/>
                    <a:pt x="79" y="115"/>
                    <a:pt x="80" y="11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101"/>
                    <a:pt x="43" y="111"/>
                    <a:pt x="43" y="122"/>
                  </a:cubicBezTo>
                  <a:cubicBezTo>
                    <a:pt x="43" y="135"/>
                    <a:pt x="46" y="148"/>
                    <a:pt x="52" y="159"/>
                  </a:cubicBezTo>
                  <a:cubicBezTo>
                    <a:pt x="82" y="139"/>
                    <a:pt x="82" y="139"/>
                    <a:pt x="82" y="139"/>
                  </a:cubicBezTo>
                  <a:close/>
                  <a:moveTo>
                    <a:pt x="90" y="94"/>
                  </a:moveTo>
                  <a:cubicBezTo>
                    <a:pt x="90" y="93"/>
                    <a:pt x="91" y="92"/>
                    <a:pt x="91" y="92"/>
                  </a:cubicBezTo>
                  <a:cubicBezTo>
                    <a:pt x="97" y="86"/>
                    <a:pt x="103" y="83"/>
                    <a:pt x="110" y="81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93" y="46"/>
                    <a:pt x="78" y="55"/>
                    <a:pt x="66" y="66"/>
                  </a:cubicBezTo>
                  <a:cubicBezTo>
                    <a:pt x="63" y="69"/>
                    <a:pt x="61" y="72"/>
                    <a:pt x="59" y="74"/>
                  </a:cubicBezTo>
                  <a:lnTo>
                    <a:pt x="90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057275" y="1972975"/>
            <a:ext cx="857250" cy="857250"/>
            <a:chOff x="1057276" y="2000208"/>
            <a:chExt cx="857250" cy="857250"/>
          </a:xfrm>
        </p:grpSpPr>
        <p:sp>
          <p:nvSpPr>
            <p:cNvPr id="18" name="椭圆 17"/>
            <p:cNvSpPr/>
            <p:nvPr/>
          </p:nvSpPr>
          <p:spPr>
            <a:xfrm>
              <a:off x="1057276" y="2000208"/>
              <a:ext cx="857250" cy="8572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233667" y="2140995"/>
              <a:ext cx="496528" cy="551405"/>
            </a:xfrm>
            <a:custGeom>
              <a:avLst/>
              <a:gdLst>
                <a:gd name="T0" fmla="*/ 540564230 w 77"/>
                <a:gd name="T1" fmla="*/ 328874612 h 86"/>
                <a:gd name="T2" fmla="*/ 1580119755 w 77"/>
                <a:gd name="T3" fmla="*/ 41111731 h 86"/>
                <a:gd name="T4" fmla="*/ 2147483646 w 77"/>
                <a:gd name="T5" fmla="*/ 534426855 h 86"/>
                <a:gd name="T6" fmla="*/ 2147483646 w 77"/>
                <a:gd name="T7" fmla="*/ 1562168835 h 86"/>
                <a:gd name="T8" fmla="*/ 2147483646 w 77"/>
                <a:gd name="T9" fmla="*/ 2147483646 h 86"/>
                <a:gd name="T10" fmla="*/ 2147483646 w 77"/>
                <a:gd name="T11" fmla="*/ 2147483646 h 86"/>
                <a:gd name="T12" fmla="*/ 2147483646 w 77"/>
                <a:gd name="T13" fmla="*/ 2147483646 h 86"/>
                <a:gd name="T14" fmla="*/ 2147483646 w 77"/>
                <a:gd name="T15" fmla="*/ 2147483646 h 86"/>
                <a:gd name="T16" fmla="*/ 2147483646 w 77"/>
                <a:gd name="T17" fmla="*/ 2147483646 h 86"/>
                <a:gd name="T18" fmla="*/ 2147483646 w 77"/>
                <a:gd name="T19" fmla="*/ 2147483646 h 86"/>
                <a:gd name="T20" fmla="*/ 2120683985 w 77"/>
                <a:gd name="T21" fmla="*/ 2147483646 h 86"/>
                <a:gd name="T22" fmla="*/ 2037518769 w 77"/>
                <a:gd name="T23" fmla="*/ 2147483646 h 86"/>
                <a:gd name="T24" fmla="*/ 1247458892 w 77"/>
                <a:gd name="T25" fmla="*/ 2147483646 h 86"/>
                <a:gd name="T26" fmla="*/ 332654415 w 77"/>
                <a:gd name="T27" fmla="*/ 2147483646 h 86"/>
                <a:gd name="T28" fmla="*/ 41579384 w 77"/>
                <a:gd name="T29" fmla="*/ 1233294223 h 86"/>
                <a:gd name="T30" fmla="*/ 540564230 w 77"/>
                <a:gd name="T31" fmla="*/ 328874612 h 86"/>
                <a:gd name="T32" fmla="*/ 1247458892 w 77"/>
                <a:gd name="T33" fmla="*/ 2014378640 h 86"/>
                <a:gd name="T34" fmla="*/ 1580119755 w 77"/>
                <a:gd name="T35" fmla="*/ 2014378640 h 86"/>
                <a:gd name="T36" fmla="*/ 1580119755 w 77"/>
                <a:gd name="T37" fmla="*/ 1644385885 h 86"/>
                <a:gd name="T38" fmla="*/ 1954360002 w 77"/>
                <a:gd name="T39" fmla="*/ 1644385885 h 86"/>
                <a:gd name="T40" fmla="*/ 1954360002 w 77"/>
                <a:gd name="T41" fmla="*/ 1315511273 h 86"/>
                <a:gd name="T42" fmla="*/ 1580119755 w 77"/>
                <a:gd name="T43" fmla="*/ 1315511273 h 86"/>
                <a:gd name="T44" fmla="*/ 1580119755 w 77"/>
                <a:gd name="T45" fmla="*/ 945524930 h 86"/>
                <a:gd name="T46" fmla="*/ 1247458892 w 77"/>
                <a:gd name="T47" fmla="*/ 945524930 h 86"/>
                <a:gd name="T48" fmla="*/ 1247458892 w 77"/>
                <a:gd name="T49" fmla="*/ 1315511273 h 86"/>
                <a:gd name="T50" fmla="*/ 873225093 w 77"/>
                <a:gd name="T51" fmla="*/ 1315511273 h 86"/>
                <a:gd name="T52" fmla="*/ 873225093 w 77"/>
                <a:gd name="T53" fmla="*/ 1644385885 h 86"/>
                <a:gd name="T54" fmla="*/ 1247458892 w 77"/>
                <a:gd name="T55" fmla="*/ 1644385885 h 86"/>
                <a:gd name="T56" fmla="*/ 1247458892 w 77"/>
                <a:gd name="T57" fmla="*/ 2014378640 h 86"/>
                <a:gd name="T58" fmla="*/ 748474045 w 77"/>
                <a:gd name="T59" fmla="*/ 1479951785 h 86"/>
                <a:gd name="T60" fmla="*/ 1788029570 w 77"/>
                <a:gd name="T61" fmla="*/ 781084418 h 86"/>
                <a:gd name="T62" fmla="*/ 748474045 w 77"/>
                <a:gd name="T63" fmla="*/ 1479951785 h 86"/>
                <a:gd name="T64" fmla="*/ 1496954539 w 77"/>
                <a:gd name="T65" fmla="*/ 493315124 h 86"/>
                <a:gd name="T66" fmla="*/ 831639261 w 77"/>
                <a:gd name="T67" fmla="*/ 657755636 h 86"/>
                <a:gd name="T68" fmla="*/ 498984846 w 77"/>
                <a:gd name="T69" fmla="*/ 1274399542 h 86"/>
                <a:gd name="T70" fmla="*/ 665315278 w 77"/>
                <a:gd name="T71" fmla="*/ 1932155178 h 86"/>
                <a:gd name="T72" fmla="*/ 1289044724 w 77"/>
                <a:gd name="T73" fmla="*/ 2147483646 h 86"/>
                <a:gd name="T74" fmla="*/ 1954360002 w 77"/>
                <a:gd name="T75" fmla="*/ 2096595690 h 86"/>
                <a:gd name="T76" fmla="*/ 2147483646 w 77"/>
                <a:gd name="T77" fmla="*/ 1479951785 h 86"/>
                <a:gd name="T78" fmla="*/ 2120683985 w 77"/>
                <a:gd name="T79" fmla="*/ 822196148 h 86"/>
                <a:gd name="T80" fmla="*/ 1496954539 w 77"/>
                <a:gd name="T81" fmla="*/ 493315124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6456040" y="1972975"/>
            <a:ext cx="857250" cy="857250"/>
            <a:chOff x="6196012" y="2005013"/>
            <a:chExt cx="857250" cy="857250"/>
          </a:xfrm>
        </p:grpSpPr>
        <p:sp>
          <p:nvSpPr>
            <p:cNvPr id="21" name="椭圆 20"/>
            <p:cNvSpPr/>
            <p:nvPr/>
          </p:nvSpPr>
          <p:spPr>
            <a:xfrm>
              <a:off x="6196012" y="2005013"/>
              <a:ext cx="857250" cy="8572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6322950" y="2198688"/>
              <a:ext cx="590480" cy="460374"/>
            </a:xfrm>
            <a:custGeom>
              <a:avLst/>
              <a:gdLst>
                <a:gd name="T0" fmla="*/ 1222871905 w 97"/>
                <a:gd name="T1" fmla="*/ 2147483646 h 75"/>
                <a:gd name="T2" fmla="*/ 1630497903 w 97"/>
                <a:gd name="T3" fmla="*/ 2147483646 h 75"/>
                <a:gd name="T4" fmla="*/ 1741666416 w 97"/>
                <a:gd name="T5" fmla="*/ 2147483646 h 75"/>
                <a:gd name="T6" fmla="*/ 1741666416 w 97"/>
                <a:gd name="T7" fmla="*/ 1846271613 h 75"/>
                <a:gd name="T8" fmla="*/ 1445208931 w 97"/>
                <a:gd name="T9" fmla="*/ 1695551304 h 75"/>
                <a:gd name="T10" fmla="*/ 1111703392 w 97"/>
                <a:gd name="T11" fmla="*/ 1883948621 h 75"/>
                <a:gd name="T12" fmla="*/ 1111703392 w 97"/>
                <a:gd name="T13" fmla="*/ 2147483646 h 75"/>
                <a:gd name="T14" fmla="*/ 1222871905 w 97"/>
                <a:gd name="T15" fmla="*/ 2147483646 h 75"/>
                <a:gd name="T16" fmla="*/ 0 w 97"/>
                <a:gd name="T17" fmla="*/ 1846271613 h 75"/>
                <a:gd name="T18" fmla="*/ 1371100647 w 97"/>
                <a:gd name="T19" fmla="*/ 1055011473 h 75"/>
                <a:gd name="T20" fmla="*/ 1445208931 w 97"/>
                <a:gd name="T21" fmla="*/ 979651319 h 75"/>
                <a:gd name="T22" fmla="*/ 1519323302 w 97"/>
                <a:gd name="T23" fmla="*/ 1055011473 h 75"/>
                <a:gd name="T24" fmla="*/ 1926949300 w 97"/>
                <a:gd name="T25" fmla="*/ 1281085799 h 75"/>
                <a:gd name="T26" fmla="*/ 2147483646 w 97"/>
                <a:gd name="T27" fmla="*/ 339111488 h 75"/>
                <a:gd name="T28" fmla="*/ 2147483646 w 97"/>
                <a:gd name="T29" fmla="*/ 150714171 h 75"/>
                <a:gd name="T30" fmla="*/ 2147483646 w 97"/>
                <a:gd name="T31" fmla="*/ 75360155 h 75"/>
                <a:gd name="T32" fmla="*/ 2147483646 w 97"/>
                <a:gd name="T33" fmla="*/ 0 h 75"/>
                <a:gd name="T34" fmla="*/ 2147483646 w 97"/>
                <a:gd name="T35" fmla="*/ 376788497 h 75"/>
                <a:gd name="T36" fmla="*/ 2147483646 w 97"/>
                <a:gd name="T37" fmla="*/ 715899985 h 75"/>
                <a:gd name="T38" fmla="*/ 2147483646 w 97"/>
                <a:gd name="T39" fmla="*/ 565185814 h 75"/>
                <a:gd name="T40" fmla="*/ 2038117813 w 97"/>
                <a:gd name="T41" fmla="*/ 1582514141 h 75"/>
                <a:gd name="T42" fmla="*/ 1964003442 w 97"/>
                <a:gd name="T43" fmla="*/ 1657874296 h 75"/>
                <a:gd name="T44" fmla="*/ 1852834929 w 97"/>
                <a:gd name="T45" fmla="*/ 1620197287 h 75"/>
                <a:gd name="T46" fmla="*/ 1445208931 w 97"/>
                <a:gd name="T47" fmla="*/ 1356445954 h 75"/>
                <a:gd name="T48" fmla="*/ 185282884 w 97"/>
                <a:gd name="T49" fmla="*/ 2147483646 h 75"/>
                <a:gd name="T50" fmla="*/ 0 w 97"/>
                <a:gd name="T51" fmla="*/ 1846271613 h 75"/>
                <a:gd name="T52" fmla="*/ 370565768 w 97"/>
                <a:gd name="T53" fmla="*/ 2147483646 h 75"/>
                <a:gd name="T54" fmla="*/ 778191766 w 97"/>
                <a:gd name="T55" fmla="*/ 2147483646 h 75"/>
                <a:gd name="T56" fmla="*/ 852306137 w 97"/>
                <a:gd name="T57" fmla="*/ 2147483646 h 75"/>
                <a:gd name="T58" fmla="*/ 852306137 w 97"/>
                <a:gd name="T59" fmla="*/ 2034662792 h 75"/>
                <a:gd name="T60" fmla="*/ 259397255 w 97"/>
                <a:gd name="T61" fmla="*/ 2147483646 h 75"/>
                <a:gd name="T62" fmla="*/ 259397255 w 97"/>
                <a:gd name="T63" fmla="*/ 2147483646 h 75"/>
                <a:gd name="T64" fmla="*/ 370565768 w 97"/>
                <a:gd name="T65" fmla="*/ 2147483646 h 75"/>
                <a:gd name="T66" fmla="*/ 2075178042 w 97"/>
                <a:gd name="T67" fmla="*/ 2147483646 h 75"/>
                <a:gd name="T68" fmla="*/ 2147483646 w 97"/>
                <a:gd name="T69" fmla="*/ 2147483646 h 75"/>
                <a:gd name="T70" fmla="*/ 2147483646 w 97"/>
                <a:gd name="T71" fmla="*/ 2147483646 h 75"/>
                <a:gd name="T72" fmla="*/ 2147483646 w 97"/>
                <a:gd name="T73" fmla="*/ 1469476978 h 75"/>
                <a:gd name="T74" fmla="*/ 2147483646 w 97"/>
                <a:gd name="T75" fmla="*/ 1469476978 h 75"/>
                <a:gd name="T76" fmla="*/ 2001063671 w 97"/>
                <a:gd name="T77" fmla="*/ 1996985784 h 75"/>
                <a:gd name="T78" fmla="*/ 1964003442 w 97"/>
                <a:gd name="T79" fmla="*/ 1959308776 h 75"/>
                <a:gd name="T80" fmla="*/ 1964003442 w 97"/>
                <a:gd name="T81" fmla="*/ 2147483646 h 75"/>
                <a:gd name="T82" fmla="*/ 2075178042 w 97"/>
                <a:gd name="T83" fmla="*/ 2147483646 h 75"/>
                <a:gd name="T84" fmla="*/ 2147483646 w 97"/>
                <a:gd name="T85" fmla="*/ 2147483646 h 75"/>
                <a:gd name="T86" fmla="*/ 2147483646 w 97"/>
                <a:gd name="T87" fmla="*/ 2147483646 h 75"/>
                <a:gd name="T88" fmla="*/ 2147483646 w 97"/>
                <a:gd name="T89" fmla="*/ 2147483646 h 75"/>
                <a:gd name="T90" fmla="*/ 2147483646 w 97"/>
                <a:gd name="T91" fmla="*/ 1205725644 h 75"/>
                <a:gd name="T92" fmla="*/ 2147483646 w 97"/>
                <a:gd name="T93" fmla="*/ 904297302 h 75"/>
                <a:gd name="T94" fmla="*/ 2147483646 w 97"/>
                <a:gd name="T95" fmla="*/ 1243408791 h 75"/>
                <a:gd name="T96" fmla="*/ 2147483646 w 97"/>
                <a:gd name="T97" fmla="*/ 2147483646 h 75"/>
                <a:gd name="T98" fmla="*/ 2147483646 w 97"/>
                <a:gd name="T99" fmla="*/ 2147483646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1057275" y="3314925"/>
            <a:ext cx="857250" cy="857250"/>
            <a:chOff x="1057276" y="3429000"/>
            <a:chExt cx="857250" cy="857250"/>
          </a:xfrm>
        </p:grpSpPr>
        <p:sp>
          <p:nvSpPr>
            <p:cNvPr id="24" name="椭圆 23"/>
            <p:cNvSpPr/>
            <p:nvPr/>
          </p:nvSpPr>
          <p:spPr>
            <a:xfrm>
              <a:off x="1057276" y="3429000"/>
              <a:ext cx="857250" cy="857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1213110" y="3529551"/>
              <a:ext cx="566299" cy="580818"/>
            </a:xfrm>
            <a:custGeom>
              <a:avLst/>
              <a:gdLst>
                <a:gd name="T0" fmla="*/ 173989469 w 96"/>
                <a:gd name="T1" fmla="*/ 1445638401 h 99"/>
                <a:gd name="T2" fmla="*/ 2147483646 w 96"/>
                <a:gd name="T3" fmla="*/ 1445638401 h 99"/>
                <a:gd name="T4" fmla="*/ 2147483646 w 96"/>
                <a:gd name="T5" fmla="*/ 1411217601 h 99"/>
                <a:gd name="T6" fmla="*/ 2147483646 w 96"/>
                <a:gd name="T7" fmla="*/ 1617736535 h 99"/>
                <a:gd name="T8" fmla="*/ 2147483646 w 96"/>
                <a:gd name="T9" fmla="*/ 2065195202 h 99"/>
                <a:gd name="T10" fmla="*/ 2147483646 w 96"/>
                <a:gd name="T11" fmla="*/ 2147483646 h 99"/>
                <a:gd name="T12" fmla="*/ 2147483646 w 96"/>
                <a:gd name="T13" fmla="*/ 2147483646 h 99"/>
                <a:gd name="T14" fmla="*/ 2147483646 w 96"/>
                <a:gd name="T15" fmla="*/ 2147483646 h 99"/>
                <a:gd name="T16" fmla="*/ 2147483646 w 96"/>
                <a:gd name="T17" fmla="*/ 2147483646 h 99"/>
                <a:gd name="T18" fmla="*/ 2147483646 w 96"/>
                <a:gd name="T19" fmla="*/ 2147483646 h 99"/>
                <a:gd name="T20" fmla="*/ 2147483646 w 96"/>
                <a:gd name="T21" fmla="*/ 2147483646 h 99"/>
                <a:gd name="T22" fmla="*/ 2147483646 w 96"/>
                <a:gd name="T23" fmla="*/ 2147483646 h 99"/>
                <a:gd name="T24" fmla="*/ 591558295 w 96"/>
                <a:gd name="T25" fmla="*/ 2147483646 h 99"/>
                <a:gd name="T26" fmla="*/ 417568826 w 96"/>
                <a:gd name="T27" fmla="*/ 2147483646 h 99"/>
                <a:gd name="T28" fmla="*/ 0 w 96"/>
                <a:gd name="T29" fmla="*/ 2147483646 h 99"/>
                <a:gd name="T30" fmla="*/ 591558295 w 96"/>
                <a:gd name="T31" fmla="*/ 2147483646 h 99"/>
                <a:gd name="T32" fmla="*/ 730749870 w 96"/>
                <a:gd name="T33" fmla="*/ 2147483646 h 99"/>
                <a:gd name="T34" fmla="*/ 173989469 w 96"/>
                <a:gd name="T35" fmla="*/ 1445638401 h 99"/>
                <a:gd name="T36" fmla="*/ 1948664354 w 96"/>
                <a:gd name="T37" fmla="*/ 1239119468 h 99"/>
                <a:gd name="T38" fmla="*/ 1913866460 w 96"/>
                <a:gd name="T39" fmla="*/ 206518934 h 99"/>
                <a:gd name="T40" fmla="*/ 1948664354 w 96"/>
                <a:gd name="T41" fmla="*/ 1239119468 h 99"/>
                <a:gd name="T42" fmla="*/ 1496297634 w 96"/>
                <a:gd name="T43" fmla="*/ 1032594668 h 99"/>
                <a:gd name="T44" fmla="*/ 1461499740 w 96"/>
                <a:gd name="T45" fmla="*/ 0 h 99"/>
                <a:gd name="T46" fmla="*/ 1496297634 w 96"/>
                <a:gd name="T47" fmla="*/ 1032594668 h 99"/>
                <a:gd name="T48" fmla="*/ 1043925015 w 96"/>
                <a:gd name="T49" fmla="*/ 1170277868 h 99"/>
                <a:gd name="T50" fmla="*/ 1009127121 w 96"/>
                <a:gd name="T51" fmla="*/ 137677333 h 99"/>
                <a:gd name="T52" fmla="*/ 1043925015 w 96"/>
                <a:gd name="T53" fmla="*/ 1170277868 h 99"/>
                <a:gd name="T54" fmla="*/ 521962507 w 96"/>
                <a:gd name="T55" fmla="*/ 1824255468 h 99"/>
                <a:gd name="T56" fmla="*/ 904739339 w 96"/>
                <a:gd name="T57" fmla="*/ 2147483646 h 99"/>
                <a:gd name="T58" fmla="*/ 1148318696 w 96"/>
                <a:gd name="T59" fmla="*/ 2147483646 h 99"/>
                <a:gd name="T60" fmla="*/ 835143551 w 96"/>
                <a:gd name="T61" fmla="*/ 1789834668 h 99"/>
                <a:gd name="T62" fmla="*/ 521962507 w 96"/>
                <a:gd name="T63" fmla="*/ 1824255468 h 99"/>
                <a:gd name="T64" fmla="*/ 2147483646 w 96"/>
                <a:gd name="T65" fmla="*/ 1720993068 h 99"/>
                <a:gd name="T66" fmla="*/ 2147483646 w 96"/>
                <a:gd name="T67" fmla="*/ 2147483646 h 99"/>
                <a:gd name="T68" fmla="*/ 2147483646 w 96"/>
                <a:gd name="T69" fmla="*/ 2147483646 h 99"/>
                <a:gd name="T70" fmla="*/ 2147483646 w 96"/>
                <a:gd name="T71" fmla="*/ 2147483646 h 99"/>
                <a:gd name="T72" fmla="*/ 2147483646 w 96"/>
                <a:gd name="T73" fmla="*/ 2065195202 h 99"/>
                <a:gd name="T74" fmla="*/ 2147483646 w 96"/>
                <a:gd name="T75" fmla="*/ 1824255468 h 99"/>
                <a:gd name="T76" fmla="*/ 2147483646 w 96"/>
                <a:gd name="T77" fmla="*/ 1720993068 h 99"/>
                <a:gd name="T78" fmla="*/ 2147483646 w 96"/>
                <a:gd name="T79" fmla="*/ 1720993068 h 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6" h="99">
                  <a:moveTo>
                    <a:pt x="5" y="42"/>
                  </a:moveTo>
                  <a:cubicBezTo>
                    <a:pt x="28" y="42"/>
                    <a:pt x="51" y="42"/>
                    <a:pt x="74" y="42"/>
                  </a:cubicBezTo>
                  <a:cubicBezTo>
                    <a:pt x="75" y="41"/>
                    <a:pt x="76" y="41"/>
                    <a:pt x="77" y="41"/>
                  </a:cubicBezTo>
                  <a:cubicBezTo>
                    <a:pt x="83" y="41"/>
                    <a:pt x="87" y="43"/>
                    <a:pt x="91" y="47"/>
                  </a:cubicBezTo>
                  <a:cubicBezTo>
                    <a:pt x="94" y="50"/>
                    <a:pt x="96" y="55"/>
                    <a:pt x="96" y="60"/>
                  </a:cubicBezTo>
                  <a:cubicBezTo>
                    <a:pt x="96" y="65"/>
                    <a:pt x="94" y="70"/>
                    <a:pt x="91" y="73"/>
                  </a:cubicBezTo>
                  <a:cubicBezTo>
                    <a:pt x="87" y="76"/>
                    <a:pt x="83" y="78"/>
                    <a:pt x="77" y="78"/>
                  </a:cubicBezTo>
                  <a:cubicBezTo>
                    <a:pt x="74" y="78"/>
                    <a:pt x="71" y="78"/>
                    <a:pt x="68" y="76"/>
                  </a:cubicBezTo>
                  <a:cubicBezTo>
                    <a:pt x="67" y="79"/>
                    <a:pt x="65" y="82"/>
                    <a:pt x="62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1" y="72"/>
                    <a:pt x="6" y="58"/>
                    <a:pt x="5" y="42"/>
                  </a:cubicBezTo>
                  <a:close/>
                  <a:moveTo>
                    <a:pt x="56" y="36"/>
                  </a:moveTo>
                  <a:cubicBezTo>
                    <a:pt x="42" y="15"/>
                    <a:pt x="59" y="19"/>
                    <a:pt x="55" y="6"/>
                  </a:cubicBezTo>
                  <a:cubicBezTo>
                    <a:pt x="64" y="18"/>
                    <a:pt x="50" y="19"/>
                    <a:pt x="56" y="36"/>
                  </a:cubicBezTo>
                  <a:close/>
                  <a:moveTo>
                    <a:pt x="43" y="30"/>
                  </a:moveTo>
                  <a:cubicBezTo>
                    <a:pt x="37" y="13"/>
                    <a:pt x="51" y="12"/>
                    <a:pt x="42" y="0"/>
                  </a:cubicBezTo>
                  <a:cubicBezTo>
                    <a:pt x="46" y="14"/>
                    <a:pt x="29" y="10"/>
                    <a:pt x="43" y="30"/>
                  </a:cubicBezTo>
                  <a:close/>
                  <a:moveTo>
                    <a:pt x="30" y="34"/>
                  </a:moveTo>
                  <a:cubicBezTo>
                    <a:pt x="16" y="14"/>
                    <a:pt x="33" y="18"/>
                    <a:pt x="29" y="4"/>
                  </a:cubicBezTo>
                  <a:cubicBezTo>
                    <a:pt x="38" y="17"/>
                    <a:pt x="24" y="17"/>
                    <a:pt x="30" y="34"/>
                  </a:cubicBezTo>
                  <a:close/>
                  <a:moveTo>
                    <a:pt x="15" y="53"/>
                  </a:moveTo>
                  <a:cubicBezTo>
                    <a:pt x="17" y="62"/>
                    <a:pt x="21" y="72"/>
                    <a:pt x="26" y="8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9" y="68"/>
                    <a:pt x="25" y="59"/>
                    <a:pt x="24" y="52"/>
                  </a:cubicBezTo>
                  <a:cubicBezTo>
                    <a:pt x="15" y="53"/>
                    <a:pt x="15" y="53"/>
                    <a:pt x="15" y="53"/>
                  </a:cubicBezTo>
                  <a:close/>
                  <a:moveTo>
                    <a:pt x="77" y="50"/>
                  </a:moveTo>
                  <a:cubicBezTo>
                    <a:pt x="76" y="56"/>
                    <a:pt x="74" y="62"/>
                    <a:pt x="72" y="68"/>
                  </a:cubicBezTo>
                  <a:cubicBezTo>
                    <a:pt x="74" y="69"/>
                    <a:pt x="75" y="70"/>
                    <a:pt x="77" y="70"/>
                  </a:cubicBezTo>
                  <a:cubicBezTo>
                    <a:pt x="80" y="70"/>
                    <a:pt x="83" y="69"/>
                    <a:pt x="84" y="67"/>
                  </a:cubicBezTo>
                  <a:cubicBezTo>
                    <a:pt x="86" y="65"/>
                    <a:pt x="87" y="63"/>
                    <a:pt x="87" y="60"/>
                  </a:cubicBezTo>
                  <a:cubicBezTo>
                    <a:pt x="87" y="57"/>
                    <a:pt x="86" y="55"/>
                    <a:pt x="84" y="53"/>
                  </a:cubicBezTo>
                  <a:cubicBezTo>
                    <a:pt x="83" y="51"/>
                    <a:pt x="80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TextBox 55"/>
          <p:cNvSpPr txBox="1">
            <a:spLocks noChangeArrowheads="1"/>
          </p:cNvSpPr>
          <p:nvPr/>
        </p:nvSpPr>
        <p:spPr bwMode="auto">
          <a:xfrm>
            <a:off x="7512621" y="1986102"/>
            <a:ext cx="3930650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55"/>
          <p:cNvSpPr txBox="1">
            <a:spLocks noChangeArrowheads="1"/>
          </p:cNvSpPr>
          <p:nvPr/>
        </p:nvSpPr>
        <p:spPr bwMode="auto">
          <a:xfrm>
            <a:off x="7512621" y="3328052"/>
            <a:ext cx="393065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55"/>
          <p:cNvSpPr txBox="1">
            <a:spLocks noChangeArrowheads="1"/>
          </p:cNvSpPr>
          <p:nvPr/>
        </p:nvSpPr>
        <p:spPr bwMode="auto">
          <a:xfrm>
            <a:off x="7512621" y="4761714"/>
            <a:ext cx="3930650" cy="830997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55"/>
          <p:cNvSpPr txBox="1">
            <a:spLocks noChangeArrowheads="1"/>
          </p:cNvSpPr>
          <p:nvPr/>
        </p:nvSpPr>
        <p:spPr bwMode="auto">
          <a:xfrm>
            <a:off x="2065206" y="1986102"/>
            <a:ext cx="3930650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55"/>
          <p:cNvSpPr txBox="1">
            <a:spLocks noChangeArrowheads="1"/>
          </p:cNvSpPr>
          <p:nvPr/>
        </p:nvSpPr>
        <p:spPr bwMode="auto">
          <a:xfrm>
            <a:off x="2065206" y="3328052"/>
            <a:ext cx="393065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55"/>
          <p:cNvSpPr txBox="1">
            <a:spLocks noChangeArrowheads="1"/>
          </p:cNvSpPr>
          <p:nvPr/>
        </p:nvSpPr>
        <p:spPr bwMode="auto">
          <a:xfrm>
            <a:off x="2065206" y="4761714"/>
            <a:ext cx="3930650" cy="830997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68835" y="1749656"/>
            <a:ext cx="1854330" cy="1990037"/>
            <a:chOff x="869952" y="3908426"/>
            <a:chExt cx="2906712" cy="3119438"/>
          </a:xfrm>
        </p:grpSpPr>
        <p:sp>
          <p:nvSpPr>
            <p:cNvPr id="5" name="Oval 70"/>
            <p:cNvSpPr>
              <a:spLocks noChangeArrowheads="1"/>
            </p:cNvSpPr>
            <p:nvPr/>
          </p:nvSpPr>
          <p:spPr bwMode="auto">
            <a:xfrm>
              <a:off x="869952" y="3908426"/>
              <a:ext cx="2906712" cy="2906714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6" name="Rectangle 71"/>
            <p:cNvSpPr>
              <a:spLocks noChangeArrowheads="1"/>
            </p:cNvSpPr>
            <p:nvPr/>
          </p:nvSpPr>
          <p:spPr bwMode="auto">
            <a:xfrm>
              <a:off x="2360613" y="6569076"/>
              <a:ext cx="34925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2"/>
            <p:cNvSpPr>
              <a:spLocks noChangeArrowheads="1"/>
            </p:cNvSpPr>
            <p:nvPr/>
          </p:nvSpPr>
          <p:spPr bwMode="auto">
            <a:xfrm>
              <a:off x="2360613" y="6569076"/>
              <a:ext cx="3492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73"/>
            <p:cNvSpPr>
              <a:spLocks noChangeArrowheads="1"/>
            </p:cNvSpPr>
            <p:nvPr/>
          </p:nvSpPr>
          <p:spPr bwMode="auto">
            <a:xfrm>
              <a:off x="2132013" y="6569076"/>
              <a:ext cx="13493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74"/>
            <p:cNvSpPr>
              <a:spLocks noChangeArrowheads="1"/>
            </p:cNvSpPr>
            <p:nvPr/>
          </p:nvSpPr>
          <p:spPr bwMode="auto">
            <a:xfrm>
              <a:off x="2132013" y="6569076"/>
              <a:ext cx="13493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5"/>
            <p:cNvSpPr/>
            <p:nvPr/>
          </p:nvSpPr>
          <p:spPr bwMode="auto">
            <a:xfrm>
              <a:off x="2994026" y="5545138"/>
              <a:ext cx="769938" cy="58738"/>
            </a:xfrm>
            <a:custGeom>
              <a:avLst/>
              <a:gdLst>
                <a:gd name="T0" fmla="*/ 181 w 181"/>
                <a:gd name="T1" fmla="*/ 0 h 14"/>
                <a:gd name="T2" fmla="*/ 0 w 181"/>
                <a:gd name="T3" fmla="*/ 0 h 14"/>
                <a:gd name="T4" fmla="*/ 0 w 181"/>
                <a:gd name="T5" fmla="*/ 14 h 14"/>
                <a:gd name="T6" fmla="*/ 179 w 181"/>
                <a:gd name="T7" fmla="*/ 14 h 14"/>
                <a:gd name="T8" fmla="*/ 181 w 18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4">
                  <a:moveTo>
                    <a:pt x="1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80" y="10"/>
                    <a:pt x="181" y="5"/>
                    <a:pt x="181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76"/>
            <p:cNvSpPr>
              <a:spLocks noChangeArrowheads="1"/>
            </p:cNvSpPr>
            <p:nvPr/>
          </p:nvSpPr>
          <p:spPr bwMode="auto">
            <a:xfrm>
              <a:off x="2428876" y="4541838"/>
              <a:ext cx="78263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77"/>
            <p:cNvSpPr>
              <a:spLocks noChangeArrowheads="1"/>
            </p:cNvSpPr>
            <p:nvPr/>
          </p:nvSpPr>
          <p:spPr bwMode="auto">
            <a:xfrm>
              <a:off x="2428876" y="4541838"/>
              <a:ext cx="78263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8"/>
            <p:cNvSpPr/>
            <p:nvPr/>
          </p:nvSpPr>
          <p:spPr bwMode="auto">
            <a:xfrm>
              <a:off x="3609976" y="5345113"/>
              <a:ext cx="166688" cy="58738"/>
            </a:xfrm>
            <a:custGeom>
              <a:avLst/>
              <a:gdLst>
                <a:gd name="T0" fmla="*/ 39 w 39"/>
                <a:gd name="T1" fmla="*/ 0 h 14"/>
                <a:gd name="T2" fmla="*/ 0 w 39"/>
                <a:gd name="T3" fmla="*/ 0 h 14"/>
                <a:gd name="T4" fmla="*/ 0 w 39"/>
                <a:gd name="T5" fmla="*/ 14 h 14"/>
                <a:gd name="T6" fmla="*/ 39 w 39"/>
                <a:gd name="T7" fmla="*/ 14 h 14"/>
                <a:gd name="T8" fmla="*/ 39 w 39"/>
                <a:gd name="T9" fmla="*/ 4 h 14"/>
                <a:gd name="T10" fmla="*/ 39 w 3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4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0"/>
                    <a:pt x="39" y="7"/>
                    <a:pt x="39" y="4"/>
                  </a:cubicBezTo>
                  <a:cubicBezTo>
                    <a:pt x="39" y="3"/>
                    <a:pt x="39" y="1"/>
                    <a:pt x="39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79"/>
            <p:cNvSpPr>
              <a:spLocks noChangeArrowheads="1"/>
            </p:cNvSpPr>
            <p:nvPr/>
          </p:nvSpPr>
          <p:spPr bwMode="auto">
            <a:xfrm>
              <a:off x="2220913" y="3959226"/>
              <a:ext cx="23018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2220913" y="3959226"/>
              <a:ext cx="23018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1"/>
            <p:cNvSpPr/>
            <p:nvPr/>
          </p:nvSpPr>
          <p:spPr bwMode="auto">
            <a:xfrm>
              <a:off x="1450976" y="4137026"/>
              <a:ext cx="225425" cy="60325"/>
            </a:xfrm>
            <a:custGeom>
              <a:avLst/>
              <a:gdLst>
                <a:gd name="T0" fmla="*/ 53 w 53"/>
                <a:gd name="T1" fmla="*/ 0 h 14"/>
                <a:gd name="T2" fmla="*/ 21 w 53"/>
                <a:gd name="T3" fmla="*/ 0 h 14"/>
                <a:gd name="T4" fmla="*/ 0 w 53"/>
                <a:gd name="T5" fmla="*/ 14 h 14"/>
                <a:gd name="T6" fmla="*/ 53 w 53"/>
                <a:gd name="T7" fmla="*/ 14 h 14"/>
                <a:gd name="T8" fmla="*/ 53 w 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4">
                  <a:moveTo>
                    <a:pt x="5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4" y="5"/>
                    <a:pt x="7" y="9"/>
                    <a:pt x="0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3270251" y="6138863"/>
              <a:ext cx="230188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3270251" y="6138863"/>
              <a:ext cx="230188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1035051" y="5545138"/>
              <a:ext cx="52705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>
              <a:off x="1035051" y="5545138"/>
              <a:ext cx="5270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6"/>
            <p:cNvSpPr/>
            <p:nvPr/>
          </p:nvSpPr>
          <p:spPr bwMode="auto">
            <a:xfrm>
              <a:off x="2833688" y="4137026"/>
              <a:ext cx="360363" cy="60325"/>
            </a:xfrm>
            <a:custGeom>
              <a:avLst/>
              <a:gdLst>
                <a:gd name="T0" fmla="*/ 65 w 85"/>
                <a:gd name="T1" fmla="*/ 0 h 14"/>
                <a:gd name="T2" fmla="*/ 0 w 85"/>
                <a:gd name="T3" fmla="*/ 0 h 14"/>
                <a:gd name="T4" fmla="*/ 0 w 85"/>
                <a:gd name="T5" fmla="*/ 14 h 14"/>
                <a:gd name="T6" fmla="*/ 85 w 85"/>
                <a:gd name="T7" fmla="*/ 14 h 14"/>
                <a:gd name="T8" fmla="*/ 65 w 8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4">
                  <a:moveTo>
                    <a:pt x="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79" y="9"/>
                    <a:pt x="72" y="5"/>
                    <a:pt x="65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>
              <a:off x="1931988" y="4714876"/>
              <a:ext cx="119063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88"/>
            <p:cNvSpPr>
              <a:spLocks noChangeArrowheads="1"/>
            </p:cNvSpPr>
            <p:nvPr/>
          </p:nvSpPr>
          <p:spPr bwMode="auto">
            <a:xfrm>
              <a:off x="1931988" y="4714876"/>
              <a:ext cx="11906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2071688" y="5654676"/>
              <a:ext cx="339725" cy="63500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90"/>
            <p:cNvSpPr>
              <a:spLocks noChangeArrowheads="1"/>
            </p:cNvSpPr>
            <p:nvPr/>
          </p:nvSpPr>
          <p:spPr bwMode="auto">
            <a:xfrm>
              <a:off x="2071688" y="5654676"/>
              <a:ext cx="339725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91"/>
            <p:cNvSpPr>
              <a:spLocks noChangeArrowheads="1"/>
            </p:cNvSpPr>
            <p:nvPr/>
          </p:nvSpPr>
          <p:spPr bwMode="auto">
            <a:xfrm>
              <a:off x="1762126" y="5013326"/>
              <a:ext cx="34448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92"/>
            <p:cNvSpPr>
              <a:spLocks noChangeArrowheads="1"/>
            </p:cNvSpPr>
            <p:nvPr/>
          </p:nvSpPr>
          <p:spPr bwMode="auto">
            <a:xfrm>
              <a:off x="1762126" y="5013326"/>
              <a:ext cx="34448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93"/>
            <p:cNvSpPr>
              <a:spLocks noChangeArrowheads="1"/>
            </p:cNvSpPr>
            <p:nvPr/>
          </p:nvSpPr>
          <p:spPr bwMode="auto">
            <a:xfrm>
              <a:off x="2386013" y="5191126"/>
              <a:ext cx="341313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94"/>
            <p:cNvSpPr>
              <a:spLocks noChangeArrowheads="1"/>
            </p:cNvSpPr>
            <p:nvPr/>
          </p:nvSpPr>
          <p:spPr bwMode="auto">
            <a:xfrm>
              <a:off x="2386013" y="5191126"/>
              <a:ext cx="34131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5"/>
            <p:cNvSpPr/>
            <p:nvPr/>
          </p:nvSpPr>
          <p:spPr bwMode="auto">
            <a:xfrm>
              <a:off x="898526" y="5021263"/>
              <a:ext cx="306388" cy="60325"/>
            </a:xfrm>
            <a:custGeom>
              <a:avLst/>
              <a:gdLst>
                <a:gd name="T0" fmla="*/ 72 w 72"/>
                <a:gd name="T1" fmla="*/ 0 h 14"/>
                <a:gd name="T2" fmla="*/ 3 w 72"/>
                <a:gd name="T3" fmla="*/ 0 h 14"/>
                <a:gd name="T4" fmla="*/ 0 w 72"/>
                <a:gd name="T5" fmla="*/ 14 h 14"/>
                <a:gd name="T6" fmla="*/ 72 w 72"/>
                <a:gd name="T7" fmla="*/ 14 h 14"/>
                <a:gd name="T8" fmla="*/ 72 w 7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4">
                  <a:moveTo>
                    <a:pt x="7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5"/>
                    <a:pt x="0" y="10"/>
                    <a:pt x="0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6"/>
            <p:cNvSpPr>
              <a:spLocks noChangeArrowheads="1"/>
            </p:cNvSpPr>
            <p:nvPr/>
          </p:nvSpPr>
          <p:spPr bwMode="auto">
            <a:xfrm>
              <a:off x="2451101" y="5943601"/>
              <a:ext cx="250825" cy="60325"/>
            </a:xfrm>
            <a:prstGeom prst="rect">
              <a:avLst/>
            </a:pr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97"/>
            <p:cNvSpPr>
              <a:spLocks noChangeArrowheads="1"/>
            </p:cNvSpPr>
            <p:nvPr/>
          </p:nvSpPr>
          <p:spPr bwMode="auto">
            <a:xfrm>
              <a:off x="2451101" y="5943601"/>
              <a:ext cx="250825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8"/>
            <p:cNvSpPr>
              <a:spLocks noEditPoints="1"/>
            </p:cNvSpPr>
            <p:nvPr/>
          </p:nvSpPr>
          <p:spPr bwMode="auto">
            <a:xfrm>
              <a:off x="1039813" y="6100763"/>
              <a:ext cx="2570163" cy="769938"/>
            </a:xfrm>
            <a:custGeom>
              <a:avLst/>
              <a:gdLst>
                <a:gd name="T0" fmla="*/ 1619 w 1619"/>
                <a:gd name="T1" fmla="*/ 0 h 485"/>
                <a:gd name="T2" fmla="*/ 0 w 1619"/>
                <a:gd name="T3" fmla="*/ 0 h 485"/>
                <a:gd name="T4" fmla="*/ 0 w 1619"/>
                <a:gd name="T5" fmla="*/ 113 h 485"/>
                <a:gd name="T6" fmla="*/ 163 w 1619"/>
                <a:gd name="T7" fmla="*/ 113 h 485"/>
                <a:gd name="T8" fmla="*/ 163 w 1619"/>
                <a:gd name="T9" fmla="*/ 209 h 485"/>
                <a:gd name="T10" fmla="*/ 171 w 1619"/>
                <a:gd name="T11" fmla="*/ 209 h 485"/>
                <a:gd name="T12" fmla="*/ 238 w 1619"/>
                <a:gd name="T13" fmla="*/ 209 h 485"/>
                <a:gd name="T14" fmla="*/ 873 w 1619"/>
                <a:gd name="T15" fmla="*/ 209 h 485"/>
                <a:gd name="T16" fmla="*/ 873 w 1619"/>
                <a:gd name="T17" fmla="*/ 485 h 485"/>
                <a:gd name="T18" fmla="*/ 956 w 1619"/>
                <a:gd name="T19" fmla="*/ 485 h 485"/>
                <a:gd name="T20" fmla="*/ 956 w 1619"/>
                <a:gd name="T21" fmla="*/ 209 h 485"/>
                <a:gd name="T22" fmla="*/ 1312 w 1619"/>
                <a:gd name="T23" fmla="*/ 209 h 485"/>
                <a:gd name="T24" fmla="*/ 1424 w 1619"/>
                <a:gd name="T25" fmla="*/ 209 h 485"/>
                <a:gd name="T26" fmla="*/ 1424 w 1619"/>
                <a:gd name="T27" fmla="*/ 131 h 485"/>
                <a:gd name="T28" fmla="*/ 1424 w 1619"/>
                <a:gd name="T29" fmla="*/ 113 h 485"/>
                <a:gd name="T30" fmla="*/ 1619 w 1619"/>
                <a:gd name="T31" fmla="*/ 113 h 485"/>
                <a:gd name="T32" fmla="*/ 1619 w 1619"/>
                <a:gd name="T33" fmla="*/ 0 h 485"/>
                <a:gd name="T34" fmla="*/ 238 w 1619"/>
                <a:gd name="T35" fmla="*/ 131 h 485"/>
                <a:gd name="T36" fmla="*/ 238 w 1619"/>
                <a:gd name="T37" fmla="*/ 113 h 485"/>
                <a:gd name="T38" fmla="*/ 873 w 1619"/>
                <a:gd name="T39" fmla="*/ 113 h 485"/>
                <a:gd name="T40" fmla="*/ 873 w 1619"/>
                <a:gd name="T41" fmla="*/ 131 h 485"/>
                <a:gd name="T42" fmla="*/ 238 w 1619"/>
                <a:gd name="T43" fmla="*/ 131 h 485"/>
                <a:gd name="T44" fmla="*/ 1312 w 1619"/>
                <a:gd name="T45" fmla="*/ 131 h 485"/>
                <a:gd name="T46" fmla="*/ 956 w 1619"/>
                <a:gd name="T47" fmla="*/ 131 h 485"/>
                <a:gd name="T48" fmla="*/ 956 w 1619"/>
                <a:gd name="T49" fmla="*/ 113 h 485"/>
                <a:gd name="T50" fmla="*/ 1312 w 1619"/>
                <a:gd name="T51" fmla="*/ 113 h 485"/>
                <a:gd name="T52" fmla="*/ 1312 w 1619"/>
                <a:gd name="T53" fmla="*/ 13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9" h="485">
                  <a:moveTo>
                    <a:pt x="1619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163" y="113"/>
                  </a:lnTo>
                  <a:lnTo>
                    <a:pt x="163" y="209"/>
                  </a:lnTo>
                  <a:lnTo>
                    <a:pt x="171" y="209"/>
                  </a:lnTo>
                  <a:lnTo>
                    <a:pt x="238" y="209"/>
                  </a:lnTo>
                  <a:lnTo>
                    <a:pt x="873" y="209"/>
                  </a:lnTo>
                  <a:lnTo>
                    <a:pt x="873" y="485"/>
                  </a:lnTo>
                  <a:lnTo>
                    <a:pt x="956" y="485"/>
                  </a:lnTo>
                  <a:lnTo>
                    <a:pt x="956" y="209"/>
                  </a:lnTo>
                  <a:lnTo>
                    <a:pt x="1312" y="209"/>
                  </a:lnTo>
                  <a:lnTo>
                    <a:pt x="1424" y="209"/>
                  </a:lnTo>
                  <a:lnTo>
                    <a:pt x="1424" y="131"/>
                  </a:lnTo>
                  <a:lnTo>
                    <a:pt x="1424" y="113"/>
                  </a:lnTo>
                  <a:lnTo>
                    <a:pt x="1619" y="113"/>
                  </a:lnTo>
                  <a:lnTo>
                    <a:pt x="1619" y="0"/>
                  </a:lnTo>
                  <a:close/>
                  <a:moveTo>
                    <a:pt x="238" y="131"/>
                  </a:moveTo>
                  <a:lnTo>
                    <a:pt x="238" y="113"/>
                  </a:lnTo>
                  <a:lnTo>
                    <a:pt x="873" y="113"/>
                  </a:lnTo>
                  <a:lnTo>
                    <a:pt x="873" y="131"/>
                  </a:lnTo>
                  <a:lnTo>
                    <a:pt x="238" y="131"/>
                  </a:lnTo>
                  <a:close/>
                  <a:moveTo>
                    <a:pt x="1312" y="131"/>
                  </a:moveTo>
                  <a:lnTo>
                    <a:pt x="956" y="131"/>
                  </a:lnTo>
                  <a:lnTo>
                    <a:pt x="956" y="113"/>
                  </a:lnTo>
                  <a:lnTo>
                    <a:pt x="1312" y="113"/>
                  </a:lnTo>
                  <a:lnTo>
                    <a:pt x="1312" y="131"/>
                  </a:ln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99"/>
            <p:cNvSpPr>
              <a:spLocks noChangeArrowheads="1"/>
            </p:cNvSpPr>
            <p:nvPr/>
          </p:nvSpPr>
          <p:spPr bwMode="auto">
            <a:xfrm>
              <a:off x="2147888" y="6361113"/>
              <a:ext cx="315913" cy="636588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00"/>
            <p:cNvSpPr/>
            <p:nvPr/>
          </p:nvSpPr>
          <p:spPr bwMode="auto">
            <a:xfrm>
              <a:off x="2119313" y="6330951"/>
              <a:ext cx="373063" cy="696913"/>
            </a:xfrm>
            <a:custGeom>
              <a:avLst/>
              <a:gdLst>
                <a:gd name="T0" fmla="*/ 81 w 88"/>
                <a:gd name="T1" fmla="*/ 157 h 164"/>
                <a:gd name="T2" fmla="*/ 81 w 88"/>
                <a:gd name="T3" fmla="*/ 150 h 164"/>
                <a:gd name="T4" fmla="*/ 14 w 88"/>
                <a:gd name="T5" fmla="*/ 150 h 164"/>
                <a:gd name="T6" fmla="*/ 14 w 88"/>
                <a:gd name="T7" fmla="*/ 14 h 164"/>
                <a:gd name="T8" fmla="*/ 74 w 88"/>
                <a:gd name="T9" fmla="*/ 14 h 164"/>
                <a:gd name="T10" fmla="*/ 74 w 88"/>
                <a:gd name="T11" fmla="*/ 157 h 164"/>
                <a:gd name="T12" fmla="*/ 81 w 88"/>
                <a:gd name="T13" fmla="*/ 157 h 164"/>
                <a:gd name="T14" fmla="*/ 81 w 88"/>
                <a:gd name="T15" fmla="*/ 150 h 164"/>
                <a:gd name="T16" fmla="*/ 81 w 88"/>
                <a:gd name="T17" fmla="*/ 157 h 164"/>
                <a:gd name="T18" fmla="*/ 88 w 88"/>
                <a:gd name="T19" fmla="*/ 157 h 164"/>
                <a:gd name="T20" fmla="*/ 88 w 88"/>
                <a:gd name="T21" fmla="*/ 7 h 164"/>
                <a:gd name="T22" fmla="*/ 86 w 88"/>
                <a:gd name="T23" fmla="*/ 2 h 164"/>
                <a:gd name="T24" fmla="*/ 81 w 88"/>
                <a:gd name="T25" fmla="*/ 0 h 164"/>
                <a:gd name="T26" fmla="*/ 7 w 88"/>
                <a:gd name="T27" fmla="*/ 0 h 164"/>
                <a:gd name="T28" fmla="*/ 2 w 88"/>
                <a:gd name="T29" fmla="*/ 2 h 164"/>
                <a:gd name="T30" fmla="*/ 0 w 88"/>
                <a:gd name="T31" fmla="*/ 7 h 164"/>
                <a:gd name="T32" fmla="*/ 0 w 88"/>
                <a:gd name="T33" fmla="*/ 157 h 164"/>
                <a:gd name="T34" fmla="*/ 2 w 88"/>
                <a:gd name="T35" fmla="*/ 162 h 164"/>
                <a:gd name="T36" fmla="*/ 7 w 88"/>
                <a:gd name="T37" fmla="*/ 164 h 164"/>
                <a:gd name="T38" fmla="*/ 81 w 88"/>
                <a:gd name="T39" fmla="*/ 164 h 164"/>
                <a:gd name="T40" fmla="*/ 86 w 88"/>
                <a:gd name="T41" fmla="*/ 162 h 164"/>
                <a:gd name="T42" fmla="*/ 88 w 88"/>
                <a:gd name="T43" fmla="*/ 157 h 164"/>
                <a:gd name="T44" fmla="*/ 81 w 88"/>
                <a:gd name="T45" fmla="*/ 15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" h="164">
                  <a:moveTo>
                    <a:pt x="81" y="157"/>
                  </a:moveTo>
                  <a:cubicBezTo>
                    <a:pt x="81" y="150"/>
                    <a:pt x="81" y="150"/>
                    <a:pt x="81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57"/>
                    <a:pt x="74" y="157"/>
                    <a:pt x="74" y="157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5"/>
                    <a:pt x="87" y="3"/>
                    <a:pt x="86" y="2"/>
                  </a:cubicBezTo>
                  <a:cubicBezTo>
                    <a:pt x="84" y="1"/>
                    <a:pt x="83" y="0"/>
                    <a:pt x="8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9"/>
                    <a:pt x="1" y="161"/>
                    <a:pt x="2" y="162"/>
                  </a:cubicBezTo>
                  <a:cubicBezTo>
                    <a:pt x="4" y="163"/>
                    <a:pt x="6" y="164"/>
                    <a:pt x="7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3" y="164"/>
                    <a:pt x="84" y="163"/>
                    <a:pt x="86" y="162"/>
                  </a:cubicBezTo>
                  <a:cubicBezTo>
                    <a:pt x="87" y="161"/>
                    <a:pt x="88" y="159"/>
                    <a:pt x="88" y="157"/>
                  </a:cubicBezTo>
                  <a:lnTo>
                    <a:pt x="81" y="15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1"/>
            <p:cNvSpPr/>
            <p:nvPr/>
          </p:nvSpPr>
          <p:spPr bwMode="auto">
            <a:xfrm>
              <a:off x="2398713" y="4187826"/>
              <a:ext cx="1157288" cy="425450"/>
            </a:xfrm>
            <a:custGeom>
              <a:avLst/>
              <a:gdLst>
                <a:gd name="T0" fmla="*/ 140 w 729"/>
                <a:gd name="T1" fmla="*/ 94 h 268"/>
                <a:gd name="T2" fmla="*/ 140 w 729"/>
                <a:gd name="T3" fmla="*/ 0 h 268"/>
                <a:gd name="T4" fmla="*/ 0 w 729"/>
                <a:gd name="T5" fmla="*/ 0 h 268"/>
                <a:gd name="T6" fmla="*/ 0 w 729"/>
                <a:gd name="T7" fmla="*/ 94 h 268"/>
                <a:gd name="T8" fmla="*/ 0 w 729"/>
                <a:gd name="T9" fmla="*/ 228 h 268"/>
                <a:gd name="T10" fmla="*/ 0 w 729"/>
                <a:gd name="T11" fmla="*/ 268 h 268"/>
                <a:gd name="T12" fmla="*/ 729 w 729"/>
                <a:gd name="T13" fmla="*/ 268 h 268"/>
                <a:gd name="T14" fmla="*/ 729 w 729"/>
                <a:gd name="T15" fmla="*/ 94 h 268"/>
                <a:gd name="T16" fmla="*/ 140 w 729"/>
                <a:gd name="T17" fmla="*/ 9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9" h="268">
                  <a:moveTo>
                    <a:pt x="140" y="94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0" y="228"/>
                  </a:lnTo>
                  <a:lnTo>
                    <a:pt x="0" y="268"/>
                  </a:lnTo>
                  <a:lnTo>
                    <a:pt x="729" y="268"/>
                  </a:lnTo>
                  <a:lnTo>
                    <a:pt x="729" y="94"/>
                  </a:lnTo>
                  <a:lnTo>
                    <a:pt x="140" y="94"/>
                  </a:ln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02"/>
            <p:cNvSpPr>
              <a:spLocks noChangeArrowheads="1"/>
            </p:cNvSpPr>
            <p:nvPr/>
          </p:nvSpPr>
          <p:spPr bwMode="auto">
            <a:xfrm>
              <a:off x="2225676" y="6450013"/>
              <a:ext cx="53975" cy="187325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3"/>
            <p:cNvSpPr/>
            <p:nvPr/>
          </p:nvSpPr>
          <p:spPr bwMode="auto">
            <a:xfrm>
              <a:off x="2225676" y="6450013"/>
              <a:ext cx="53975" cy="187325"/>
            </a:xfrm>
            <a:custGeom>
              <a:avLst/>
              <a:gdLst>
                <a:gd name="T0" fmla="*/ 0 w 34"/>
                <a:gd name="T1" fmla="*/ 0 h 118"/>
                <a:gd name="T2" fmla="*/ 0 w 34"/>
                <a:gd name="T3" fmla="*/ 118 h 118"/>
                <a:gd name="T4" fmla="*/ 34 w 34"/>
                <a:gd name="T5" fmla="*/ 118 h 118"/>
                <a:gd name="T6" fmla="*/ 34 w 34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18">
                  <a:moveTo>
                    <a:pt x="0" y="0"/>
                  </a:moveTo>
                  <a:lnTo>
                    <a:pt x="0" y="118"/>
                  </a:lnTo>
                  <a:lnTo>
                    <a:pt x="34" y="118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04"/>
            <p:cNvSpPr>
              <a:spLocks noChangeArrowheads="1"/>
            </p:cNvSpPr>
            <p:nvPr/>
          </p:nvSpPr>
          <p:spPr bwMode="auto">
            <a:xfrm>
              <a:off x="2225676" y="6678613"/>
              <a:ext cx="53975" cy="55563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5"/>
            <p:cNvSpPr/>
            <p:nvPr/>
          </p:nvSpPr>
          <p:spPr bwMode="auto">
            <a:xfrm>
              <a:off x="2225676" y="6678613"/>
              <a:ext cx="53975" cy="55563"/>
            </a:xfrm>
            <a:custGeom>
              <a:avLst/>
              <a:gdLst>
                <a:gd name="T0" fmla="*/ 0 w 34"/>
                <a:gd name="T1" fmla="*/ 0 h 35"/>
                <a:gd name="T2" fmla="*/ 0 w 34"/>
                <a:gd name="T3" fmla="*/ 35 h 35"/>
                <a:gd name="T4" fmla="*/ 34 w 34"/>
                <a:gd name="T5" fmla="*/ 35 h 35"/>
                <a:gd name="T6" fmla="*/ 34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0" y="0"/>
                  </a:moveTo>
                  <a:lnTo>
                    <a:pt x="0" y="35"/>
                  </a:lnTo>
                  <a:lnTo>
                    <a:pt x="34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6"/>
            <p:cNvSpPr/>
            <p:nvPr/>
          </p:nvSpPr>
          <p:spPr bwMode="auto">
            <a:xfrm>
              <a:off x="1379538" y="6062663"/>
              <a:ext cx="1852613" cy="298450"/>
            </a:xfrm>
            <a:custGeom>
              <a:avLst/>
              <a:gdLst>
                <a:gd name="T0" fmla="*/ 0 w 1167"/>
                <a:gd name="T1" fmla="*/ 0 h 188"/>
                <a:gd name="T2" fmla="*/ 0 w 1167"/>
                <a:gd name="T3" fmla="*/ 94 h 188"/>
                <a:gd name="T4" fmla="*/ 0 w 1167"/>
                <a:gd name="T5" fmla="*/ 188 h 188"/>
                <a:gd name="T6" fmla="*/ 1167 w 1167"/>
                <a:gd name="T7" fmla="*/ 188 h 188"/>
                <a:gd name="T8" fmla="*/ 1167 w 1167"/>
                <a:gd name="T9" fmla="*/ 94 h 188"/>
                <a:gd name="T10" fmla="*/ 1167 w 1167"/>
                <a:gd name="T11" fmla="*/ 0 h 188"/>
                <a:gd name="T12" fmla="*/ 0 w 1167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7" h="188">
                  <a:moveTo>
                    <a:pt x="0" y="0"/>
                  </a:moveTo>
                  <a:lnTo>
                    <a:pt x="0" y="94"/>
                  </a:lnTo>
                  <a:lnTo>
                    <a:pt x="0" y="188"/>
                  </a:lnTo>
                  <a:lnTo>
                    <a:pt x="1167" y="188"/>
                  </a:lnTo>
                  <a:lnTo>
                    <a:pt x="1167" y="94"/>
                  </a:lnTo>
                  <a:lnTo>
                    <a:pt x="11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7"/>
            <p:cNvSpPr/>
            <p:nvPr/>
          </p:nvSpPr>
          <p:spPr bwMode="auto">
            <a:xfrm>
              <a:off x="1349376" y="6032501"/>
              <a:ext cx="1912938" cy="357188"/>
            </a:xfrm>
            <a:custGeom>
              <a:avLst/>
              <a:gdLst>
                <a:gd name="T0" fmla="*/ 7 w 450"/>
                <a:gd name="T1" fmla="*/ 7 h 84"/>
                <a:gd name="T2" fmla="*/ 0 w 450"/>
                <a:gd name="T3" fmla="*/ 7 h 84"/>
                <a:gd name="T4" fmla="*/ 0 w 450"/>
                <a:gd name="T5" fmla="*/ 42 h 84"/>
                <a:gd name="T6" fmla="*/ 0 w 450"/>
                <a:gd name="T7" fmla="*/ 77 h 84"/>
                <a:gd name="T8" fmla="*/ 2 w 450"/>
                <a:gd name="T9" fmla="*/ 82 h 84"/>
                <a:gd name="T10" fmla="*/ 7 w 450"/>
                <a:gd name="T11" fmla="*/ 84 h 84"/>
                <a:gd name="T12" fmla="*/ 443 w 450"/>
                <a:gd name="T13" fmla="*/ 84 h 84"/>
                <a:gd name="T14" fmla="*/ 448 w 450"/>
                <a:gd name="T15" fmla="*/ 82 h 84"/>
                <a:gd name="T16" fmla="*/ 450 w 450"/>
                <a:gd name="T17" fmla="*/ 77 h 84"/>
                <a:gd name="T18" fmla="*/ 450 w 450"/>
                <a:gd name="T19" fmla="*/ 42 h 84"/>
                <a:gd name="T20" fmla="*/ 450 w 450"/>
                <a:gd name="T21" fmla="*/ 7 h 84"/>
                <a:gd name="T22" fmla="*/ 448 w 450"/>
                <a:gd name="T23" fmla="*/ 2 h 84"/>
                <a:gd name="T24" fmla="*/ 443 w 450"/>
                <a:gd name="T25" fmla="*/ 0 h 84"/>
                <a:gd name="T26" fmla="*/ 7 w 450"/>
                <a:gd name="T27" fmla="*/ 0 h 84"/>
                <a:gd name="T28" fmla="*/ 2 w 450"/>
                <a:gd name="T29" fmla="*/ 2 h 84"/>
                <a:gd name="T30" fmla="*/ 0 w 450"/>
                <a:gd name="T31" fmla="*/ 7 h 84"/>
                <a:gd name="T32" fmla="*/ 7 w 450"/>
                <a:gd name="T33" fmla="*/ 7 h 84"/>
                <a:gd name="T34" fmla="*/ 7 w 450"/>
                <a:gd name="T35" fmla="*/ 14 h 84"/>
                <a:gd name="T36" fmla="*/ 436 w 450"/>
                <a:gd name="T37" fmla="*/ 14 h 84"/>
                <a:gd name="T38" fmla="*/ 436 w 450"/>
                <a:gd name="T39" fmla="*/ 42 h 84"/>
                <a:gd name="T40" fmla="*/ 436 w 450"/>
                <a:gd name="T41" fmla="*/ 70 h 84"/>
                <a:gd name="T42" fmla="*/ 14 w 450"/>
                <a:gd name="T43" fmla="*/ 70 h 84"/>
                <a:gd name="T44" fmla="*/ 14 w 450"/>
                <a:gd name="T45" fmla="*/ 42 h 84"/>
                <a:gd name="T46" fmla="*/ 14 w 450"/>
                <a:gd name="T47" fmla="*/ 7 h 84"/>
                <a:gd name="T48" fmla="*/ 7 w 450"/>
                <a:gd name="T49" fmla="*/ 7 h 84"/>
                <a:gd name="T50" fmla="*/ 7 w 450"/>
                <a:gd name="T51" fmla="*/ 14 h 84"/>
                <a:gd name="T52" fmla="*/ 7 w 450"/>
                <a:gd name="T53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0" h="84">
                  <a:moveTo>
                    <a:pt x="7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2" y="82"/>
                  </a:cubicBezTo>
                  <a:cubicBezTo>
                    <a:pt x="4" y="83"/>
                    <a:pt x="6" y="84"/>
                    <a:pt x="7" y="84"/>
                  </a:cubicBezTo>
                  <a:cubicBezTo>
                    <a:pt x="443" y="84"/>
                    <a:pt x="443" y="84"/>
                    <a:pt x="443" y="84"/>
                  </a:cubicBezTo>
                  <a:cubicBezTo>
                    <a:pt x="445" y="84"/>
                    <a:pt x="446" y="83"/>
                    <a:pt x="448" y="82"/>
                  </a:cubicBezTo>
                  <a:cubicBezTo>
                    <a:pt x="449" y="81"/>
                    <a:pt x="450" y="79"/>
                    <a:pt x="450" y="77"/>
                  </a:cubicBezTo>
                  <a:cubicBezTo>
                    <a:pt x="450" y="42"/>
                    <a:pt x="450" y="42"/>
                    <a:pt x="450" y="42"/>
                  </a:cubicBezTo>
                  <a:cubicBezTo>
                    <a:pt x="450" y="7"/>
                    <a:pt x="450" y="7"/>
                    <a:pt x="450" y="7"/>
                  </a:cubicBezTo>
                  <a:cubicBezTo>
                    <a:pt x="450" y="5"/>
                    <a:pt x="449" y="3"/>
                    <a:pt x="448" y="2"/>
                  </a:cubicBezTo>
                  <a:cubicBezTo>
                    <a:pt x="446" y="0"/>
                    <a:pt x="445" y="0"/>
                    <a:pt x="44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36" y="14"/>
                    <a:pt x="436" y="14"/>
                    <a:pt x="436" y="14"/>
                  </a:cubicBezTo>
                  <a:cubicBezTo>
                    <a:pt x="436" y="42"/>
                    <a:pt x="436" y="42"/>
                    <a:pt x="436" y="42"/>
                  </a:cubicBezTo>
                  <a:cubicBezTo>
                    <a:pt x="436" y="70"/>
                    <a:pt x="436" y="70"/>
                    <a:pt x="436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8"/>
            <p:cNvSpPr/>
            <p:nvPr/>
          </p:nvSpPr>
          <p:spPr bwMode="auto">
            <a:xfrm>
              <a:off x="1093788" y="4425951"/>
              <a:ext cx="2424113" cy="1785938"/>
            </a:xfrm>
            <a:custGeom>
              <a:avLst/>
              <a:gdLst>
                <a:gd name="T0" fmla="*/ 0 w 1527"/>
                <a:gd name="T1" fmla="*/ 0 h 1125"/>
                <a:gd name="T2" fmla="*/ 0 w 1527"/>
                <a:gd name="T3" fmla="*/ 1125 h 1125"/>
                <a:gd name="T4" fmla="*/ 180 w 1527"/>
                <a:gd name="T5" fmla="*/ 1125 h 1125"/>
                <a:gd name="T6" fmla="*/ 180 w 1527"/>
                <a:gd name="T7" fmla="*/ 1031 h 1125"/>
                <a:gd name="T8" fmla="*/ 1347 w 1527"/>
                <a:gd name="T9" fmla="*/ 1031 h 1125"/>
                <a:gd name="T10" fmla="*/ 1347 w 1527"/>
                <a:gd name="T11" fmla="*/ 1125 h 1125"/>
                <a:gd name="T12" fmla="*/ 1527 w 1527"/>
                <a:gd name="T13" fmla="*/ 1125 h 1125"/>
                <a:gd name="T14" fmla="*/ 1527 w 1527"/>
                <a:gd name="T15" fmla="*/ 0 h 1125"/>
                <a:gd name="T16" fmla="*/ 0 w 1527"/>
                <a:gd name="T17" fmla="*/ 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7" h="1125">
                  <a:moveTo>
                    <a:pt x="0" y="0"/>
                  </a:moveTo>
                  <a:lnTo>
                    <a:pt x="0" y="1125"/>
                  </a:lnTo>
                  <a:lnTo>
                    <a:pt x="180" y="1125"/>
                  </a:lnTo>
                  <a:lnTo>
                    <a:pt x="180" y="1031"/>
                  </a:lnTo>
                  <a:lnTo>
                    <a:pt x="1347" y="1031"/>
                  </a:lnTo>
                  <a:lnTo>
                    <a:pt x="1347" y="1125"/>
                  </a:lnTo>
                  <a:lnTo>
                    <a:pt x="1527" y="1125"/>
                  </a:lnTo>
                  <a:lnTo>
                    <a:pt x="15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9"/>
            <p:cNvSpPr/>
            <p:nvPr/>
          </p:nvSpPr>
          <p:spPr bwMode="auto">
            <a:xfrm>
              <a:off x="1065213" y="4397376"/>
              <a:ext cx="2481263" cy="1844675"/>
            </a:xfrm>
            <a:custGeom>
              <a:avLst/>
              <a:gdLst>
                <a:gd name="T0" fmla="*/ 7 w 584"/>
                <a:gd name="T1" fmla="*/ 7 h 434"/>
                <a:gd name="T2" fmla="*/ 0 w 584"/>
                <a:gd name="T3" fmla="*/ 7 h 434"/>
                <a:gd name="T4" fmla="*/ 0 w 584"/>
                <a:gd name="T5" fmla="*/ 427 h 434"/>
                <a:gd name="T6" fmla="*/ 2 w 584"/>
                <a:gd name="T7" fmla="*/ 432 h 434"/>
                <a:gd name="T8" fmla="*/ 7 w 584"/>
                <a:gd name="T9" fmla="*/ 434 h 434"/>
                <a:gd name="T10" fmla="*/ 74 w 584"/>
                <a:gd name="T11" fmla="*/ 434 h 434"/>
                <a:gd name="T12" fmla="*/ 79 w 584"/>
                <a:gd name="T13" fmla="*/ 432 h 434"/>
                <a:gd name="T14" fmla="*/ 81 w 584"/>
                <a:gd name="T15" fmla="*/ 427 h 434"/>
                <a:gd name="T16" fmla="*/ 81 w 584"/>
                <a:gd name="T17" fmla="*/ 399 h 434"/>
                <a:gd name="T18" fmla="*/ 503 w 584"/>
                <a:gd name="T19" fmla="*/ 399 h 434"/>
                <a:gd name="T20" fmla="*/ 503 w 584"/>
                <a:gd name="T21" fmla="*/ 427 h 434"/>
                <a:gd name="T22" fmla="*/ 505 w 584"/>
                <a:gd name="T23" fmla="*/ 432 h 434"/>
                <a:gd name="T24" fmla="*/ 510 w 584"/>
                <a:gd name="T25" fmla="*/ 434 h 434"/>
                <a:gd name="T26" fmla="*/ 577 w 584"/>
                <a:gd name="T27" fmla="*/ 434 h 434"/>
                <a:gd name="T28" fmla="*/ 582 w 584"/>
                <a:gd name="T29" fmla="*/ 432 h 434"/>
                <a:gd name="T30" fmla="*/ 584 w 584"/>
                <a:gd name="T31" fmla="*/ 427 h 434"/>
                <a:gd name="T32" fmla="*/ 584 w 584"/>
                <a:gd name="T33" fmla="*/ 7 h 434"/>
                <a:gd name="T34" fmla="*/ 582 w 584"/>
                <a:gd name="T35" fmla="*/ 2 h 434"/>
                <a:gd name="T36" fmla="*/ 577 w 584"/>
                <a:gd name="T37" fmla="*/ 0 h 434"/>
                <a:gd name="T38" fmla="*/ 7 w 584"/>
                <a:gd name="T39" fmla="*/ 0 h 434"/>
                <a:gd name="T40" fmla="*/ 2 w 584"/>
                <a:gd name="T41" fmla="*/ 2 h 434"/>
                <a:gd name="T42" fmla="*/ 0 w 584"/>
                <a:gd name="T43" fmla="*/ 7 h 434"/>
                <a:gd name="T44" fmla="*/ 7 w 584"/>
                <a:gd name="T45" fmla="*/ 7 h 434"/>
                <a:gd name="T46" fmla="*/ 7 w 584"/>
                <a:gd name="T47" fmla="*/ 14 h 434"/>
                <a:gd name="T48" fmla="*/ 570 w 584"/>
                <a:gd name="T49" fmla="*/ 14 h 434"/>
                <a:gd name="T50" fmla="*/ 570 w 584"/>
                <a:gd name="T51" fmla="*/ 420 h 434"/>
                <a:gd name="T52" fmla="*/ 517 w 584"/>
                <a:gd name="T53" fmla="*/ 420 h 434"/>
                <a:gd name="T54" fmla="*/ 517 w 584"/>
                <a:gd name="T55" fmla="*/ 392 h 434"/>
                <a:gd name="T56" fmla="*/ 515 w 584"/>
                <a:gd name="T57" fmla="*/ 387 h 434"/>
                <a:gd name="T58" fmla="*/ 510 w 584"/>
                <a:gd name="T59" fmla="*/ 385 h 434"/>
                <a:gd name="T60" fmla="*/ 74 w 584"/>
                <a:gd name="T61" fmla="*/ 385 h 434"/>
                <a:gd name="T62" fmla="*/ 69 w 584"/>
                <a:gd name="T63" fmla="*/ 387 h 434"/>
                <a:gd name="T64" fmla="*/ 67 w 584"/>
                <a:gd name="T65" fmla="*/ 392 h 434"/>
                <a:gd name="T66" fmla="*/ 67 w 584"/>
                <a:gd name="T67" fmla="*/ 420 h 434"/>
                <a:gd name="T68" fmla="*/ 14 w 584"/>
                <a:gd name="T69" fmla="*/ 420 h 434"/>
                <a:gd name="T70" fmla="*/ 14 w 584"/>
                <a:gd name="T71" fmla="*/ 7 h 434"/>
                <a:gd name="T72" fmla="*/ 7 w 584"/>
                <a:gd name="T73" fmla="*/ 7 h 434"/>
                <a:gd name="T74" fmla="*/ 7 w 584"/>
                <a:gd name="T75" fmla="*/ 14 h 434"/>
                <a:gd name="T76" fmla="*/ 7 w 584"/>
                <a:gd name="T77" fmla="*/ 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4" h="434">
                  <a:moveTo>
                    <a:pt x="7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29"/>
                    <a:pt x="1" y="430"/>
                    <a:pt x="2" y="432"/>
                  </a:cubicBezTo>
                  <a:cubicBezTo>
                    <a:pt x="3" y="433"/>
                    <a:pt x="5" y="434"/>
                    <a:pt x="7" y="434"/>
                  </a:cubicBezTo>
                  <a:cubicBezTo>
                    <a:pt x="74" y="434"/>
                    <a:pt x="74" y="434"/>
                    <a:pt x="74" y="434"/>
                  </a:cubicBezTo>
                  <a:cubicBezTo>
                    <a:pt x="76" y="434"/>
                    <a:pt x="78" y="433"/>
                    <a:pt x="79" y="432"/>
                  </a:cubicBezTo>
                  <a:cubicBezTo>
                    <a:pt x="81" y="430"/>
                    <a:pt x="81" y="429"/>
                    <a:pt x="81" y="427"/>
                  </a:cubicBezTo>
                  <a:cubicBezTo>
                    <a:pt x="81" y="399"/>
                    <a:pt x="81" y="399"/>
                    <a:pt x="81" y="399"/>
                  </a:cubicBezTo>
                  <a:cubicBezTo>
                    <a:pt x="503" y="399"/>
                    <a:pt x="503" y="399"/>
                    <a:pt x="503" y="399"/>
                  </a:cubicBezTo>
                  <a:cubicBezTo>
                    <a:pt x="503" y="427"/>
                    <a:pt x="503" y="427"/>
                    <a:pt x="503" y="427"/>
                  </a:cubicBezTo>
                  <a:cubicBezTo>
                    <a:pt x="503" y="429"/>
                    <a:pt x="504" y="430"/>
                    <a:pt x="505" y="432"/>
                  </a:cubicBezTo>
                  <a:cubicBezTo>
                    <a:pt x="506" y="433"/>
                    <a:pt x="508" y="434"/>
                    <a:pt x="510" y="434"/>
                  </a:cubicBezTo>
                  <a:cubicBezTo>
                    <a:pt x="577" y="434"/>
                    <a:pt x="577" y="434"/>
                    <a:pt x="577" y="434"/>
                  </a:cubicBezTo>
                  <a:cubicBezTo>
                    <a:pt x="579" y="434"/>
                    <a:pt x="581" y="433"/>
                    <a:pt x="582" y="432"/>
                  </a:cubicBezTo>
                  <a:cubicBezTo>
                    <a:pt x="583" y="430"/>
                    <a:pt x="584" y="429"/>
                    <a:pt x="584" y="427"/>
                  </a:cubicBezTo>
                  <a:cubicBezTo>
                    <a:pt x="584" y="7"/>
                    <a:pt x="584" y="7"/>
                    <a:pt x="584" y="7"/>
                  </a:cubicBezTo>
                  <a:cubicBezTo>
                    <a:pt x="584" y="5"/>
                    <a:pt x="583" y="3"/>
                    <a:pt x="582" y="2"/>
                  </a:cubicBezTo>
                  <a:cubicBezTo>
                    <a:pt x="581" y="1"/>
                    <a:pt x="579" y="0"/>
                    <a:pt x="5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70" y="420"/>
                    <a:pt x="570" y="420"/>
                    <a:pt x="570" y="420"/>
                  </a:cubicBezTo>
                  <a:cubicBezTo>
                    <a:pt x="517" y="420"/>
                    <a:pt x="517" y="420"/>
                    <a:pt x="517" y="420"/>
                  </a:cubicBezTo>
                  <a:cubicBezTo>
                    <a:pt x="517" y="392"/>
                    <a:pt x="517" y="392"/>
                    <a:pt x="517" y="392"/>
                  </a:cubicBezTo>
                  <a:cubicBezTo>
                    <a:pt x="517" y="390"/>
                    <a:pt x="516" y="388"/>
                    <a:pt x="515" y="387"/>
                  </a:cubicBezTo>
                  <a:cubicBezTo>
                    <a:pt x="513" y="385"/>
                    <a:pt x="512" y="385"/>
                    <a:pt x="510" y="385"/>
                  </a:cubicBezTo>
                  <a:cubicBezTo>
                    <a:pt x="74" y="385"/>
                    <a:pt x="74" y="385"/>
                    <a:pt x="74" y="385"/>
                  </a:cubicBezTo>
                  <a:cubicBezTo>
                    <a:pt x="73" y="385"/>
                    <a:pt x="71" y="385"/>
                    <a:pt x="69" y="387"/>
                  </a:cubicBezTo>
                  <a:cubicBezTo>
                    <a:pt x="68" y="388"/>
                    <a:pt x="67" y="390"/>
                    <a:pt x="67" y="392"/>
                  </a:cubicBezTo>
                  <a:cubicBezTo>
                    <a:pt x="67" y="420"/>
                    <a:pt x="67" y="420"/>
                    <a:pt x="67" y="420"/>
                  </a:cubicBezTo>
                  <a:cubicBezTo>
                    <a:pt x="14" y="420"/>
                    <a:pt x="14" y="420"/>
                    <a:pt x="14" y="42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2089151" y="4167188"/>
              <a:ext cx="433388" cy="258763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11"/>
            <p:cNvSpPr/>
            <p:nvPr/>
          </p:nvSpPr>
          <p:spPr bwMode="auto">
            <a:xfrm>
              <a:off x="2058988" y="4137026"/>
              <a:ext cx="493713" cy="319088"/>
            </a:xfrm>
            <a:custGeom>
              <a:avLst/>
              <a:gdLst>
                <a:gd name="T0" fmla="*/ 109 w 116"/>
                <a:gd name="T1" fmla="*/ 7 h 75"/>
                <a:gd name="T2" fmla="*/ 109 w 116"/>
                <a:gd name="T3" fmla="*/ 0 h 75"/>
                <a:gd name="T4" fmla="*/ 7 w 116"/>
                <a:gd name="T5" fmla="*/ 0 h 75"/>
                <a:gd name="T6" fmla="*/ 2 w 116"/>
                <a:gd name="T7" fmla="*/ 2 h 75"/>
                <a:gd name="T8" fmla="*/ 0 w 116"/>
                <a:gd name="T9" fmla="*/ 7 h 75"/>
                <a:gd name="T10" fmla="*/ 0 w 116"/>
                <a:gd name="T11" fmla="*/ 68 h 75"/>
                <a:gd name="T12" fmla="*/ 2 w 116"/>
                <a:gd name="T13" fmla="*/ 73 h 75"/>
                <a:gd name="T14" fmla="*/ 7 w 116"/>
                <a:gd name="T15" fmla="*/ 75 h 75"/>
                <a:gd name="T16" fmla="*/ 109 w 116"/>
                <a:gd name="T17" fmla="*/ 75 h 75"/>
                <a:gd name="T18" fmla="*/ 114 w 116"/>
                <a:gd name="T19" fmla="*/ 73 h 75"/>
                <a:gd name="T20" fmla="*/ 116 w 116"/>
                <a:gd name="T21" fmla="*/ 68 h 75"/>
                <a:gd name="T22" fmla="*/ 116 w 116"/>
                <a:gd name="T23" fmla="*/ 7 h 75"/>
                <a:gd name="T24" fmla="*/ 114 w 116"/>
                <a:gd name="T25" fmla="*/ 2 h 75"/>
                <a:gd name="T26" fmla="*/ 109 w 116"/>
                <a:gd name="T27" fmla="*/ 0 h 75"/>
                <a:gd name="T28" fmla="*/ 109 w 116"/>
                <a:gd name="T29" fmla="*/ 7 h 75"/>
                <a:gd name="T30" fmla="*/ 102 w 116"/>
                <a:gd name="T31" fmla="*/ 7 h 75"/>
                <a:gd name="T32" fmla="*/ 102 w 116"/>
                <a:gd name="T33" fmla="*/ 61 h 75"/>
                <a:gd name="T34" fmla="*/ 14 w 116"/>
                <a:gd name="T35" fmla="*/ 61 h 75"/>
                <a:gd name="T36" fmla="*/ 14 w 116"/>
                <a:gd name="T37" fmla="*/ 14 h 75"/>
                <a:gd name="T38" fmla="*/ 109 w 116"/>
                <a:gd name="T39" fmla="*/ 14 h 75"/>
                <a:gd name="T40" fmla="*/ 109 w 116"/>
                <a:gd name="T41" fmla="*/ 7 h 75"/>
                <a:gd name="T42" fmla="*/ 102 w 116"/>
                <a:gd name="T43" fmla="*/ 7 h 75"/>
                <a:gd name="T44" fmla="*/ 109 w 116"/>
                <a:gd name="T45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75">
                  <a:moveTo>
                    <a:pt x="109" y="7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0" y="72"/>
                    <a:pt x="2" y="73"/>
                  </a:cubicBezTo>
                  <a:cubicBezTo>
                    <a:pt x="3" y="74"/>
                    <a:pt x="5" y="75"/>
                    <a:pt x="7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11" y="75"/>
                    <a:pt x="113" y="74"/>
                    <a:pt x="114" y="73"/>
                  </a:cubicBezTo>
                  <a:cubicBezTo>
                    <a:pt x="116" y="72"/>
                    <a:pt x="116" y="70"/>
                    <a:pt x="116" y="68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6" y="5"/>
                    <a:pt x="116" y="4"/>
                    <a:pt x="114" y="2"/>
                  </a:cubicBezTo>
                  <a:cubicBezTo>
                    <a:pt x="113" y="1"/>
                    <a:pt x="111" y="0"/>
                    <a:pt x="109" y="0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2" y="7"/>
                    <a:pt x="102" y="7"/>
                    <a:pt x="102" y="7"/>
                  </a:cubicBezTo>
                  <a:lnTo>
                    <a:pt x="109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2"/>
            <p:cNvSpPr/>
            <p:nvPr/>
          </p:nvSpPr>
          <p:spPr bwMode="auto">
            <a:xfrm>
              <a:off x="1592263" y="4694238"/>
              <a:ext cx="773113" cy="773113"/>
            </a:xfrm>
            <a:custGeom>
              <a:avLst/>
              <a:gdLst>
                <a:gd name="T0" fmla="*/ 175 w 182"/>
                <a:gd name="T1" fmla="*/ 91 h 182"/>
                <a:gd name="T2" fmla="*/ 168 w 182"/>
                <a:gd name="T3" fmla="*/ 91 h 182"/>
                <a:gd name="T4" fmla="*/ 145 w 182"/>
                <a:gd name="T5" fmla="*/ 145 h 182"/>
                <a:gd name="T6" fmla="*/ 91 w 182"/>
                <a:gd name="T7" fmla="*/ 168 h 182"/>
                <a:gd name="T8" fmla="*/ 36 w 182"/>
                <a:gd name="T9" fmla="*/ 145 h 182"/>
                <a:gd name="T10" fmla="*/ 14 w 182"/>
                <a:gd name="T11" fmla="*/ 91 h 182"/>
                <a:gd name="T12" fmla="*/ 36 w 182"/>
                <a:gd name="T13" fmla="*/ 36 h 182"/>
                <a:gd name="T14" fmla="*/ 91 w 182"/>
                <a:gd name="T15" fmla="*/ 14 h 182"/>
                <a:gd name="T16" fmla="*/ 145 w 182"/>
                <a:gd name="T17" fmla="*/ 36 h 182"/>
                <a:gd name="T18" fmla="*/ 168 w 182"/>
                <a:gd name="T19" fmla="*/ 91 h 182"/>
                <a:gd name="T20" fmla="*/ 175 w 182"/>
                <a:gd name="T21" fmla="*/ 91 h 182"/>
                <a:gd name="T22" fmla="*/ 182 w 182"/>
                <a:gd name="T23" fmla="*/ 91 h 182"/>
                <a:gd name="T24" fmla="*/ 91 w 182"/>
                <a:gd name="T25" fmla="*/ 0 h 182"/>
                <a:gd name="T26" fmla="*/ 0 w 182"/>
                <a:gd name="T27" fmla="*/ 91 h 182"/>
                <a:gd name="T28" fmla="*/ 91 w 182"/>
                <a:gd name="T29" fmla="*/ 182 h 182"/>
                <a:gd name="T30" fmla="*/ 182 w 182"/>
                <a:gd name="T31" fmla="*/ 91 h 182"/>
                <a:gd name="T32" fmla="*/ 175 w 182"/>
                <a:gd name="T33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182">
                  <a:moveTo>
                    <a:pt x="175" y="91"/>
                  </a:moveTo>
                  <a:cubicBezTo>
                    <a:pt x="168" y="91"/>
                    <a:pt x="168" y="91"/>
                    <a:pt x="168" y="91"/>
                  </a:cubicBezTo>
                  <a:cubicBezTo>
                    <a:pt x="168" y="112"/>
                    <a:pt x="159" y="131"/>
                    <a:pt x="145" y="145"/>
                  </a:cubicBezTo>
                  <a:cubicBezTo>
                    <a:pt x="131" y="159"/>
                    <a:pt x="112" y="168"/>
                    <a:pt x="91" y="168"/>
                  </a:cubicBezTo>
                  <a:cubicBezTo>
                    <a:pt x="70" y="168"/>
                    <a:pt x="50" y="159"/>
                    <a:pt x="36" y="145"/>
                  </a:cubicBezTo>
                  <a:cubicBezTo>
                    <a:pt x="23" y="131"/>
                    <a:pt x="14" y="112"/>
                    <a:pt x="14" y="91"/>
                  </a:cubicBezTo>
                  <a:cubicBezTo>
                    <a:pt x="14" y="69"/>
                    <a:pt x="23" y="50"/>
                    <a:pt x="36" y="36"/>
                  </a:cubicBezTo>
                  <a:cubicBezTo>
                    <a:pt x="50" y="22"/>
                    <a:pt x="70" y="14"/>
                    <a:pt x="91" y="14"/>
                  </a:cubicBezTo>
                  <a:cubicBezTo>
                    <a:pt x="112" y="14"/>
                    <a:pt x="131" y="22"/>
                    <a:pt x="145" y="36"/>
                  </a:cubicBezTo>
                  <a:cubicBezTo>
                    <a:pt x="159" y="50"/>
                    <a:pt x="168" y="69"/>
                    <a:pt x="168" y="91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82" y="40"/>
                    <a:pt x="141" y="0"/>
                    <a:pt x="91" y="0"/>
                  </a:cubicBezTo>
                  <a:cubicBezTo>
                    <a:pt x="41" y="0"/>
                    <a:pt x="0" y="40"/>
                    <a:pt x="0" y="91"/>
                  </a:cubicBezTo>
                  <a:cubicBezTo>
                    <a:pt x="0" y="141"/>
                    <a:pt x="41" y="182"/>
                    <a:pt x="91" y="182"/>
                  </a:cubicBezTo>
                  <a:cubicBezTo>
                    <a:pt x="141" y="182"/>
                    <a:pt x="182" y="141"/>
                    <a:pt x="182" y="91"/>
                  </a:cubicBezTo>
                  <a:lnTo>
                    <a:pt x="175" y="9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3"/>
            <p:cNvSpPr/>
            <p:nvPr/>
          </p:nvSpPr>
          <p:spPr bwMode="auto">
            <a:xfrm>
              <a:off x="2025651" y="4953001"/>
              <a:ext cx="666750" cy="668338"/>
            </a:xfrm>
            <a:custGeom>
              <a:avLst/>
              <a:gdLst>
                <a:gd name="T0" fmla="*/ 150 w 157"/>
                <a:gd name="T1" fmla="*/ 150 h 157"/>
                <a:gd name="T2" fmla="*/ 150 w 157"/>
                <a:gd name="T3" fmla="*/ 143 h 157"/>
                <a:gd name="T4" fmla="*/ 14 w 157"/>
                <a:gd name="T5" fmla="*/ 143 h 157"/>
                <a:gd name="T6" fmla="*/ 14 w 157"/>
                <a:gd name="T7" fmla="*/ 14 h 157"/>
                <a:gd name="T8" fmla="*/ 143 w 157"/>
                <a:gd name="T9" fmla="*/ 14 h 157"/>
                <a:gd name="T10" fmla="*/ 143 w 157"/>
                <a:gd name="T11" fmla="*/ 150 h 157"/>
                <a:gd name="T12" fmla="*/ 150 w 157"/>
                <a:gd name="T13" fmla="*/ 150 h 157"/>
                <a:gd name="T14" fmla="*/ 150 w 157"/>
                <a:gd name="T15" fmla="*/ 143 h 157"/>
                <a:gd name="T16" fmla="*/ 150 w 157"/>
                <a:gd name="T17" fmla="*/ 150 h 157"/>
                <a:gd name="T18" fmla="*/ 157 w 157"/>
                <a:gd name="T19" fmla="*/ 150 h 157"/>
                <a:gd name="T20" fmla="*/ 157 w 157"/>
                <a:gd name="T21" fmla="*/ 7 h 157"/>
                <a:gd name="T22" fmla="*/ 155 w 157"/>
                <a:gd name="T23" fmla="*/ 2 h 157"/>
                <a:gd name="T24" fmla="*/ 150 w 157"/>
                <a:gd name="T25" fmla="*/ 0 h 157"/>
                <a:gd name="T26" fmla="*/ 7 w 157"/>
                <a:gd name="T27" fmla="*/ 0 h 157"/>
                <a:gd name="T28" fmla="*/ 2 w 157"/>
                <a:gd name="T29" fmla="*/ 2 h 157"/>
                <a:gd name="T30" fmla="*/ 0 w 157"/>
                <a:gd name="T31" fmla="*/ 7 h 157"/>
                <a:gd name="T32" fmla="*/ 0 w 157"/>
                <a:gd name="T33" fmla="*/ 150 h 157"/>
                <a:gd name="T34" fmla="*/ 2 w 157"/>
                <a:gd name="T35" fmla="*/ 155 h 157"/>
                <a:gd name="T36" fmla="*/ 7 w 157"/>
                <a:gd name="T37" fmla="*/ 157 h 157"/>
                <a:gd name="T38" fmla="*/ 150 w 157"/>
                <a:gd name="T39" fmla="*/ 157 h 157"/>
                <a:gd name="T40" fmla="*/ 155 w 157"/>
                <a:gd name="T41" fmla="*/ 155 h 157"/>
                <a:gd name="T42" fmla="*/ 157 w 157"/>
                <a:gd name="T43" fmla="*/ 150 h 157"/>
                <a:gd name="T44" fmla="*/ 150 w 157"/>
                <a:gd name="T45" fmla="*/ 15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7">
                  <a:moveTo>
                    <a:pt x="150" y="150"/>
                  </a:moveTo>
                  <a:cubicBezTo>
                    <a:pt x="150" y="143"/>
                    <a:pt x="150" y="143"/>
                    <a:pt x="150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57" y="150"/>
                    <a:pt x="157" y="150"/>
                    <a:pt x="157" y="150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5"/>
                    <a:pt x="156" y="3"/>
                    <a:pt x="155" y="2"/>
                  </a:cubicBezTo>
                  <a:cubicBezTo>
                    <a:pt x="154" y="1"/>
                    <a:pt x="152" y="0"/>
                    <a:pt x="15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2"/>
                    <a:pt x="1" y="154"/>
                    <a:pt x="2" y="155"/>
                  </a:cubicBezTo>
                  <a:cubicBezTo>
                    <a:pt x="3" y="156"/>
                    <a:pt x="5" y="157"/>
                    <a:pt x="7" y="157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152" y="157"/>
                    <a:pt x="154" y="156"/>
                    <a:pt x="155" y="155"/>
                  </a:cubicBezTo>
                  <a:cubicBezTo>
                    <a:pt x="156" y="154"/>
                    <a:pt x="157" y="152"/>
                    <a:pt x="157" y="150"/>
                  </a:cubicBezTo>
                  <a:lnTo>
                    <a:pt x="150" y="15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4"/>
            <p:cNvSpPr/>
            <p:nvPr/>
          </p:nvSpPr>
          <p:spPr bwMode="auto">
            <a:xfrm>
              <a:off x="2357438" y="4648201"/>
              <a:ext cx="671513" cy="671513"/>
            </a:xfrm>
            <a:custGeom>
              <a:avLst/>
              <a:gdLst>
                <a:gd name="T0" fmla="*/ 150 w 158"/>
                <a:gd name="T1" fmla="*/ 151 h 158"/>
                <a:gd name="T2" fmla="*/ 150 w 158"/>
                <a:gd name="T3" fmla="*/ 144 h 158"/>
                <a:gd name="T4" fmla="*/ 19 w 158"/>
                <a:gd name="T5" fmla="*/ 144 h 158"/>
                <a:gd name="T6" fmla="*/ 79 w 158"/>
                <a:gd name="T7" fmla="*/ 23 h 158"/>
                <a:gd name="T8" fmla="*/ 144 w 158"/>
                <a:gd name="T9" fmla="*/ 154 h 158"/>
                <a:gd name="T10" fmla="*/ 150 w 158"/>
                <a:gd name="T11" fmla="*/ 151 h 158"/>
                <a:gd name="T12" fmla="*/ 150 w 158"/>
                <a:gd name="T13" fmla="*/ 144 h 158"/>
                <a:gd name="T14" fmla="*/ 150 w 158"/>
                <a:gd name="T15" fmla="*/ 151 h 158"/>
                <a:gd name="T16" fmla="*/ 157 w 158"/>
                <a:gd name="T17" fmla="*/ 147 h 158"/>
                <a:gd name="T18" fmla="*/ 85 w 158"/>
                <a:gd name="T19" fmla="*/ 4 h 158"/>
                <a:gd name="T20" fmla="*/ 79 w 158"/>
                <a:gd name="T21" fmla="*/ 0 h 158"/>
                <a:gd name="T22" fmla="*/ 72 w 158"/>
                <a:gd name="T23" fmla="*/ 4 h 158"/>
                <a:gd name="T24" fmla="*/ 1 w 158"/>
                <a:gd name="T25" fmla="*/ 147 h 158"/>
                <a:gd name="T26" fmla="*/ 1 w 158"/>
                <a:gd name="T27" fmla="*/ 154 h 158"/>
                <a:gd name="T28" fmla="*/ 7 w 158"/>
                <a:gd name="T29" fmla="*/ 158 h 158"/>
                <a:gd name="T30" fmla="*/ 150 w 158"/>
                <a:gd name="T31" fmla="*/ 158 h 158"/>
                <a:gd name="T32" fmla="*/ 156 w 158"/>
                <a:gd name="T33" fmla="*/ 154 h 158"/>
                <a:gd name="T34" fmla="*/ 157 w 158"/>
                <a:gd name="T35" fmla="*/ 147 h 158"/>
                <a:gd name="T36" fmla="*/ 150 w 158"/>
                <a:gd name="T37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158">
                  <a:moveTo>
                    <a:pt x="150" y="151"/>
                  </a:moveTo>
                  <a:cubicBezTo>
                    <a:pt x="150" y="144"/>
                    <a:pt x="150" y="144"/>
                    <a:pt x="150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7" y="147"/>
                    <a:pt x="157" y="147"/>
                    <a:pt x="157" y="147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4" y="2"/>
                    <a:pt x="81" y="0"/>
                    <a:pt x="79" y="0"/>
                  </a:cubicBezTo>
                  <a:cubicBezTo>
                    <a:pt x="76" y="0"/>
                    <a:pt x="74" y="2"/>
                    <a:pt x="72" y="4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50"/>
                    <a:pt x="0" y="152"/>
                    <a:pt x="1" y="154"/>
                  </a:cubicBezTo>
                  <a:cubicBezTo>
                    <a:pt x="2" y="156"/>
                    <a:pt x="5" y="158"/>
                    <a:pt x="7" y="158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53" y="158"/>
                    <a:pt x="155" y="156"/>
                    <a:pt x="156" y="154"/>
                  </a:cubicBezTo>
                  <a:cubicBezTo>
                    <a:pt x="158" y="152"/>
                    <a:pt x="158" y="150"/>
                    <a:pt x="157" y="147"/>
                  </a:cubicBezTo>
                  <a:lnTo>
                    <a:pt x="150" y="15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5"/>
            <p:cNvSpPr/>
            <p:nvPr/>
          </p:nvSpPr>
          <p:spPr bwMode="auto">
            <a:xfrm>
              <a:off x="1782763" y="5756276"/>
              <a:ext cx="1063625" cy="141288"/>
            </a:xfrm>
            <a:custGeom>
              <a:avLst/>
              <a:gdLst>
                <a:gd name="T0" fmla="*/ 0 w 250"/>
                <a:gd name="T1" fmla="*/ 14 h 33"/>
                <a:gd name="T2" fmla="*/ 12 w 250"/>
                <a:gd name="T3" fmla="*/ 17 h 33"/>
                <a:gd name="T4" fmla="*/ 18 w 250"/>
                <a:gd name="T5" fmla="*/ 21 h 33"/>
                <a:gd name="T6" fmla="*/ 30 w 250"/>
                <a:gd name="T7" fmla="*/ 29 h 33"/>
                <a:gd name="T8" fmla="*/ 50 w 250"/>
                <a:gd name="T9" fmla="*/ 33 h 33"/>
                <a:gd name="T10" fmla="*/ 68 w 250"/>
                <a:gd name="T11" fmla="*/ 30 h 33"/>
                <a:gd name="T12" fmla="*/ 77 w 250"/>
                <a:gd name="T13" fmla="*/ 24 h 33"/>
                <a:gd name="T14" fmla="*/ 87 w 250"/>
                <a:gd name="T15" fmla="*/ 17 h 33"/>
                <a:gd name="T16" fmla="*/ 100 w 250"/>
                <a:gd name="T17" fmla="*/ 14 h 33"/>
                <a:gd name="T18" fmla="*/ 112 w 250"/>
                <a:gd name="T19" fmla="*/ 17 h 33"/>
                <a:gd name="T20" fmla="*/ 118 w 250"/>
                <a:gd name="T21" fmla="*/ 21 h 33"/>
                <a:gd name="T22" fmla="*/ 130 w 250"/>
                <a:gd name="T23" fmla="*/ 29 h 33"/>
                <a:gd name="T24" fmla="*/ 150 w 250"/>
                <a:gd name="T25" fmla="*/ 33 h 33"/>
                <a:gd name="T26" fmla="*/ 168 w 250"/>
                <a:gd name="T27" fmla="*/ 30 h 33"/>
                <a:gd name="T28" fmla="*/ 177 w 250"/>
                <a:gd name="T29" fmla="*/ 24 h 33"/>
                <a:gd name="T30" fmla="*/ 187 w 250"/>
                <a:gd name="T31" fmla="*/ 17 h 33"/>
                <a:gd name="T32" fmla="*/ 200 w 250"/>
                <a:gd name="T33" fmla="*/ 14 h 33"/>
                <a:gd name="T34" fmla="*/ 212 w 250"/>
                <a:gd name="T35" fmla="*/ 17 h 33"/>
                <a:gd name="T36" fmla="*/ 218 w 250"/>
                <a:gd name="T37" fmla="*/ 21 h 33"/>
                <a:gd name="T38" fmla="*/ 230 w 250"/>
                <a:gd name="T39" fmla="*/ 29 h 33"/>
                <a:gd name="T40" fmla="*/ 250 w 250"/>
                <a:gd name="T41" fmla="*/ 33 h 33"/>
                <a:gd name="T42" fmla="*/ 250 w 250"/>
                <a:gd name="T43" fmla="*/ 19 h 33"/>
                <a:gd name="T44" fmla="*/ 238 w 250"/>
                <a:gd name="T45" fmla="*/ 17 h 33"/>
                <a:gd name="T46" fmla="*/ 231 w 250"/>
                <a:gd name="T47" fmla="*/ 13 h 33"/>
                <a:gd name="T48" fmla="*/ 219 w 250"/>
                <a:gd name="T49" fmla="*/ 5 h 33"/>
                <a:gd name="T50" fmla="*/ 200 w 250"/>
                <a:gd name="T51" fmla="*/ 0 h 33"/>
                <a:gd name="T52" fmla="*/ 182 w 250"/>
                <a:gd name="T53" fmla="*/ 4 h 33"/>
                <a:gd name="T54" fmla="*/ 173 w 250"/>
                <a:gd name="T55" fmla="*/ 9 h 33"/>
                <a:gd name="T56" fmla="*/ 163 w 250"/>
                <a:gd name="T57" fmla="*/ 16 h 33"/>
                <a:gd name="T58" fmla="*/ 150 w 250"/>
                <a:gd name="T59" fmla="*/ 19 h 33"/>
                <a:gd name="T60" fmla="*/ 138 w 250"/>
                <a:gd name="T61" fmla="*/ 17 h 33"/>
                <a:gd name="T62" fmla="*/ 131 w 250"/>
                <a:gd name="T63" fmla="*/ 13 h 33"/>
                <a:gd name="T64" fmla="*/ 119 w 250"/>
                <a:gd name="T65" fmla="*/ 5 h 33"/>
                <a:gd name="T66" fmla="*/ 100 w 250"/>
                <a:gd name="T67" fmla="*/ 0 h 33"/>
                <a:gd name="T68" fmla="*/ 82 w 250"/>
                <a:gd name="T69" fmla="*/ 4 h 33"/>
                <a:gd name="T70" fmla="*/ 73 w 250"/>
                <a:gd name="T71" fmla="*/ 9 h 33"/>
                <a:gd name="T72" fmla="*/ 63 w 250"/>
                <a:gd name="T73" fmla="*/ 16 h 33"/>
                <a:gd name="T74" fmla="*/ 50 w 250"/>
                <a:gd name="T75" fmla="*/ 19 h 33"/>
                <a:gd name="T76" fmla="*/ 38 w 250"/>
                <a:gd name="T77" fmla="*/ 17 h 33"/>
                <a:gd name="T78" fmla="*/ 31 w 250"/>
                <a:gd name="T79" fmla="*/ 13 h 33"/>
                <a:gd name="T80" fmla="*/ 19 w 250"/>
                <a:gd name="T81" fmla="*/ 5 h 33"/>
                <a:gd name="T82" fmla="*/ 0 w 250"/>
                <a:gd name="T83" fmla="*/ 0 h 33"/>
                <a:gd name="T84" fmla="*/ 0 w 250"/>
                <a:gd name="T85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33">
                  <a:moveTo>
                    <a:pt x="0" y="14"/>
                  </a:moveTo>
                  <a:cubicBezTo>
                    <a:pt x="5" y="14"/>
                    <a:pt x="9" y="15"/>
                    <a:pt x="12" y="17"/>
                  </a:cubicBezTo>
                  <a:cubicBezTo>
                    <a:pt x="14" y="18"/>
                    <a:pt x="16" y="19"/>
                    <a:pt x="18" y="21"/>
                  </a:cubicBezTo>
                  <a:cubicBezTo>
                    <a:pt x="22" y="23"/>
                    <a:pt x="25" y="26"/>
                    <a:pt x="30" y="29"/>
                  </a:cubicBezTo>
                  <a:cubicBezTo>
                    <a:pt x="35" y="31"/>
                    <a:pt x="42" y="33"/>
                    <a:pt x="50" y="33"/>
                  </a:cubicBezTo>
                  <a:cubicBezTo>
                    <a:pt x="57" y="33"/>
                    <a:pt x="63" y="32"/>
                    <a:pt x="68" y="30"/>
                  </a:cubicBezTo>
                  <a:cubicBezTo>
                    <a:pt x="71" y="28"/>
                    <a:pt x="74" y="26"/>
                    <a:pt x="77" y="24"/>
                  </a:cubicBezTo>
                  <a:cubicBezTo>
                    <a:pt x="80" y="21"/>
                    <a:pt x="83" y="19"/>
                    <a:pt x="87" y="17"/>
                  </a:cubicBezTo>
                  <a:cubicBezTo>
                    <a:pt x="90" y="16"/>
                    <a:pt x="94" y="14"/>
                    <a:pt x="100" y="14"/>
                  </a:cubicBezTo>
                  <a:cubicBezTo>
                    <a:pt x="105" y="14"/>
                    <a:pt x="109" y="15"/>
                    <a:pt x="112" y="17"/>
                  </a:cubicBezTo>
                  <a:cubicBezTo>
                    <a:pt x="114" y="18"/>
                    <a:pt x="116" y="19"/>
                    <a:pt x="118" y="21"/>
                  </a:cubicBezTo>
                  <a:cubicBezTo>
                    <a:pt x="122" y="23"/>
                    <a:pt x="125" y="26"/>
                    <a:pt x="130" y="29"/>
                  </a:cubicBezTo>
                  <a:cubicBezTo>
                    <a:pt x="135" y="31"/>
                    <a:pt x="142" y="33"/>
                    <a:pt x="150" y="33"/>
                  </a:cubicBezTo>
                  <a:cubicBezTo>
                    <a:pt x="157" y="33"/>
                    <a:pt x="163" y="32"/>
                    <a:pt x="168" y="30"/>
                  </a:cubicBezTo>
                  <a:cubicBezTo>
                    <a:pt x="171" y="28"/>
                    <a:pt x="174" y="26"/>
                    <a:pt x="177" y="24"/>
                  </a:cubicBezTo>
                  <a:cubicBezTo>
                    <a:pt x="181" y="21"/>
                    <a:pt x="184" y="19"/>
                    <a:pt x="187" y="17"/>
                  </a:cubicBezTo>
                  <a:cubicBezTo>
                    <a:pt x="190" y="16"/>
                    <a:pt x="194" y="14"/>
                    <a:pt x="200" y="14"/>
                  </a:cubicBezTo>
                  <a:cubicBezTo>
                    <a:pt x="205" y="14"/>
                    <a:pt x="209" y="15"/>
                    <a:pt x="212" y="17"/>
                  </a:cubicBezTo>
                  <a:cubicBezTo>
                    <a:pt x="214" y="18"/>
                    <a:pt x="216" y="19"/>
                    <a:pt x="218" y="21"/>
                  </a:cubicBezTo>
                  <a:cubicBezTo>
                    <a:pt x="222" y="23"/>
                    <a:pt x="225" y="26"/>
                    <a:pt x="230" y="29"/>
                  </a:cubicBezTo>
                  <a:cubicBezTo>
                    <a:pt x="236" y="31"/>
                    <a:pt x="242" y="33"/>
                    <a:pt x="250" y="33"/>
                  </a:cubicBezTo>
                  <a:cubicBezTo>
                    <a:pt x="250" y="19"/>
                    <a:pt x="250" y="19"/>
                    <a:pt x="250" y="19"/>
                  </a:cubicBezTo>
                  <a:cubicBezTo>
                    <a:pt x="245" y="19"/>
                    <a:pt x="241" y="18"/>
                    <a:pt x="238" y="17"/>
                  </a:cubicBezTo>
                  <a:cubicBezTo>
                    <a:pt x="236" y="16"/>
                    <a:pt x="234" y="14"/>
                    <a:pt x="231" y="13"/>
                  </a:cubicBezTo>
                  <a:cubicBezTo>
                    <a:pt x="228" y="10"/>
                    <a:pt x="224" y="7"/>
                    <a:pt x="219" y="5"/>
                  </a:cubicBezTo>
                  <a:cubicBezTo>
                    <a:pt x="214" y="2"/>
                    <a:pt x="208" y="0"/>
                    <a:pt x="200" y="0"/>
                  </a:cubicBezTo>
                  <a:cubicBezTo>
                    <a:pt x="193" y="0"/>
                    <a:pt x="187" y="2"/>
                    <a:pt x="182" y="4"/>
                  </a:cubicBezTo>
                  <a:cubicBezTo>
                    <a:pt x="179" y="5"/>
                    <a:pt x="176" y="7"/>
                    <a:pt x="173" y="9"/>
                  </a:cubicBezTo>
                  <a:cubicBezTo>
                    <a:pt x="169" y="12"/>
                    <a:pt x="166" y="15"/>
                    <a:pt x="163" y="16"/>
                  </a:cubicBezTo>
                  <a:cubicBezTo>
                    <a:pt x="160" y="18"/>
                    <a:pt x="156" y="19"/>
                    <a:pt x="150" y="19"/>
                  </a:cubicBezTo>
                  <a:cubicBezTo>
                    <a:pt x="144" y="19"/>
                    <a:pt x="141" y="18"/>
                    <a:pt x="138" y="17"/>
                  </a:cubicBezTo>
                  <a:cubicBezTo>
                    <a:pt x="136" y="16"/>
                    <a:pt x="134" y="14"/>
                    <a:pt x="131" y="13"/>
                  </a:cubicBezTo>
                  <a:cubicBezTo>
                    <a:pt x="128" y="10"/>
                    <a:pt x="124" y="7"/>
                    <a:pt x="119" y="5"/>
                  </a:cubicBezTo>
                  <a:cubicBezTo>
                    <a:pt x="114" y="2"/>
                    <a:pt x="108" y="0"/>
                    <a:pt x="100" y="0"/>
                  </a:cubicBezTo>
                  <a:cubicBezTo>
                    <a:pt x="93" y="0"/>
                    <a:pt x="87" y="2"/>
                    <a:pt x="82" y="4"/>
                  </a:cubicBezTo>
                  <a:cubicBezTo>
                    <a:pt x="79" y="5"/>
                    <a:pt x="76" y="7"/>
                    <a:pt x="73" y="9"/>
                  </a:cubicBezTo>
                  <a:cubicBezTo>
                    <a:pt x="69" y="12"/>
                    <a:pt x="66" y="15"/>
                    <a:pt x="63" y="16"/>
                  </a:cubicBezTo>
                  <a:cubicBezTo>
                    <a:pt x="60" y="18"/>
                    <a:pt x="56" y="19"/>
                    <a:pt x="50" y="19"/>
                  </a:cubicBezTo>
                  <a:cubicBezTo>
                    <a:pt x="44" y="19"/>
                    <a:pt x="41" y="18"/>
                    <a:pt x="38" y="17"/>
                  </a:cubicBezTo>
                  <a:cubicBezTo>
                    <a:pt x="36" y="16"/>
                    <a:pt x="34" y="14"/>
                    <a:pt x="31" y="13"/>
                  </a:cubicBezTo>
                  <a:cubicBezTo>
                    <a:pt x="28" y="10"/>
                    <a:pt x="24" y="7"/>
                    <a:pt x="19" y="5"/>
                  </a:cubicBezTo>
                  <a:cubicBezTo>
                    <a:pt x="14" y="2"/>
                    <a:pt x="8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116"/>
            <p:cNvSpPr>
              <a:spLocks noChangeArrowheads="1"/>
            </p:cNvSpPr>
            <p:nvPr/>
          </p:nvSpPr>
          <p:spPr bwMode="auto">
            <a:xfrm>
              <a:off x="1476376" y="6181726"/>
              <a:ext cx="1654175" cy="55563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7"/>
            <p:cNvSpPr/>
            <p:nvPr/>
          </p:nvSpPr>
          <p:spPr bwMode="auto">
            <a:xfrm>
              <a:off x="1476376" y="6181726"/>
              <a:ext cx="1654175" cy="55563"/>
            </a:xfrm>
            <a:custGeom>
              <a:avLst/>
              <a:gdLst>
                <a:gd name="T0" fmla="*/ 0 w 1042"/>
                <a:gd name="T1" fmla="*/ 35 h 35"/>
                <a:gd name="T2" fmla="*/ 1042 w 1042"/>
                <a:gd name="T3" fmla="*/ 35 h 35"/>
                <a:gd name="T4" fmla="*/ 1042 w 1042"/>
                <a:gd name="T5" fmla="*/ 0 h 35"/>
                <a:gd name="T6" fmla="*/ 0 w 1042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2" h="35">
                  <a:moveTo>
                    <a:pt x="0" y="35"/>
                  </a:moveTo>
                  <a:lnTo>
                    <a:pt x="1042" y="35"/>
                  </a:lnTo>
                  <a:lnTo>
                    <a:pt x="104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618672" y="378052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谢谢欣赏</a:t>
            </a:r>
          </a:p>
        </p:txBody>
      </p:sp>
      <p:sp>
        <p:nvSpPr>
          <p:cNvPr id="54" name="矩形 471"/>
          <p:cNvSpPr>
            <a:spLocks noChangeArrowheads="1"/>
          </p:cNvSpPr>
          <p:nvPr/>
        </p:nvSpPr>
        <p:spPr bwMode="auto">
          <a:xfrm>
            <a:off x="4686844" y="4660314"/>
            <a:ext cx="28183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4756149" y="4660313"/>
            <a:ext cx="2679700" cy="0"/>
          </a:xfrm>
          <a:prstGeom prst="line">
            <a:avLst/>
          </a:prstGeom>
          <a:ln>
            <a:solidFill>
              <a:srgbClr val="CBA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254500" y="3978383"/>
            <a:ext cx="369715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12789" y="4529841"/>
            <a:ext cx="3231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72"/>
          <p:cNvSpPr/>
          <p:nvPr/>
        </p:nvSpPr>
        <p:spPr bwMode="auto">
          <a:xfrm>
            <a:off x="2636066" y="1885377"/>
            <a:ext cx="7278589" cy="3833503"/>
          </a:xfrm>
          <a:custGeom>
            <a:avLst/>
            <a:gdLst>
              <a:gd name="T0" fmla="*/ 5603 w 5603"/>
              <a:gd name="T1" fmla="*/ 2951 h 2951"/>
              <a:gd name="T2" fmla="*/ 5171 w 5603"/>
              <a:gd name="T3" fmla="*/ 2951 h 2951"/>
              <a:gd name="T4" fmla="*/ 5166 w 5603"/>
              <a:gd name="T5" fmla="*/ 2948 h 2951"/>
              <a:gd name="T6" fmla="*/ 494 w 5603"/>
              <a:gd name="T7" fmla="*/ 43 h 2951"/>
              <a:gd name="T8" fmla="*/ 0 w 5603"/>
              <a:gd name="T9" fmla="*/ 43 h 2951"/>
              <a:gd name="T10" fmla="*/ 0 w 5603"/>
              <a:gd name="T11" fmla="*/ 0 h 2951"/>
              <a:gd name="T12" fmla="*/ 507 w 5603"/>
              <a:gd name="T13" fmla="*/ 0 h 2951"/>
              <a:gd name="T14" fmla="*/ 513 w 5603"/>
              <a:gd name="T15" fmla="*/ 3 h 2951"/>
              <a:gd name="T16" fmla="*/ 5182 w 5603"/>
              <a:gd name="T17" fmla="*/ 2908 h 2951"/>
              <a:gd name="T18" fmla="*/ 5603 w 5603"/>
              <a:gd name="T19" fmla="*/ 2908 h 2951"/>
              <a:gd name="T20" fmla="*/ 5603 w 5603"/>
              <a:gd name="T21" fmla="*/ 2951 h 2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03" h="2951">
                <a:moveTo>
                  <a:pt x="5603" y="2951"/>
                </a:moveTo>
                <a:lnTo>
                  <a:pt x="5171" y="2951"/>
                </a:lnTo>
                <a:lnTo>
                  <a:pt x="5166" y="2948"/>
                </a:lnTo>
                <a:lnTo>
                  <a:pt x="494" y="43"/>
                </a:lnTo>
                <a:lnTo>
                  <a:pt x="0" y="43"/>
                </a:lnTo>
                <a:lnTo>
                  <a:pt x="0" y="0"/>
                </a:lnTo>
                <a:lnTo>
                  <a:pt x="507" y="0"/>
                </a:lnTo>
                <a:lnTo>
                  <a:pt x="513" y="3"/>
                </a:lnTo>
                <a:lnTo>
                  <a:pt x="5182" y="2908"/>
                </a:lnTo>
                <a:lnTo>
                  <a:pt x="5603" y="2908"/>
                </a:lnTo>
                <a:lnTo>
                  <a:pt x="5603" y="2951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73"/>
          <p:cNvSpPr>
            <a:spLocks noChangeArrowheads="1"/>
          </p:cNvSpPr>
          <p:nvPr/>
        </p:nvSpPr>
        <p:spPr bwMode="auto">
          <a:xfrm>
            <a:off x="3919529" y="2221832"/>
            <a:ext cx="378025" cy="3793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74"/>
          <p:cNvSpPr>
            <a:spLocks noChangeArrowheads="1"/>
          </p:cNvSpPr>
          <p:nvPr/>
        </p:nvSpPr>
        <p:spPr bwMode="auto">
          <a:xfrm>
            <a:off x="5219880" y="3041533"/>
            <a:ext cx="378025" cy="378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75"/>
          <p:cNvSpPr>
            <a:spLocks noChangeArrowheads="1"/>
          </p:cNvSpPr>
          <p:nvPr/>
        </p:nvSpPr>
        <p:spPr bwMode="auto">
          <a:xfrm>
            <a:off x="6520232" y="3861236"/>
            <a:ext cx="374127" cy="3754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76"/>
          <p:cNvSpPr>
            <a:spLocks noChangeArrowheads="1"/>
          </p:cNvSpPr>
          <p:nvPr/>
        </p:nvSpPr>
        <p:spPr bwMode="auto">
          <a:xfrm>
            <a:off x="8036225" y="4787459"/>
            <a:ext cx="374127" cy="379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77904" y="1725939"/>
            <a:ext cx="426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77482" y="129475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8766" y="3677148"/>
            <a:ext cx="426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73323" y="3211026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63478" y="3392750"/>
            <a:ext cx="426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63056" y="2961569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54442" y="5087803"/>
            <a:ext cx="426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68999" y="462168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552950" y="1484313"/>
            <a:ext cx="3108325" cy="3694113"/>
            <a:chOff x="4552950" y="1484313"/>
            <a:chExt cx="3108325" cy="3694113"/>
          </a:xfrm>
        </p:grpSpPr>
        <p:sp>
          <p:nvSpPr>
            <p:cNvPr id="9" name="Freeform 502"/>
            <p:cNvSpPr/>
            <p:nvPr/>
          </p:nvSpPr>
          <p:spPr bwMode="auto">
            <a:xfrm>
              <a:off x="6875463" y="3460750"/>
              <a:ext cx="742950" cy="720725"/>
            </a:xfrm>
            <a:custGeom>
              <a:avLst/>
              <a:gdLst>
                <a:gd name="T0" fmla="*/ 175 w 175"/>
                <a:gd name="T1" fmla="*/ 102 h 170"/>
                <a:gd name="T2" fmla="*/ 175 w 175"/>
                <a:gd name="T3" fmla="*/ 102 h 170"/>
                <a:gd name="T4" fmla="*/ 153 w 175"/>
                <a:gd name="T5" fmla="*/ 42 h 170"/>
                <a:gd name="T6" fmla="*/ 131 w 175"/>
                <a:gd name="T7" fmla="*/ 30 h 170"/>
                <a:gd name="T8" fmla="*/ 131 w 175"/>
                <a:gd name="T9" fmla="*/ 30 h 170"/>
                <a:gd name="T10" fmla="*/ 130 w 175"/>
                <a:gd name="T11" fmla="*/ 30 h 170"/>
                <a:gd name="T12" fmla="*/ 0 w 175"/>
                <a:gd name="T13" fmla="*/ 0 h 170"/>
                <a:gd name="T14" fmla="*/ 15 w 175"/>
                <a:gd name="T15" fmla="*/ 170 h 170"/>
                <a:gd name="T16" fmla="*/ 175 w 175"/>
                <a:gd name="T17" fmla="*/ 170 h 170"/>
                <a:gd name="T18" fmla="*/ 175 w 175"/>
                <a:gd name="T19" fmla="*/ 10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70">
                  <a:moveTo>
                    <a:pt x="175" y="102"/>
                  </a:moveTo>
                  <a:cubicBezTo>
                    <a:pt x="175" y="102"/>
                    <a:pt x="175" y="102"/>
                    <a:pt x="175" y="102"/>
                  </a:cubicBezTo>
                  <a:cubicBezTo>
                    <a:pt x="175" y="69"/>
                    <a:pt x="164" y="52"/>
                    <a:pt x="153" y="42"/>
                  </a:cubicBezTo>
                  <a:cubicBezTo>
                    <a:pt x="142" y="32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2"/>
                    <a:pt x="12" y="108"/>
                    <a:pt x="15" y="170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75" y="163"/>
                    <a:pt x="175" y="145"/>
                    <a:pt x="175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503"/>
            <p:cNvSpPr>
              <a:spLocks noEditPoints="1"/>
            </p:cNvSpPr>
            <p:nvPr/>
          </p:nvSpPr>
          <p:spPr bwMode="auto">
            <a:xfrm>
              <a:off x="4552950" y="1484313"/>
              <a:ext cx="3108325" cy="3694113"/>
            </a:xfrm>
            <a:custGeom>
              <a:avLst/>
              <a:gdLst>
                <a:gd name="T0" fmla="*/ 681 w 733"/>
                <a:gd name="T1" fmla="*/ 486 h 871"/>
                <a:gd name="T2" fmla="*/ 480 w 733"/>
                <a:gd name="T3" fmla="*/ 202 h 871"/>
                <a:gd name="T4" fmla="*/ 353 w 733"/>
                <a:gd name="T5" fmla="*/ 2 h 871"/>
                <a:gd name="T6" fmla="*/ 164 w 733"/>
                <a:gd name="T7" fmla="*/ 460 h 871"/>
                <a:gd name="T8" fmla="*/ 26 w 733"/>
                <a:gd name="T9" fmla="*/ 499 h 871"/>
                <a:gd name="T10" fmla="*/ 0 w 733"/>
                <a:gd name="T11" fmla="*/ 641 h 871"/>
                <a:gd name="T12" fmla="*/ 148 w 733"/>
                <a:gd name="T13" fmla="*/ 646 h 871"/>
                <a:gd name="T14" fmla="*/ 147 w 733"/>
                <a:gd name="T15" fmla="*/ 714 h 871"/>
                <a:gd name="T16" fmla="*/ 187 w 733"/>
                <a:gd name="T17" fmla="*/ 866 h 871"/>
                <a:gd name="T18" fmla="*/ 192 w 733"/>
                <a:gd name="T19" fmla="*/ 871 h 871"/>
                <a:gd name="T20" fmla="*/ 523 w 733"/>
                <a:gd name="T21" fmla="*/ 870 h 871"/>
                <a:gd name="T22" fmla="*/ 524 w 733"/>
                <a:gd name="T23" fmla="*/ 823 h 871"/>
                <a:gd name="T24" fmla="*/ 565 w 733"/>
                <a:gd name="T25" fmla="*/ 713 h 871"/>
                <a:gd name="T26" fmla="*/ 563 w 733"/>
                <a:gd name="T27" fmla="*/ 646 h 871"/>
                <a:gd name="T28" fmla="*/ 731 w 733"/>
                <a:gd name="T29" fmla="*/ 645 h 871"/>
                <a:gd name="T30" fmla="*/ 733 w 733"/>
                <a:gd name="T31" fmla="*/ 640 h 871"/>
                <a:gd name="T32" fmla="*/ 733 w 733"/>
                <a:gd name="T33" fmla="*/ 568 h 871"/>
                <a:gd name="T34" fmla="*/ 514 w 733"/>
                <a:gd name="T35" fmla="*/ 826 h 871"/>
                <a:gd name="T36" fmla="*/ 197 w 733"/>
                <a:gd name="T37" fmla="*/ 861 h 871"/>
                <a:gd name="T38" fmla="*/ 356 w 733"/>
                <a:gd name="T39" fmla="*/ 826 h 871"/>
                <a:gd name="T40" fmla="*/ 10 w 733"/>
                <a:gd name="T41" fmla="*/ 567 h 871"/>
                <a:gd name="T42" fmla="*/ 48 w 733"/>
                <a:gd name="T43" fmla="*/ 497 h 871"/>
                <a:gd name="T44" fmla="*/ 54 w 733"/>
                <a:gd name="T45" fmla="*/ 495 h 871"/>
                <a:gd name="T46" fmla="*/ 54 w 733"/>
                <a:gd name="T47" fmla="*/ 495 h 871"/>
                <a:gd name="T48" fmla="*/ 54 w 733"/>
                <a:gd name="T49" fmla="*/ 495 h 871"/>
                <a:gd name="T50" fmla="*/ 148 w 733"/>
                <a:gd name="T51" fmla="*/ 636 h 871"/>
                <a:gd name="T52" fmla="*/ 10 w 733"/>
                <a:gd name="T53" fmla="*/ 630 h 871"/>
                <a:gd name="T54" fmla="*/ 516 w 733"/>
                <a:gd name="T55" fmla="*/ 816 h 871"/>
                <a:gd name="T56" fmla="*/ 196 w 733"/>
                <a:gd name="T57" fmla="*/ 816 h 871"/>
                <a:gd name="T58" fmla="*/ 192 w 733"/>
                <a:gd name="T59" fmla="*/ 717 h 871"/>
                <a:gd name="T60" fmla="*/ 552 w 733"/>
                <a:gd name="T61" fmla="*/ 717 h 871"/>
                <a:gd name="T62" fmla="*/ 355 w 733"/>
                <a:gd name="T63" fmla="*/ 706 h 871"/>
                <a:gd name="T64" fmla="*/ 158 w 733"/>
                <a:gd name="T65" fmla="*/ 641 h 871"/>
                <a:gd name="T66" fmla="*/ 241 w 733"/>
                <a:gd name="T67" fmla="*/ 205 h 871"/>
                <a:gd name="T68" fmla="*/ 362 w 733"/>
                <a:gd name="T69" fmla="*/ 237 h 871"/>
                <a:gd name="T70" fmla="*/ 473 w 733"/>
                <a:gd name="T71" fmla="*/ 211 h 871"/>
                <a:gd name="T72" fmla="*/ 553 w 733"/>
                <a:gd name="T73" fmla="*/ 641 h 871"/>
                <a:gd name="T74" fmla="*/ 355 w 733"/>
                <a:gd name="T75" fmla="*/ 706 h 871"/>
                <a:gd name="T76" fmla="*/ 446 w 733"/>
                <a:gd name="T77" fmla="*/ 212 h 871"/>
                <a:gd name="T78" fmla="*/ 299 w 733"/>
                <a:gd name="T79" fmla="*/ 218 h 871"/>
                <a:gd name="T80" fmla="*/ 322 w 733"/>
                <a:gd name="T81" fmla="*/ 53 h 871"/>
                <a:gd name="T82" fmla="*/ 356 w 733"/>
                <a:gd name="T83" fmla="*/ 13 h 871"/>
                <a:gd name="T84" fmla="*/ 563 w 733"/>
                <a:gd name="T85" fmla="*/ 636 h 871"/>
                <a:gd name="T86" fmla="*/ 678 w 733"/>
                <a:gd name="T87" fmla="*/ 496 h 871"/>
                <a:gd name="T88" fmla="*/ 679 w 733"/>
                <a:gd name="T89" fmla="*/ 496 h 871"/>
                <a:gd name="T90" fmla="*/ 723 w 733"/>
                <a:gd name="T91" fmla="*/ 568 h 871"/>
                <a:gd name="T92" fmla="*/ 723 w 733"/>
                <a:gd name="T93" fmla="*/ 63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33" h="871">
                  <a:moveTo>
                    <a:pt x="707" y="500"/>
                  </a:moveTo>
                  <a:cubicBezTo>
                    <a:pt x="695" y="489"/>
                    <a:pt x="682" y="486"/>
                    <a:pt x="681" y="486"/>
                  </a:cubicBezTo>
                  <a:cubicBezTo>
                    <a:pt x="546" y="456"/>
                    <a:pt x="546" y="456"/>
                    <a:pt x="546" y="456"/>
                  </a:cubicBezTo>
                  <a:cubicBezTo>
                    <a:pt x="530" y="351"/>
                    <a:pt x="506" y="268"/>
                    <a:pt x="480" y="202"/>
                  </a:cubicBezTo>
                  <a:cubicBezTo>
                    <a:pt x="424" y="60"/>
                    <a:pt x="360" y="2"/>
                    <a:pt x="359" y="2"/>
                  </a:cubicBezTo>
                  <a:cubicBezTo>
                    <a:pt x="357" y="0"/>
                    <a:pt x="354" y="0"/>
                    <a:pt x="353" y="2"/>
                  </a:cubicBezTo>
                  <a:cubicBezTo>
                    <a:pt x="352" y="2"/>
                    <a:pt x="290" y="58"/>
                    <a:pt x="234" y="196"/>
                  </a:cubicBezTo>
                  <a:cubicBezTo>
                    <a:pt x="206" y="263"/>
                    <a:pt x="181" y="351"/>
                    <a:pt x="164" y="460"/>
                  </a:cubicBezTo>
                  <a:cubicBezTo>
                    <a:pt x="52" y="485"/>
                    <a:pt x="52" y="485"/>
                    <a:pt x="52" y="485"/>
                  </a:cubicBezTo>
                  <a:cubicBezTo>
                    <a:pt x="50" y="486"/>
                    <a:pt x="38" y="488"/>
                    <a:pt x="26" y="499"/>
                  </a:cubicBezTo>
                  <a:cubicBezTo>
                    <a:pt x="13" y="511"/>
                    <a:pt x="0" y="532"/>
                    <a:pt x="0" y="567"/>
                  </a:cubicBezTo>
                  <a:cubicBezTo>
                    <a:pt x="0" y="637"/>
                    <a:pt x="0" y="641"/>
                    <a:pt x="0" y="641"/>
                  </a:cubicBezTo>
                  <a:cubicBezTo>
                    <a:pt x="0" y="643"/>
                    <a:pt x="2" y="646"/>
                    <a:pt x="5" y="646"/>
                  </a:cubicBezTo>
                  <a:cubicBezTo>
                    <a:pt x="148" y="646"/>
                    <a:pt x="148" y="646"/>
                    <a:pt x="148" y="646"/>
                  </a:cubicBezTo>
                  <a:cubicBezTo>
                    <a:pt x="147" y="667"/>
                    <a:pt x="147" y="689"/>
                    <a:pt x="147" y="711"/>
                  </a:cubicBezTo>
                  <a:cubicBezTo>
                    <a:pt x="147" y="712"/>
                    <a:pt x="147" y="713"/>
                    <a:pt x="147" y="714"/>
                  </a:cubicBezTo>
                  <a:cubicBezTo>
                    <a:pt x="187" y="821"/>
                    <a:pt x="187" y="821"/>
                    <a:pt x="187" y="821"/>
                  </a:cubicBezTo>
                  <a:cubicBezTo>
                    <a:pt x="187" y="866"/>
                    <a:pt x="187" y="866"/>
                    <a:pt x="187" y="866"/>
                  </a:cubicBezTo>
                  <a:cubicBezTo>
                    <a:pt x="187" y="868"/>
                    <a:pt x="187" y="869"/>
                    <a:pt x="188" y="870"/>
                  </a:cubicBezTo>
                  <a:cubicBezTo>
                    <a:pt x="189" y="871"/>
                    <a:pt x="191" y="871"/>
                    <a:pt x="192" y="871"/>
                  </a:cubicBezTo>
                  <a:cubicBezTo>
                    <a:pt x="519" y="871"/>
                    <a:pt x="519" y="871"/>
                    <a:pt x="519" y="871"/>
                  </a:cubicBezTo>
                  <a:cubicBezTo>
                    <a:pt x="521" y="871"/>
                    <a:pt x="522" y="871"/>
                    <a:pt x="523" y="870"/>
                  </a:cubicBezTo>
                  <a:cubicBezTo>
                    <a:pt x="524" y="869"/>
                    <a:pt x="524" y="868"/>
                    <a:pt x="524" y="866"/>
                  </a:cubicBezTo>
                  <a:cubicBezTo>
                    <a:pt x="524" y="823"/>
                    <a:pt x="524" y="823"/>
                    <a:pt x="524" y="823"/>
                  </a:cubicBezTo>
                  <a:cubicBezTo>
                    <a:pt x="525" y="823"/>
                    <a:pt x="525" y="822"/>
                    <a:pt x="525" y="821"/>
                  </a:cubicBezTo>
                  <a:cubicBezTo>
                    <a:pt x="565" y="713"/>
                    <a:pt x="565" y="713"/>
                    <a:pt x="565" y="713"/>
                  </a:cubicBezTo>
                  <a:cubicBezTo>
                    <a:pt x="565" y="712"/>
                    <a:pt x="565" y="710"/>
                    <a:pt x="564" y="709"/>
                  </a:cubicBezTo>
                  <a:cubicBezTo>
                    <a:pt x="564" y="687"/>
                    <a:pt x="564" y="667"/>
                    <a:pt x="563" y="646"/>
                  </a:cubicBezTo>
                  <a:cubicBezTo>
                    <a:pt x="728" y="646"/>
                    <a:pt x="728" y="646"/>
                    <a:pt x="728" y="646"/>
                  </a:cubicBezTo>
                  <a:cubicBezTo>
                    <a:pt x="729" y="646"/>
                    <a:pt x="730" y="646"/>
                    <a:pt x="731" y="645"/>
                  </a:cubicBezTo>
                  <a:cubicBezTo>
                    <a:pt x="732" y="644"/>
                    <a:pt x="733" y="643"/>
                    <a:pt x="733" y="641"/>
                  </a:cubicBezTo>
                  <a:cubicBezTo>
                    <a:pt x="733" y="641"/>
                    <a:pt x="733" y="641"/>
                    <a:pt x="733" y="640"/>
                  </a:cubicBezTo>
                  <a:cubicBezTo>
                    <a:pt x="733" y="636"/>
                    <a:pt x="733" y="622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32"/>
                    <a:pt x="720" y="511"/>
                    <a:pt x="707" y="500"/>
                  </a:cubicBezTo>
                  <a:close/>
                  <a:moveTo>
                    <a:pt x="514" y="826"/>
                  </a:moveTo>
                  <a:cubicBezTo>
                    <a:pt x="514" y="861"/>
                    <a:pt x="514" y="861"/>
                    <a:pt x="514" y="861"/>
                  </a:cubicBezTo>
                  <a:cubicBezTo>
                    <a:pt x="197" y="861"/>
                    <a:pt x="197" y="861"/>
                    <a:pt x="197" y="861"/>
                  </a:cubicBezTo>
                  <a:cubicBezTo>
                    <a:pt x="197" y="826"/>
                    <a:pt x="197" y="826"/>
                    <a:pt x="197" y="826"/>
                  </a:cubicBezTo>
                  <a:cubicBezTo>
                    <a:pt x="356" y="826"/>
                    <a:pt x="356" y="826"/>
                    <a:pt x="356" y="826"/>
                  </a:cubicBezTo>
                  <a:lnTo>
                    <a:pt x="514" y="826"/>
                  </a:lnTo>
                  <a:close/>
                  <a:moveTo>
                    <a:pt x="10" y="567"/>
                  </a:moveTo>
                  <a:cubicBezTo>
                    <a:pt x="10" y="534"/>
                    <a:pt x="21" y="517"/>
                    <a:pt x="33" y="507"/>
                  </a:cubicBezTo>
                  <a:cubicBezTo>
                    <a:pt x="38" y="502"/>
                    <a:pt x="44" y="499"/>
                    <a:pt x="48" y="497"/>
                  </a:cubicBezTo>
                  <a:cubicBezTo>
                    <a:pt x="50" y="496"/>
                    <a:pt x="51" y="496"/>
                    <a:pt x="53" y="496"/>
                  </a:cubicBezTo>
                  <a:cubicBezTo>
                    <a:pt x="53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163" y="471"/>
                    <a:pt x="163" y="471"/>
                    <a:pt x="163" y="471"/>
                  </a:cubicBezTo>
                  <a:cubicBezTo>
                    <a:pt x="156" y="521"/>
                    <a:pt x="151" y="576"/>
                    <a:pt x="148" y="636"/>
                  </a:cubicBezTo>
                  <a:cubicBezTo>
                    <a:pt x="10" y="636"/>
                    <a:pt x="10" y="636"/>
                    <a:pt x="10" y="636"/>
                  </a:cubicBezTo>
                  <a:cubicBezTo>
                    <a:pt x="10" y="634"/>
                    <a:pt x="10" y="632"/>
                    <a:pt x="10" y="630"/>
                  </a:cubicBezTo>
                  <a:cubicBezTo>
                    <a:pt x="10" y="620"/>
                    <a:pt x="10" y="602"/>
                    <a:pt x="10" y="567"/>
                  </a:cubicBezTo>
                  <a:close/>
                  <a:moveTo>
                    <a:pt x="516" y="816"/>
                  </a:moveTo>
                  <a:cubicBezTo>
                    <a:pt x="356" y="816"/>
                    <a:pt x="356" y="816"/>
                    <a:pt x="356" y="816"/>
                  </a:cubicBezTo>
                  <a:cubicBezTo>
                    <a:pt x="196" y="816"/>
                    <a:pt x="196" y="816"/>
                    <a:pt x="196" y="816"/>
                  </a:cubicBezTo>
                  <a:cubicBezTo>
                    <a:pt x="159" y="717"/>
                    <a:pt x="159" y="717"/>
                    <a:pt x="159" y="717"/>
                  </a:cubicBezTo>
                  <a:cubicBezTo>
                    <a:pt x="192" y="717"/>
                    <a:pt x="192" y="717"/>
                    <a:pt x="192" y="717"/>
                  </a:cubicBezTo>
                  <a:cubicBezTo>
                    <a:pt x="355" y="717"/>
                    <a:pt x="355" y="717"/>
                    <a:pt x="355" y="717"/>
                  </a:cubicBezTo>
                  <a:cubicBezTo>
                    <a:pt x="552" y="717"/>
                    <a:pt x="552" y="717"/>
                    <a:pt x="552" y="717"/>
                  </a:cubicBezTo>
                  <a:lnTo>
                    <a:pt x="516" y="816"/>
                  </a:lnTo>
                  <a:close/>
                  <a:moveTo>
                    <a:pt x="355" y="706"/>
                  </a:moveTo>
                  <a:cubicBezTo>
                    <a:pt x="157" y="706"/>
                    <a:pt x="157" y="706"/>
                    <a:pt x="157" y="706"/>
                  </a:cubicBezTo>
                  <a:cubicBezTo>
                    <a:pt x="157" y="684"/>
                    <a:pt x="157" y="662"/>
                    <a:pt x="158" y="641"/>
                  </a:cubicBezTo>
                  <a:cubicBezTo>
                    <a:pt x="161" y="577"/>
                    <a:pt x="166" y="518"/>
                    <a:pt x="174" y="465"/>
                  </a:cubicBezTo>
                  <a:cubicBezTo>
                    <a:pt x="190" y="357"/>
                    <a:pt x="215" y="272"/>
                    <a:pt x="241" y="205"/>
                  </a:cubicBezTo>
                  <a:cubicBezTo>
                    <a:pt x="249" y="210"/>
                    <a:pt x="258" y="214"/>
                    <a:pt x="266" y="218"/>
                  </a:cubicBezTo>
                  <a:cubicBezTo>
                    <a:pt x="297" y="231"/>
                    <a:pt x="330" y="237"/>
                    <a:pt x="362" y="237"/>
                  </a:cubicBezTo>
                  <a:cubicBezTo>
                    <a:pt x="387" y="237"/>
                    <a:pt x="412" y="234"/>
                    <a:pt x="435" y="226"/>
                  </a:cubicBezTo>
                  <a:cubicBezTo>
                    <a:pt x="448" y="222"/>
                    <a:pt x="460" y="217"/>
                    <a:pt x="473" y="211"/>
                  </a:cubicBezTo>
                  <a:cubicBezTo>
                    <a:pt x="498" y="276"/>
                    <a:pt x="521" y="358"/>
                    <a:pt x="537" y="461"/>
                  </a:cubicBezTo>
                  <a:cubicBezTo>
                    <a:pt x="545" y="515"/>
                    <a:pt x="550" y="575"/>
                    <a:pt x="553" y="641"/>
                  </a:cubicBezTo>
                  <a:cubicBezTo>
                    <a:pt x="553" y="663"/>
                    <a:pt x="554" y="684"/>
                    <a:pt x="554" y="707"/>
                  </a:cubicBezTo>
                  <a:lnTo>
                    <a:pt x="355" y="706"/>
                  </a:lnTo>
                  <a:close/>
                  <a:moveTo>
                    <a:pt x="469" y="201"/>
                  </a:moveTo>
                  <a:cubicBezTo>
                    <a:pt x="461" y="205"/>
                    <a:pt x="454" y="209"/>
                    <a:pt x="446" y="212"/>
                  </a:cubicBezTo>
                  <a:cubicBezTo>
                    <a:pt x="419" y="222"/>
                    <a:pt x="391" y="227"/>
                    <a:pt x="362" y="227"/>
                  </a:cubicBezTo>
                  <a:cubicBezTo>
                    <a:pt x="341" y="227"/>
                    <a:pt x="320" y="224"/>
                    <a:pt x="299" y="218"/>
                  </a:cubicBezTo>
                  <a:cubicBezTo>
                    <a:pt x="280" y="213"/>
                    <a:pt x="262" y="206"/>
                    <a:pt x="245" y="196"/>
                  </a:cubicBezTo>
                  <a:cubicBezTo>
                    <a:pt x="272" y="130"/>
                    <a:pt x="300" y="83"/>
                    <a:pt x="322" y="53"/>
                  </a:cubicBezTo>
                  <a:cubicBezTo>
                    <a:pt x="333" y="38"/>
                    <a:pt x="343" y="27"/>
                    <a:pt x="349" y="20"/>
                  </a:cubicBezTo>
                  <a:cubicBezTo>
                    <a:pt x="352" y="17"/>
                    <a:pt x="354" y="14"/>
                    <a:pt x="356" y="13"/>
                  </a:cubicBezTo>
                  <a:cubicBezTo>
                    <a:pt x="369" y="26"/>
                    <a:pt x="422" y="83"/>
                    <a:pt x="469" y="201"/>
                  </a:cubicBezTo>
                  <a:close/>
                  <a:moveTo>
                    <a:pt x="563" y="636"/>
                  </a:moveTo>
                  <a:cubicBezTo>
                    <a:pt x="560" y="574"/>
                    <a:pt x="555" y="518"/>
                    <a:pt x="548" y="466"/>
                  </a:cubicBezTo>
                  <a:cubicBezTo>
                    <a:pt x="678" y="496"/>
                    <a:pt x="678" y="496"/>
                    <a:pt x="678" y="496"/>
                  </a:cubicBezTo>
                  <a:cubicBezTo>
                    <a:pt x="679" y="496"/>
                    <a:pt x="679" y="496"/>
                    <a:pt x="679" y="496"/>
                  </a:cubicBezTo>
                  <a:cubicBezTo>
                    <a:pt x="679" y="496"/>
                    <a:pt x="679" y="496"/>
                    <a:pt x="679" y="496"/>
                  </a:cubicBezTo>
                  <a:cubicBezTo>
                    <a:pt x="679" y="496"/>
                    <a:pt x="690" y="498"/>
                    <a:pt x="701" y="508"/>
                  </a:cubicBezTo>
                  <a:cubicBezTo>
                    <a:pt x="712" y="518"/>
                    <a:pt x="723" y="535"/>
                    <a:pt x="723" y="568"/>
                  </a:cubicBezTo>
                  <a:cubicBezTo>
                    <a:pt x="723" y="568"/>
                    <a:pt x="723" y="568"/>
                    <a:pt x="723" y="568"/>
                  </a:cubicBezTo>
                  <a:cubicBezTo>
                    <a:pt x="723" y="611"/>
                    <a:pt x="723" y="629"/>
                    <a:pt x="723" y="636"/>
                  </a:cubicBezTo>
                  <a:lnTo>
                    <a:pt x="563" y="636"/>
                  </a:ln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504"/>
            <p:cNvSpPr/>
            <p:nvPr/>
          </p:nvSpPr>
          <p:spPr bwMode="auto">
            <a:xfrm>
              <a:off x="4595813" y="3481388"/>
              <a:ext cx="647700" cy="700088"/>
            </a:xfrm>
            <a:custGeom>
              <a:avLst/>
              <a:gdLst>
                <a:gd name="T0" fmla="*/ 138 w 153"/>
                <a:gd name="T1" fmla="*/ 165 h 165"/>
                <a:gd name="T2" fmla="*/ 153 w 153"/>
                <a:gd name="T3" fmla="*/ 0 h 165"/>
                <a:gd name="T4" fmla="*/ 44 w 153"/>
                <a:gd name="T5" fmla="*/ 24 h 165"/>
                <a:gd name="T6" fmla="*/ 44 w 153"/>
                <a:gd name="T7" fmla="*/ 24 h 165"/>
                <a:gd name="T8" fmla="*/ 44 w 153"/>
                <a:gd name="T9" fmla="*/ 24 h 165"/>
                <a:gd name="T10" fmla="*/ 44 w 153"/>
                <a:gd name="T11" fmla="*/ 24 h 165"/>
                <a:gd name="T12" fmla="*/ 44 w 153"/>
                <a:gd name="T13" fmla="*/ 24 h 165"/>
                <a:gd name="T14" fmla="*/ 43 w 153"/>
                <a:gd name="T15" fmla="*/ 25 h 165"/>
                <a:gd name="T16" fmla="*/ 38 w 153"/>
                <a:gd name="T17" fmla="*/ 26 h 165"/>
                <a:gd name="T18" fmla="*/ 23 w 153"/>
                <a:gd name="T19" fmla="*/ 36 h 165"/>
                <a:gd name="T20" fmla="*/ 0 w 153"/>
                <a:gd name="T21" fmla="*/ 96 h 165"/>
                <a:gd name="T22" fmla="*/ 0 w 153"/>
                <a:gd name="T23" fmla="*/ 159 h 165"/>
                <a:gd name="T24" fmla="*/ 0 w 153"/>
                <a:gd name="T25" fmla="*/ 165 h 165"/>
                <a:gd name="T26" fmla="*/ 138 w 153"/>
                <a:gd name="T2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65">
                  <a:moveTo>
                    <a:pt x="138" y="165"/>
                  </a:moveTo>
                  <a:cubicBezTo>
                    <a:pt x="141" y="105"/>
                    <a:pt x="146" y="50"/>
                    <a:pt x="153" y="0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3" y="24"/>
                    <a:pt x="43" y="25"/>
                  </a:cubicBezTo>
                  <a:cubicBezTo>
                    <a:pt x="41" y="25"/>
                    <a:pt x="40" y="25"/>
                    <a:pt x="38" y="26"/>
                  </a:cubicBezTo>
                  <a:cubicBezTo>
                    <a:pt x="34" y="28"/>
                    <a:pt x="28" y="31"/>
                    <a:pt x="23" y="36"/>
                  </a:cubicBezTo>
                  <a:cubicBezTo>
                    <a:pt x="11" y="46"/>
                    <a:pt x="0" y="63"/>
                    <a:pt x="0" y="96"/>
                  </a:cubicBezTo>
                  <a:cubicBezTo>
                    <a:pt x="0" y="131"/>
                    <a:pt x="0" y="149"/>
                    <a:pt x="0" y="159"/>
                  </a:cubicBezTo>
                  <a:cubicBezTo>
                    <a:pt x="0" y="161"/>
                    <a:pt x="0" y="163"/>
                    <a:pt x="0" y="165"/>
                  </a:cubicBezTo>
                  <a:lnTo>
                    <a:pt x="138" y="1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505"/>
            <p:cNvSpPr/>
            <p:nvPr/>
          </p:nvSpPr>
          <p:spPr bwMode="auto">
            <a:xfrm>
              <a:off x="5226050" y="4525963"/>
              <a:ext cx="1666875" cy="419100"/>
            </a:xfrm>
            <a:custGeom>
              <a:avLst/>
              <a:gdLst>
                <a:gd name="T0" fmla="*/ 524 w 1050"/>
                <a:gd name="T1" fmla="*/ 0 h 264"/>
                <a:gd name="T2" fmla="*/ 89 w 1050"/>
                <a:gd name="T3" fmla="*/ 0 h 264"/>
                <a:gd name="T4" fmla="*/ 0 w 1050"/>
                <a:gd name="T5" fmla="*/ 0 h 264"/>
                <a:gd name="T6" fmla="*/ 99 w 1050"/>
                <a:gd name="T7" fmla="*/ 264 h 264"/>
                <a:gd name="T8" fmla="*/ 527 w 1050"/>
                <a:gd name="T9" fmla="*/ 264 h 264"/>
                <a:gd name="T10" fmla="*/ 954 w 1050"/>
                <a:gd name="T11" fmla="*/ 264 h 264"/>
                <a:gd name="T12" fmla="*/ 1050 w 1050"/>
                <a:gd name="T13" fmla="*/ 0 h 264"/>
                <a:gd name="T14" fmla="*/ 524 w 1050"/>
                <a:gd name="T1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0" h="264">
                  <a:moveTo>
                    <a:pt x="524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99" y="264"/>
                  </a:lnTo>
                  <a:lnTo>
                    <a:pt x="527" y="264"/>
                  </a:lnTo>
                  <a:lnTo>
                    <a:pt x="954" y="264"/>
                  </a:lnTo>
                  <a:lnTo>
                    <a:pt x="1050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06"/>
            <p:cNvSpPr/>
            <p:nvPr/>
          </p:nvSpPr>
          <p:spPr bwMode="auto">
            <a:xfrm>
              <a:off x="5387975" y="4987925"/>
              <a:ext cx="1344613" cy="149225"/>
            </a:xfrm>
            <a:custGeom>
              <a:avLst/>
              <a:gdLst>
                <a:gd name="T0" fmla="*/ 0 w 847"/>
                <a:gd name="T1" fmla="*/ 94 h 94"/>
                <a:gd name="T2" fmla="*/ 847 w 847"/>
                <a:gd name="T3" fmla="*/ 94 h 94"/>
                <a:gd name="T4" fmla="*/ 847 w 847"/>
                <a:gd name="T5" fmla="*/ 0 h 94"/>
                <a:gd name="T6" fmla="*/ 425 w 847"/>
                <a:gd name="T7" fmla="*/ 0 h 94"/>
                <a:gd name="T8" fmla="*/ 0 w 847"/>
                <a:gd name="T9" fmla="*/ 0 h 94"/>
                <a:gd name="T10" fmla="*/ 0 w 847"/>
                <a:gd name="T11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94">
                  <a:moveTo>
                    <a:pt x="0" y="94"/>
                  </a:moveTo>
                  <a:lnTo>
                    <a:pt x="847" y="94"/>
                  </a:lnTo>
                  <a:lnTo>
                    <a:pt x="847" y="0"/>
                  </a:lnTo>
                  <a:lnTo>
                    <a:pt x="425" y="0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07"/>
            <p:cNvSpPr/>
            <p:nvPr/>
          </p:nvSpPr>
          <p:spPr bwMode="auto">
            <a:xfrm>
              <a:off x="5591175" y="1538288"/>
              <a:ext cx="949325" cy="908050"/>
            </a:xfrm>
            <a:custGeom>
              <a:avLst/>
              <a:gdLst>
                <a:gd name="T0" fmla="*/ 104 w 224"/>
                <a:gd name="T1" fmla="*/ 7 h 214"/>
                <a:gd name="T2" fmla="*/ 77 w 224"/>
                <a:gd name="T3" fmla="*/ 40 h 214"/>
                <a:gd name="T4" fmla="*/ 0 w 224"/>
                <a:gd name="T5" fmla="*/ 183 h 214"/>
                <a:gd name="T6" fmla="*/ 54 w 224"/>
                <a:gd name="T7" fmla="*/ 205 h 214"/>
                <a:gd name="T8" fmla="*/ 117 w 224"/>
                <a:gd name="T9" fmla="*/ 214 h 214"/>
                <a:gd name="T10" fmla="*/ 201 w 224"/>
                <a:gd name="T11" fmla="*/ 199 h 214"/>
                <a:gd name="T12" fmla="*/ 224 w 224"/>
                <a:gd name="T13" fmla="*/ 188 h 214"/>
                <a:gd name="T14" fmla="*/ 111 w 224"/>
                <a:gd name="T15" fmla="*/ 0 h 214"/>
                <a:gd name="T16" fmla="*/ 104 w 224"/>
                <a:gd name="T17" fmla="*/ 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14">
                  <a:moveTo>
                    <a:pt x="104" y="7"/>
                  </a:moveTo>
                  <a:cubicBezTo>
                    <a:pt x="98" y="14"/>
                    <a:pt x="88" y="25"/>
                    <a:pt x="77" y="40"/>
                  </a:cubicBezTo>
                  <a:cubicBezTo>
                    <a:pt x="55" y="70"/>
                    <a:pt x="27" y="117"/>
                    <a:pt x="0" y="183"/>
                  </a:cubicBezTo>
                  <a:cubicBezTo>
                    <a:pt x="17" y="193"/>
                    <a:pt x="35" y="200"/>
                    <a:pt x="54" y="205"/>
                  </a:cubicBezTo>
                  <a:cubicBezTo>
                    <a:pt x="75" y="211"/>
                    <a:pt x="96" y="214"/>
                    <a:pt x="117" y="214"/>
                  </a:cubicBezTo>
                  <a:cubicBezTo>
                    <a:pt x="146" y="214"/>
                    <a:pt x="174" y="209"/>
                    <a:pt x="201" y="199"/>
                  </a:cubicBezTo>
                  <a:cubicBezTo>
                    <a:pt x="209" y="196"/>
                    <a:pt x="216" y="192"/>
                    <a:pt x="224" y="188"/>
                  </a:cubicBezTo>
                  <a:cubicBezTo>
                    <a:pt x="177" y="70"/>
                    <a:pt x="124" y="13"/>
                    <a:pt x="111" y="0"/>
                  </a:cubicBezTo>
                  <a:cubicBezTo>
                    <a:pt x="109" y="1"/>
                    <a:pt x="107" y="4"/>
                    <a:pt x="10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08"/>
            <p:cNvSpPr>
              <a:spLocks noEditPoints="1"/>
            </p:cNvSpPr>
            <p:nvPr/>
          </p:nvSpPr>
          <p:spPr bwMode="auto">
            <a:xfrm>
              <a:off x="5629275" y="2755900"/>
              <a:ext cx="847725" cy="831850"/>
            </a:xfrm>
            <a:custGeom>
              <a:avLst/>
              <a:gdLst>
                <a:gd name="T0" fmla="*/ 100 w 200"/>
                <a:gd name="T1" fmla="*/ 0 h 196"/>
                <a:gd name="T2" fmla="*/ 100 w 200"/>
                <a:gd name="T3" fmla="*/ 0 h 196"/>
                <a:gd name="T4" fmla="*/ 100 w 200"/>
                <a:gd name="T5" fmla="*/ 0 h 196"/>
                <a:gd name="T6" fmla="*/ 0 w 200"/>
                <a:gd name="T7" fmla="*/ 98 h 196"/>
                <a:gd name="T8" fmla="*/ 0 w 200"/>
                <a:gd name="T9" fmla="*/ 98 h 196"/>
                <a:gd name="T10" fmla="*/ 100 w 200"/>
                <a:gd name="T11" fmla="*/ 196 h 196"/>
                <a:gd name="T12" fmla="*/ 100 w 200"/>
                <a:gd name="T13" fmla="*/ 196 h 196"/>
                <a:gd name="T14" fmla="*/ 200 w 200"/>
                <a:gd name="T15" fmla="*/ 98 h 196"/>
                <a:gd name="T16" fmla="*/ 200 w 200"/>
                <a:gd name="T17" fmla="*/ 98 h 196"/>
                <a:gd name="T18" fmla="*/ 100 w 200"/>
                <a:gd name="T19" fmla="*/ 0 h 196"/>
                <a:gd name="T20" fmla="*/ 184 w 200"/>
                <a:gd name="T21" fmla="*/ 124 h 196"/>
                <a:gd name="T22" fmla="*/ 100 w 200"/>
                <a:gd name="T23" fmla="*/ 184 h 196"/>
                <a:gd name="T24" fmla="*/ 100 w 200"/>
                <a:gd name="T25" fmla="*/ 184 h 196"/>
                <a:gd name="T26" fmla="*/ 100 w 200"/>
                <a:gd name="T27" fmla="*/ 184 h 196"/>
                <a:gd name="T28" fmla="*/ 12 w 200"/>
                <a:gd name="T29" fmla="*/ 98 h 196"/>
                <a:gd name="T30" fmla="*/ 12 w 200"/>
                <a:gd name="T31" fmla="*/ 98 h 196"/>
                <a:gd name="T32" fmla="*/ 12 w 200"/>
                <a:gd name="T33" fmla="*/ 98 h 196"/>
                <a:gd name="T34" fmla="*/ 12 w 200"/>
                <a:gd name="T35" fmla="*/ 98 h 196"/>
                <a:gd name="T36" fmla="*/ 12 w 200"/>
                <a:gd name="T37" fmla="*/ 98 h 196"/>
                <a:gd name="T38" fmla="*/ 100 w 200"/>
                <a:gd name="T39" fmla="*/ 12 h 196"/>
                <a:gd name="T40" fmla="*/ 100 w 200"/>
                <a:gd name="T41" fmla="*/ 12 h 196"/>
                <a:gd name="T42" fmla="*/ 100 w 200"/>
                <a:gd name="T43" fmla="*/ 12 h 196"/>
                <a:gd name="T44" fmla="*/ 100 w 200"/>
                <a:gd name="T45" fmla="*/ 12 h 196"/>
                <a:gd name="T46" fmla="*/ 100 w 200"/>
                <a:gd name="T47" fmla="*/ 12 h 196"/>
                <a:gd name="T48" fmla="*/ 162 w 200"/>
                <a:gd name="T49" fmla="*/ 38 h 196"/>
                <a:gd name="T50" fmla="*/ 188 w 200"/>
                <a:gd name="T51" fmla="*/ 98 h 196"/>
                <a:gd name="T52" fmla="*/ 184 w 200"/>
                <a:gd name="T53" fmla="*/ 12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6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52"/>
                    <a:pt x="45" y="196"/>
                    <a:pt x="100" y="19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56" y="196"/>
                    <a:pt x="200" y="153"/>
                    <a:pt x="200" y="98"/>
                  </a:cubicBezTo>
                  <a:cubicBezTo>
                    <a:pt x="200" y="98"/>
                    <a:pt x="200" y="98"/>
                    <a:pt x="200" y="98"/>
                  </a:cubicBezTo>
                  <a:cubicBezTo>
                    <a:pt x="200" y="44"/>
                    <a:pt x="156" y="0"/>
                    <a:pt x="100" y="0"/>
                  </a:cubicBezTo>
                  <a:close/>
                  <a:moveTo>
                    <a:pt x="184" y="124"/>
                  </a:moveTo>
                  <a:cubicBezTo>
                    <a:pt x="173" y="159"/>
                    <a:pt x="139" y="184"/>
                    <a:pt x="100" y="184"/>
                  </a:cubicBezTo>
                  <a:cubicBezTo>
                    <a:pt x="100" y="184"/>
                    <a:pt x="100" y="184"/>
                    <a:pt x="100" y="184"/>
                  </a:cubicBezTo>
                  <a:cubicBezTo>
                    <a:pt x="100" y="184"/>
                    <a:pt x="100" y="184"/>
                    <a:pt x="100" y="184"/>
                  </a:cubicBezTo>
                  <a:cubicBezTo>
                    <a:pt x="52" y="184"/>
                    <a:pt x="12" y="146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51"/>
                    <a:pt x="52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24" y="12"/>
                    <a:pt x="146" y="22"/>
                    <a:pt x="162" y="38"/>
                  </a:cubicBezTo>
                  <a:cubicBezTo>
                    <a:pt x="178" y="53"/>
                    <a:pt x="188" y="75"/>
                    <a:pt x="188" y="98"/>
                  </a:cubicBezTo>
                  <a:cubicBezTo>
                    <a:pt x="188" y="107"/>
                    <a:pt x="187" y="116"/>
                    <a:pt x="184" y="124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09"/>
            <p:cNvSpPr/>
            <p:nvPr/>
          </p:nvSpPr>
          <p:spPr bwMode="auto">
            <a:xfrm>
              <a:off x="6053138" y="27305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 cap="rnd">
              <a:solidFill>
                <a:srgbClr val="86878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10"/>
            <p:cNvSpPr>
              <a:spLocks noEditPoints="1"/>
            </p:cNvSpPr>
            <p:nvPr/>
          </p:nvSpPr>
          <p:spPr bwMode="auto">
            <a:xfrm>
              <a:off x="5603875" y="2730500"/>
              <a:ext cx="898525" cy="882650"/>
            </a:xfrm>
            <a:custGeom>
              <a:avLst/>
              <a:gdLst>
                <a:gd name="T0" fmla="*/ 106 w 212"/>
                <a:gd name="T1" fmla="*/ 0 h 208"/>
                <a:gd name="T2" fmla="*/ 106 w 212"/>
                <a:gd name="T3" fmla="*/ 0 h 208"/>
                <a:gd name="T4" fmla="*/ 106 w 212"/>
                <a:gd name="T5" fmla="*/ 0 h 208"/>
                <a:gd name="T6" fmla="*/ 0 w 212"/>
                <a:gd name="T7" fmla="*/ 104 h 208"/>
                <a:gd name="T8" fmla="*/ 0 w 212"/>
                <a:gd name="T9" fmla="*/ 104 h 208"/>
                <a:gd name="T10" fmla="*/ 0 w 212"/>
                <a:gd name="T11" fmla="*/ 104 h 208"/>
                <a:gd name="T12" fmla="*/ 106 w 212"/>
                <a:gd name="T13" fmla="*/ 208 h 208"/>
                <a:gd name="T14" fmla="*/ 106 w 212"/>
                <a:gd name="T15" fmla="*/ 208 h 208"/>
                <a:gd name="T16" fmla="*/ 212 w 212"/>
                <a:gd name="T17" fmla="*/ 104 h 208"/>
                <a:gd name="T18" fmla="*/ 212 w 212"/>
                <a:gd name="T19" fmla="*/ 104 h 208"/>
                <a:gd name="T20" fmla="*/ 106 w 212"/>
                <a:gd name="T21" fmla="*/ 0 h 208"/>
                <a:gd name="T22" fmla="*/ 206 w 212"/>
                <a:gd name="T23" fmla="*/ 104 h 208"/>
                <a:gd name="T24" fmla="*/ 106 w 212"/>
                <a:gd name="T25" fmla="*/ 202 h 208"/>
                <a:gd name="T26" fmla="*/ 106 w 212"/>
                <a:gd name="T27" fmla="*/ 202 h 208"/>
                <a:gd name="T28" fmla="*/ 6 w 212"/>
                <a:gd name="T29" fmla="*/ 104 h 208"/>
                <a:gd name="T30" fmla="*/ 6 w 212"/>
                <a:gd name="T31" fmla="*/ 104 h 208"/>
                <a:gd name="T32" fmla="*/ 106 w 212"/>
                <a:gd name="T33" fmla="*/ 6 h 208"/>
                <a:gd name="T34" fmla="*/ 106 w 212"/>
                <a:gd name="T35" fmla="*/ 6 h 208"/>
                <a:gd name="T36" fmla="*/ 106 w 212"/>
                <a:gd name="T37" fmla="*/ 6 h 208"/>
                <a:gd name="T38" fmla="*/ 206 w 212"/>
                <a:gd name="T39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2" h="208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48" y="0"/>
                    <a:pt x="0" y="47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62"/>
                    <a:pt x="47" y="208"/>
                    <a:pt x="106" y="208"/>
                  </a:cubicBezTo>
                  <a:cubicBezTo>
                    <a:pt x="106" y="208"/>
                    <a:pt x="106" y="208"/>
                    <a:pt x="106" y="208"/>
                  </a:cubicBezTo>
                  <a:cubicBezTo>
                    <a:pt x="165" y="208"/>
                    <a:pt x="212" y="162"/>
                    <a:pt x="212" y="104"/>
                  </a:cubicBezTo>
                  <a:cubicBezTo>
                    <a:pt x="212" y="104"/>
                    <a:pt x="212" y="104"/>
                    <a:pt x="212" y="104"/>
                  </a:cubicBezTo>
                  <a:cubicBezTo>
                    <a:pt x="212" y="47"/>
                    <a:pt x="165" y="0"/>
                    <a:pt x="106" y="0"/>
                  </a:cubicBezTo>
                  <a:close/>
                  <a:moveTo>
                    <a:pt x="206" y="104"/>
                  </a:moveTo>
                  <a:cubicBezTo>
                    <a:pt x="206" y="159"/>
                    <a:pt x="162" y="202"/>
                    <a:pt x="106" y="202"/>
                  </a:cubicBezTo>
                  <a:cubicBezTo>
                    <a:pt x="106" y="202"/>
                    <a:pt x="106" y="202"/>
                    <a:pt x="106" y="202"/>
                  </a:cubicBezTo>
                  <a:cubicBezTo>
                    <a:pt x="51" y="202"/>
                    <a:pt x="6" y="158"/>
                    <a:pt x="6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6" y="50"/>
                    <a:pt x="51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62" y="6"/>
                    <a:pt x="206" y="50"/>
                    <a:pt x="206" y="104"/>
                  </a:cubicBez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11"/>
            <p:cNvSpPr>
              <a:spLocks noEditPoints="1"/>
            </p:cNvSpPr>
            <p:nvPr/>
          </p:nvSpPr>
          <p:spPr bwMode="auto">
            <a:xfrm>
              <a:off x="5705475" y="2833688"/>
              <a:ext cx="695325" cy="677863"/>
            </a:xfrm>
            <a:custGeom>
              <a:avLst/>
              <a:gdLst>
                <a:gd name="T0" fmla="*/ 82 w 164"/>
                <a:gd name="T1" fmla="*/ 0 h 160"/>
                <a:gd name="T2" fmla="*/ 82 w 164"/>
                <a:gd name="T3" fmla="*/ 0 h 160"/>
                <a:gd name="T4" fmla="*/ 82 w 164"/>
                <a:gd name="T5" fmla="*/ 0 h 160"/>
                <a:gd name="T6" fmla="*/ 82 w 164"/>
                <a:gd name="T7" fmla="*/ 0 h 160"/>
                <a:gd name="T8" fmla="*/ 0 w 164"/>
                <a:gd name="T9" fmla="*/ 80 h 160"/>
                <a:gd name="T10" fmla="*/ 0 w 164"/>
                <a:gd name="T11" fmla="*/ 80 h 160"/>
                <a:gd name="T12" fmla="*/ 0 w 164"/>
                <a:gd name="T13" fmla="*/ 80 h 160"/>
                <a:gd name="T14" fmla="*/ 0 w 164"/>
                <a:gd name="T15" fmla="*/ 80 h 160"/>
                <a:gd name="T16" fmla="*/ 0 w 164"/>
                <a:gd name="T17" fmla="*/ 80 h 160"/>
                <a:gd name="T18" fmla="*/ 0 w 164"/>
                <a:gd name="T19" fmla="*/ 84 h 160"/>
                <a:gd name="T20" fmla="*/ 1 w 164"/>
                <a:gd name="T21" fmla="*/ 93 h 160"/>
                <a:gd name="T22" fmla="*/ 2 w 164"/>
                <a:gd name="T23" fmla="*/ 96 h 160"/>
                <a:gd name="T24" fmla="*/ 82 w 164"/>
                <a:gd name="T25" fmla="*/ 160 h 160"/>
                <a:gd name="T26" fmla="*/ 164 w 164"/>
                <a:gd name="T27" fmla="*/ 80 h 160"/>
                <a:gd name="T28" fmla="*/ 140 w 164"/>
                <a:gd name="T29" fmla="*/ 24 h 160"/>
                <a:gd name="T30" fmla="*/ 82 w 164"/>
                <a:gd name="T31" fmla="*/ 0 h 160"/>
                <a:gd name="T32" fmla="*/ 160 w 164"/>
                <a:gd name="T33" fmla="*/ 80 h 160"/>
                <a:gd name="T34" fmla="*/ 82 w 164"/>
                <a:gd name="T35" fmla="*/ 157 h 160"/>
                <a:gd name="T36" fmla="*/ 82 w 164"/>
                <a:gd name="T37" fmla="*/ 157 h 160"/>
                <a:gd name="T38" fmla="*/ 4 w 164"/>
                <a:gd name="T39" fmla="*/ 81 h 160"/>
                <a:gd name="T40" fmla="*/ 4 w 164"/>
                <a:gd name="T41" fmla="*/ 81 h 160"/>
                <a:gd name="T42" fmla="*/ 4 w 164"/>
                <a:gd name="T43" fmla="*/ 80 h 160"/>
                <a:gd name="T44" fmla="*/ 82 w 164"/>
                <a:gd name="T45" fmla="*/ 4 h 160"/>
                <a:gd name="T46" fmla="*/ 82 w 164"/>
                <a:gd name="T47" fmla="*/ 4 h 160"/>
                <a:gd name="T48" fmla="*/ 160 w 164"/>
                <a:gd name="T4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160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2"/>
                    <a:pt x="0" y="83"/>
                    <a:pt x="0" y="84"/>
                  </a:cubicBezTo>
                  <a:cubicBezTo>
                    <a:pt x="0" y="87"/>
                    <a:pt x="1" y="90"/>
                    <a:pt x="1" y="93"/>
                  </a:cubicBezTo>
                  <a:cubicBezTo>
                    <a:pt x="1" y="94"/>
                    <a:pt x="2" y="95"/>
                    <a:pt x="2" y="96"/>
                  </a:cubicBezTo>
                  <a:cubicBezTo>
                    <a:pt x="9" y="133"/>
                    <a:pt x="42" y="160"/>
                    <a:pt x="82" y="160"/>
                  </a:cubicBezTo>
                  <a:cubicBezTo>
                    <a:pt x="127" y="160"/>
                    <a:pt x="164" y="125"/>
                    <a:pt x="164" y="80"/>
                  </a:cubicBezTo>
                  <a:cubicBezTo>
                    <a:pt x="164" y="58"/>
                    <a:pt x="155" y="38"/>
                    <a:pt x="140" y="24"/>
                  </a:cubicBezTo>
                  <a:cubicBezTo>
                    <a:pt x="125" y="9"/>
                    <a:pt x="105" y="0"/>
                    <a:pt x="82" y="0"/>
                  </a:cubicBezTo>
                  <a:close/>
                  <a:moveTo>
                    <a:pt x="160" y="80"/>
                  </a:moveTo>
                  <a:cubicBezTo>
                    <a:pt x="160" y="123"/>
                    <a:pt x="125" y="157"/>
                    <a:pt x="82" y="157"/>
                  </a:cubicBezTo>
                  <a:cubicBezTo>
                    <a:pt x="82" y="157"/>
                    <a:pt x="82" y="157"/>
                    <a:pt x="82" y="157"/>
                  </a:cubicBezTo>
                  <a:cubicBezTo>
                    <a:pt x="39" y="157"/>
                    <a:pt x="4" y="123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38"/>
                    <a:pt x="39" y="4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125" y="4"/>
                    <a:pt x="160" y="38"/>
                    <a:pt x="160" y="80"/>
                  </a:cubicBez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512"/>
            <p:cNvSpPr>
              <a:spLocks noChangeShapeType="1"/>
            </p:cNvSpPr>
            <p:nvPr/>
          </p:nvSpPr>
          <p:spPr bwMode="auto">
            <a:xfrm>
              <a:off x="6053138" y="2806700"/>
              <a:ext cx="0" cy="0"/>
            </a:xfrm>
            <a:prstGeom prst="line">
              <a:avLst/>
            </a:prstGeom>
            <a:noFill/>
            <a:ln w="0" cap="rnd">
              <a:solidFill>
                <a:srgbClr val="86878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Line 513"/>
            <p:cNvSpPr>
              <a:spLocks noChangeShapeType="1"/>
            </p:cNvSpPr>
            <p:nvPr/>
          </p:nvSpPr>
          <p:spPr bwMode="auto">
            <a:xfrm>
              <a:off x="5680075" y="3171825"/>
              <a:ext cx="0" cy="0"/>
            </a:xfrm>
            <a:prstGeom prst="line">
              <a:avLst/>
            </a:prstGeom>
            <a:noFill/>
            <a:ln w="0" cap="rnd">
              <a:solidFill>
                <a:srgbClr val="86878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14"/>
            <p:cNvSpPr>
              <a:spLocks noEditPoints="1"/>
            </p:cNvSpPr>
            <p:nvPr/>
          </p:nvSpPr>
          <p:spPr bwMode="auto">
            <a:xfrm>
              <a:off x="5680075" y="2806700"/>
              <a:ext cx="746125" cy="730250"/>
            </a:xfrm>
            <a:custGeom>
              <a:avLst/>
              <a:gdLst>
                <a:gd name="T0" fmla="*/ 88 w 176"/>
                <a:gd name="T1" fmla="*/ 0 h 172"/>
                <a:gd name="T2" fmla="*/ 88 w 176"/>
                <a:gd name="T3" fmla="*/ 0 h 172"/>
                <a:gd name="T4" fmla="*/ 88 w 176"/>
                <a:gd name="T5" fmla="*/ 0 h 172"/>
                <a:gd name="T6" fmla="*/ 88 w 176"/>
                <a:gd name="T7" fmla="*/ 0 h 172"/>
                <a:gd name="T8" fmla="*/ 88 w 176"/>
                <a:gd name="T9" fmla="*/ 0 h 172"/>
                <a:gd name="T10" fmla="*/ 88 w 176"/>
                <a:gd name="T11" fmla="*/ 0 h 172"/>
                <a:gd name="T12" fmla="*/ 88 w 176"/>
                <a:gd name="T13" fmla="*/ 0 h 172"/>
                <a:gd name="T14" fmla="*/ 0 w 176"/>
                <a:gd name="T15" fmla="*/ 86 h 172"/>
                <a:gd name="T16" fmla="*/ 0 w 176"/>
                <a:gd name="T17" fmla="*/ 86 h 172"/>
                <a:gd name="T18" fmla="*/ 0 w 176"/>
                <a:gd name="T19" fmla="*/ 86 h 172"/>
                <a:gd name="T20" fmla="*/ 0 w 176"/>
                <a:gd name="T21" fmla="*/ 86 h 172"/>
                <a:gd name="T22" fmla="*/ 0 w 176"/>
                <a:gd name="T23" fmla="*/ 86 h 172"/>
                <a:gd name="T24" fmla="*/ 88 w 176"/>
                <a:gd name="T25" fmla="*/ 172 h 172"/>
                <a:gd name="T26" fmla="*/ 88 w 176"/>
                <a:gd name="T27" fmla="*/ 172 h 172"/>
                <a:gd name="T28" fmla="*/ 88 w 176"/>
                <a:gd name="T29" fmla="*/ 172 h 172"/>
                <a:gd name="T30" fmla="*/ 172 w 176"/>
                <a:gd name="T31" fmla="*/ 112 h 172"/>
                <a:gd name="T32" fmla="*/ 176 w 176"/>
                <a:gd name="T33" fmla="*/ 86 h 172"/>
                <a:gd name="T34" fmla="*/ 150 w 176"/>
                <a:gd name="T35" fmla="*/ 26 h 172"/>
                <a:gd name="T36" fmla="*/ 88 w 176"/>
                <a:gd name="T37" fmla="*/ 0 h 172"/>
                <a:gd name="T38" fmla="*/ 88 w 176"/>
                <a:gd name="T39" fmla="*/ 166 h 172"/>
                <a:gd name="T40" fmla="*/ 8 w 176"/>
                <a:gd name="T41" fmla="*/ 102 h 172"/>
                <a:gd name="T42" fmla="*/ 7 w 176"/>
                <a:gd name="T43" fmla="*/ 99 h 172"/>
                <a:gd name="T44" fmla="*/ 6 w 176"/>
                <a:gd name="T45" fmla="*/ 90 h 172"/>
                <a:gd name="T46" fmla="*/ 6 w 176"/>
                <a:gd name="T47" fmla="*/ 86 h 172"/>
                <a:gd name="T48" fmla="*/ 6 w 176"/>
                <a:gd name="T49" fmla="*/ 86 h 172"/>
                <a:gd name="T50" fmla="*/ 6 w 176"/>
                <a:gd name="T51" fmla="*/ 86 h 172"/>
                <a:gd name="T52" fmla="*/ 6 w 176"/>
                <a:gd name="T53" fmla="*/ 86 h 172"/>
                <a:gd name="T54" fmla="*/ 6 w 176"/>
                <a:gd name="T55" fmla="*/ 86 h 172"/>
                <a:gd name="T56" fmla="*/ 88 w 176"/>
                <a:gd name="T57" fmla="*/ 6 h 172"/>
                <a:gd name="T58" fmla="*/ 88 w 176"/>
                <a:gd name="T59" fmla="*/ 6 h 172"/>
                <a:gd name="T60" fmla="*/ 88 w 176"/>
                <a:gd name="T61" fmla="*/ 6 h 172"/>
                <a:gd name="T62" fmla="*/ 88 w 176"/>
                <a:gd name="T63" fmla="*/ 6 h 172"/>
                <a:gd name="T64" fmla="*/ 146 w 176"/>
                <a:gd name="T65" fmla="*/ 30 h 172"/>
                <a:gd name="T66" fmla="*/ 170 w 176"/>
                <a:gd name="T67" fmla="*/ 86 h 172"/>
                <a:gd name="T68" fmla="*/ 88 w 176"/>
                <a:gd name="T69" fmla="*/ 16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6" h="172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34"/>
                    <a:pt x="40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127" y="172"/>
                    <a:pt x="161" y="147"/>
                    <a:pt x="172" y="112"/>
                  </a:cubicBezTo>
                  <a:cubicBezTo>
                    <a:pt x="175" y="104"/>
                    <a:pt x="176" y="95"/>
                    <a:pt x="176" y="86"/>
                  </a:cubicBezTo>
                  <a:cubicBezTo>
                    <a:pt x="176" y="63"/>
                    <a:pt x="166" y="41"/>
                    <a:pt x="150" y="26"/>
                  </a:cubicBezTo>
                  <a:cubicBezTo>
                    <a:pt x="134" y="10"/>
                    <a:pt x="112" y="0"/>
                    <a:pt x="88" y="0"/>
                  </a:cubicBezTo>
                  <a:close/>
                  <a:moveTo>
                    <a:pt x="88" y="166"/>
                  </a:moveTo>
                  <a:cubicBezTo>
                    <a:pt x="48" y="166"/>
                    <a:pt x="15" y="139"/>
                    <a:pt x="8" y="102"/>
                  </a:cubicBezTo>
                  <a:cubicBezTo>
                    <a:pt x="8" y="101"/>
                    <a:pt x="7" y="100"/>
                    <a:pt x="7" y="99"/>
                  </a:cubicBezTo>
                  <a:cubicBezTo>
                    <a:pt x="7" y="96"/>
                    <a:pt x="6" y="93"/>
                    <a:pt x="6" y="90"/>
                  </a:cubicBezTo>
                  <a:cubicBezTo>
                    <a:pt x="6" y="89"/>
                    <a:pt x="6" y="88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42"/>
                    <a:pt x="43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111" y="6"/>
                    <a:pt x="131" y="15"/>
                    <a:pt x="146" y="30"/>
                  </a:cubicBezTo>
                  <a:cubicBezTo>
                    <a:pt x="161" y="44"/>
                    <a:pt x="170" y="64"/>
                    <a:pt x="170" y="86"/>
                  </a:cubicBezTo>
                  <a:cubicBezTo>
                    <a:pt x="170" y="131"/>
                    <a:pt x="133" y="166"/>
                    <a:pt x="88" y="166"/>
                  </a:cubicBez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15"/>
            <p:cNvSpPr>
              <a:spLocks noEditPoints="1"/>
            </p:cNvSpPr>
            <p:nvPr/>
          </p:nvSpPr>
          <p:spPr bwMode="auto">
            <a:xfrm>
              <a:off x="5722938" y="2849563"/>
              <a:ext cx="661988" cy="649288"/>
            </a:xfrm>
            <a:custGeom>
              <a:avLst/>
              <a:gdLst>
                <a:gd name="T0" fmla="*/ 78 w 156"/>
                <a:gd name="T1" fmla="*/ 0 h 153"/>
                <a:gd name="T2" fmla="*/ 78 w 156"/>
                <a:gd name="T3" fmla="*/ 0 h 153"/>
                <a:gd name="T4" fmla="*/ 0 w 156"/>
                <a:gd name="T5" fmla="*/ 76 h 153"/>
                <a:gd name="T6" fmla="*/ 0 w 156"/>
                <a:gd name="T7" fmla="*/ 77 h 153"/>
                <a:gd name="T8" fmla="*/ 0 w 156"/>
                <a:gd name="T9" fmla="*/ 77 h 153"/>
                <a:gd name="T10" fmla="*/ 78 w 156"/>
                <a:gd name="T11" fmla="*/ 153 h 153"/>
                <a:gd name="T12" fmla="*/ 78 w 156"/>
                <a:gd name="T13" fmla="*/ 153 h 153"/>
                <a:gd name="T14" fmla="*/ 156 w 156"/>
                <a:gd name="T15" fmla="*/ 76 h 153"/>
                <a:gd name="T16" fmla="*/ 156 w 156"/>
                <a:gd name="T17" fmla="*/ 76 h 153"/>
                <a:gd name="T18" fmla="*/ 78 w 156"/>
                <a:gd name="T19" fmla="*/ 0 h 153"/>
                <a:gd name="T20" fmla="*/ 150 w 156"/>
                <a:gd name="T21" fmla="*/ 76 h 153"/>
                <a:gd name="T22" fmla="*/ 78 w 156"/>
                <a:gd name="T23" fmla="*/ 147 h 153"/>
                <a:gd name="T24" fmla="*/ 78 w 156"/>
                <a:gd name="T25" fmla="*/ 147 h 153"/>
                <a:gd name="T26" fmla="*/ 6 w 156"/>
                <a:gd name="T27" fmla="*/ 77 h 153"/>
                <a:gd name="T28" fmla="*/ 6 w 156"/>
                <a:gd name="T29" fmla="*/ 77 h 153"/>
                <a:gd name="T30" fmla="*/ 6 w 156"/>
                <a:gd name="T31" fmla="*/ 76 h 153"/>
                <a:gd name="T32" fmla="*/ 78 w 156"/>
                <a:gd name="T33" fmla="*/ 6 h 153"/>
                <a:gd name="T34" fmla="*/ 78 w 156"/>
                <a:gd name="T35" fmla="*/ 6 h 153"/>
                <a:gd name="T36" fmla="*/ 150 w 156"/>
                <a:gd name="T37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6" h="153">
                  <a:moveTo>
                    <a:pt x="7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19"/>
                    <a:pt x="35" y="153"/>
                    <a:pt x="78" y="153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121" y="153"/>
                    <a:pt x="156" y="119"/>
                    <a:pt x="156" y="76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34"/>
                    <a:pt x="121" y="0"/>
                    <a:pt x="78" y="0"/>
                  </a:cubicBezTo>
                  <a:close/>
                  <a:moveTo>
                    <a:pt x="150" y="76"/>
                  </a:moveTo>
                  <a:cubicBezTo>
                    <a:pt x="150" y="115"/>
                    <a:pt x="118" y="147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38" y="147"/>
                    <a:pt x="6" y="115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37"/>
                    <a:pt x="3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118" y="6"/>
                    <a:pt x="150" y="37"/>
                    <a:pt x="150" y="76"/>
                  </a:cubicBez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16"/>
            <p:cNvSpPr/>
            <p:nvPr/>
          </p:nvSpPr>
          <p:spPr bwMode="auto">
            <a:xfrm>
              <a:off x="5973763" y="3057525"/>
              <a:ext cx="130175" cy="111125"/>
            </a:xfrm>
            <a:custGeom>
              <a:avLst/>
              <a:gdLst>
                <a:gd name="T0" fmla="*/ 30 w 31"/>
                <a:gd name="T1" fmla="*/ 1 h 26"/>
                <a:gd name="T2" fmla="*/ 28 w 31"/>
                <a:gd name="T3" fmla="*/ 1 h 26"/>
                <a:gd name="T4" fmla="*/ 1 w 31"/>
                <a:gd name="T5" fmla="*/ 23 h 26"/>
                <a:gd name="T6" fmla="*/ 1 w 31"/>
                <a:gd name="T7" fmla="*/ 26 h 26"/>
                <a:gd name="T8" fmla="*/ 2 w 31"/>
                <a:gd name="T9" fmla="*/ 26 h 26"/>
                <a:gd name="T10" fmla="*/ 3 w 31"/>
                <a:gd name="T11" fmla="*/ 26 h 26"/>
                <a:gd name="T12" fmla="*/ 30 w 31"/>
                <a:gd name="T13" fmla="*/ 3 h 26"/>
                <a:gd name="T14" fmla="*/ 30 w 31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6">
                  <a:moveTo>
                    <a:pt x="30" y="1"/>
                  </a:moveTo>
                  <a:cubicBezTo>
                    <a:pt x="30" y="0"/>
                    <a:pt x="29" y="0"/>
                    <a:pt x="28" y="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5"/>
                    <a:pt x="1" y="26"/>
                  </a:cubicBezTo>
                  <a:cubicBezTo>
                    <a:pt x="1" y="26"/>
                    <a:pt x="1" y="26"/>
                    <a:pt x="2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2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17"/>
            <p:cNvSpPr/>
            <p:nvPr/>
          </p:nvSpPr>
          <p:spPr bwMode="auto">
            <a:xfrm>
              <a:off x="6062663" y="3062288"/>
              <a:ext cx="130175" cy="114300"/>
            </a:xfrm>
            <a:custGeom>
              <a:avLst/>
              <a:gdLst>
                <a:gd name="T0" fmla="*/ 29 w 31"/>
                <a:gd name="T1" fmla="*/ 0 h 27"/>
                <a:gd name="T2" fmla="*/ 1 w 31"/>
                <a:gd name="T3" fmla="*/ 24 h 27"/>
                <a:gd name="T4" fmla="*/ 1 w 31"/>
                <a:gd name="T5" fmla="*/ 26 h 27"/>
                <a:gd name="T6" fmla="*/ 2 w 31"/>
                <a:gd name="T7" fmla="*/ 27 h 27"/>
                <a:gd name="T8" fmla="*/ 3 w 31"/>
                <a:gd name="T9" fmla="*/ 26 h 27"/>
                <a:gd name="T10" fmla="*/ 31 w 31"/>
                <a:gd name="T11" fmla="*/ 3 h 27"/>
                <a:gd name="T12" fmla="*/ 31 w 31"/>
                <a:gd name="T13" fmla="*/ 1 h 27"/>
                <a:gd name="T14" fmla="*/ 29 w 31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7">
                  <a:moveTo>
                    <a:pt x="29" y="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5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2" y="27"/>
                    <a:pt x="2" y="26"/>
                    <a:pt x="3" y="2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18"/>
            <p:cNvSpPr/>
            <p:nvPr/>
          </p:nvSpPr>
          <p:spPr bwMode="auto">
            <a:xfrm>
              <a:off x="6075363" y="3181350"/>
              <a:ext cx="79375" cy="71438"/>
            </a:xfrm>
            <a:custGeom>
              <a:avLst/>
              <a:gdLst>
                <a:gd name="T0" fmla="*/ 17 w 19"/>
                <a:gd name="T1" fmla="*/ 1 h 17"/>
                <a:gd name="T2" fmla="*/ 1 w 19"/>
                <a:gd name="T3" fmla="*/ 14 h 17"/>
                <a:gd name="T4" fmla="*/ 1 w 19"/>
                <a:gd name="T5" fmla="*/ 16 h 17"/>
                <a:gd name="T6" fmla="*/ 2 w 19"/>
                <a:gd name="T7" fmla="*/ 17 h 17"/>
                <a:gd name="T8" fmla="*/ 3 w 19"/>
                <a:gd name="T9" fmla="*/ 16 h 17"/>
                <a:gd name="T10" fmla="*/ 19 w 19"/>
                <a:gd name="T11" fmla="*/ 3 h 17"/>
                <a:gd name="T12" fmla="*/ 19 w 19"/>
                <a:gd name="T13" fmla="*/ 1 h 17"/>
                <a:gd name="T14" fmla="*/ 17 w 19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7">
                  <a:moveTo>
                    <a:pt x="17" y="1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2" y="17"/>
                    <a:pt x="2" y="17"/>
                    <a:pt x="3" y="1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2"/>
                    <a:pt x="19" y="1"/>
                  </a:cubicBezTo>
                  <a:cubicBezTo>
                    <a:pt x="18" y="0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9"/>
            <p:cNvSpPr/>
            <p:nvPr/>
          </p:nvSpPr>
          <p:spPr bwMode="auto">
            <a:xfrm>
              <a:off x="5976938" y="3184525"/>
              <a:ext cx="73025" cy="63500"/>
            </a:xfrm>
            <a:custGeom>
              <a:avLst/>
              <a:gdLst>
                <a:gd name="T0" fmla="*/ 15 w 17"/>
                <a:gd name="T1" fmla="*/ 0 h 15"/>
                <a:gd name="T2" fmla="*/ 1 w 17"/>
                <a:gd name="T3" fmla="*/ 12 h 15"/>
                <a:gd name="T4" fmla="*/ 1 w 17"/>
                <a:gd name="T5" fmla="*/ 14 h 15"/>
                <a:gd name="T6" fmla="*/ 2 w 17"/>
                <a:gd name="T7" fmla="*/ 14 h 15"/>
                <a:gd name="T8" fmla="*/ 3 w 17"/>
                <a:gd name="T9" fmla="*/ 14 h 15"/>
                <a:gd name="T10" fmla="*/ 17 w 17"/>
                <a:gd name="T11" fmla="*/ 3 h 15"/>
                <a:gd name="T12" fmla="*/ 17 w 17"/>
                <a:gd name="T13" fmla="*/ 0 h 15"/>
                <a:gd name="T14" fmla="*/ 15 w 17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5">
                  <a:moveTo>
                    <a:pt x="15" y="0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2" y="15"/>
                    <a:pt x="3" y="14"/>
                    <a:pt x="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08788" y="2243138"/>
            <a:ext cx="1131888" cy="17463"/>
            <a:chOff x="6808788" y="2243138"/>
            <a:chExt cx="1131888" cy="17463"/>
          </a:xfrm>
        </p:grpSpPr>
        <p:sp>
          <p:nvSpPr>
            <p:cNvPr id="28" name="Freeform 520"/>
            <p:cNvSpPr/>
            <p:nvPr/>
          </p:nvSpPr>
          <p:spPr bwMode="auto">
            <a:xfrm>
              <a:off x="6808788" y="2243138"/>
              <a:ext cx="41275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21"/>
            <p:cNvSpPr>
              <a:spLocks noEditPoints="1"/>
            </p:cNvSpPr>
            <p:nvPr/>
          </p:nvSpPr>
          <p:spPr bwMode="auto">
            <a:xfrm>
              <a:off x="6884988" y="2243138"/>
              <a:ext cx="979488" cy="17463"/>
            </a:xfrm>
            <a:custGeom>
              <a:avLst/>
              <a:gdLst>
                <a:gd name="T0" fmla="*/ 217 w 231"/>
                <a:gd name="T1" fmla="*/ 4 h 4"/>
                <a:gd name="T2" fmla="*/ 217 w 231"/>
                <a:gd name="T3" fmla="*/ 0 h 4"/>
                <a:gd name="T4" fmla="*/ 231 w 231"/>
                <a:gd name="T5" fmla="*/ 2 h 4"/>
                <a:gd name="T6" fmla="*/ 205 w 231"/>
                <a:gd name="T7" fmla="*/ 4 h 4"/>
                <a:gd name="T8" fmla="*/ 191 w 231"/>
                <a:gd name="T9" fmla="*/ 2 h 4"/>
                <a:gd name="T10" fmla="*/ 205 w 231"/>
                <a:gd name="T11" fmla="*/ 0 h 4"/>
                <a:gd name="T12" fmla="*/ 205 w 231"/>
                <a:gd name="T13" fmla="*/ 4 h 4"/>
                <a:gd name="T14" fmla="*/ 169 w 231"/>
                <a:gd name="T15" fmla="*/ 4 h 4"/>
                <a:gd name="T16" fmla="*/ 169 w 231"/>
                <a:gd name="T17" fmla="*/ 0 h 4"/>
                <a:gd name="T18" fmla="*/ 183 w 231"/>
                <a:gd name="T19" fmla="*/ 2 h 4"/>
                <a:gd name="T20" fmla="*/ 157 w 231"/>
                <a:gd name="T21" fmla="*/ 4 h 4"/>
                <a:gd name="T22" fmla="*/ 143 w 231"/>
                <a:gd name="T23" fmla="*/ 2 h 4"/>
                <a:gd name="T24" fmla="*/ 157 w 231"/>
                <a:gd name="T25" fmla="*/ 0 h 4"/>
                <a:gd name="T26" fmla="*/ 157 w 231"/>
                <a:gd name="T27" fmla="*/ 4 h 4"/>
                <a:gd name="T28" fmla="*/ 121 w 231"/>
                <a:gd name="T29" fmla="*/ 4 h 4"/>
                <a:gd name="T30" fmla="*/ 121 w 231"/>
                <a:gd name="T31" fmla="*/ 0 h 4"/>
                <a:gd name="T32" fmla="*/ 135 w 231"/>
                <a:gd name="T33" fmla="*/ 2 h 4"/>
                <a:gd name="T34" fmla="*/ 109 w 231"/>
                <a:gd name="T35" fmla="*/ 4 h 4"/>
                <a:gd name="T36" fmla="*/ 95 w 231"/>
                <a:gd name="T37" fmla="*/ 2 h 4"/>
                <a:gd name="T38" fmla="*/ 109 w 231"/>
                <a:gd name="T39" fmla="*/ 0 h 4"/>
                <a:gd name="T40" fmla="*/ 109 w 231"/>
                <a:gd name="T41" fmla="*/ 4 h 4"/>
                <a:gd name="T42" fmla="*/ 73 w 231"/>
                <a:gd name="T43" fmla="*/ 4 h 4"/>
                <a:gd name="T44" fmla="*/ 73 w 231"/>
                <a:gd name="T45" fmla="*/ 0 h 4"/>
                <a:gd name="T46" fmla="*/ 87 w 231"/>
                <a:gd name="T47" fmla="*/ 2 h 4"/>
                <a:gd name="T48" fmla="*/ 61 w 231"/>
                <a:gd name="T49" fmla="*/ 4 h 4"/>
                <a:gd name="T50" fmla="*/ 47 w 231"/>
                <a:gd name="T51" fmla="*/ 2 h 4"/>
                <a:gd name="T52" fmla="*/ 61 w 231"/>
                <a:gd name="T53" fmla="*/ 0 h 4"/>
                <a:gd name="T54" fmla="*/ 61 w 231"/>
                <a:gd name="T55" fmla="*/ 4 h 4"/>
                <a:gd name="T56" fmla="*/ 25 w 231"/>
                <a:gd name="T57" fmla="*/ 4 h 4"/>
                <a:gd name="T58" fmla="*/ 25 w 231"/>
                <a:gd name="T59" fmla="*/ 0 h 4"/>
                <a:gd name="T60" fmla="*/ 39 w 231"/>
                <a:gd name="T61" fmla="*/ 2 h 4"/>
                <a:gd name="T62" fmla="*/ 14 w 231"/>
                <a:gd name="T63" fmla="*/ 4 h 4"/>
                <a:gd name="T64" fmla="*/ 0 w 231"/>
                <a:gd name="T65" fmla="*/ 2 h 4"/>
                <a:gd name="T66" fmla="*/ 14 w 231"/>
                <a:gd name="T67" fmla="*/ 0 h 4"/>
                <a:gd name="T68" fmla="*/ 14 w 231"/>
                <a:gd name="T6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4">
                  <a:moveTo>
                    <a:pt x="229" y="4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16" y="4"/>
                    <a:pt x="215" y="3"/>
                    <a:pt x="215" y="2"/>
                  </a:cubicBezTo>
                  <a:cubicBezTo>
                    <a:pt x="215" y="1"/>
                    <a:pt x="216" y="0"/>
                    <a:pt x="217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0" y="0"/>
                    <a:pt x="231" y="1"/>
                    <a:pt x="231" y="2"/>
                  </a:cubicBezTo>
                  <a:cubicBezTo>
                    <a:pt x="231" y="3"/>
                    <a:pt x="230" y="4"/>
                    <a:pt x="229" y="4"/>
                  </a:cubicBezTo>
                  <a:close/>
                  <a:moveTo>
                    <a:pt x="205" y="4"/>
                  </a:move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1" y="3"/>
                    <a:pt x="191" y="2"/>
                  </a:cubicBezTo>
                  <a:cubicBezTo>
                    <a:pt x="191" y="1"/>
                    <a:pt x="192" y="0"/>
                    <a:pt x="19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2"/>
                  </a:cubicBezTo>
                  <a:cubicBezTo>
                    <a:pt x="207" y="3"/>
                    <a:pt x="206" y="4"/>
                    <a:pt x="205" y="4"/>
                  </a:cubicBezTo>
                  <a:close/>
                  <a:moveTo>
                    <a:pt x="181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8" y="4"/>
                    <a:pt x="167" y="3"/>
                    <a:pt x="167" y="2"/>
                  </a:cubicBezTo>
                  <a:cubicBezTo>
                    <a:pt x="167" y="1"/>
                    <a:pt x="168" y="0"/>
                    <a:pt x="16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2" y="0"/>
                    <a:pt x="183" y="1"/>
                    <a:pt x="183" y="2"/>
                  </a:cubicBezTo>
                  <a:cubicBezTo>
                    <a:pt x="183" y="3"/>
                    <a:pt x="182" y="4"/>
                    <a:pt x="181" y="4"/>
                  </a:cubicBezTo>
                  <a:close/>
                  <a:moveTo>
                    <a:pt x="157" y="4"/>
                  </a:moveTo>
                  <a:cubicBezTo>
                    <a:pt x="145" y="4"/>
                    <a:pt x="145" y="4"/>
                    <a:pt x="145" y="4"/>
                  </a:cubicBezTo>
                  <a:cubicBezTo>
                    <a:pt x="144" y="4"/>
                    <a:pt x="143" y="3"/>
                    <a:pt x="143" y="2"/>
                  </a:cubicBezTo>
                  <a:cubicBezTo>
                    <a:pt x="143" y="1"/>
                    <a:pt x="144" y="0"/>
                    <a:pt x="145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8" y="0"/>
                    <a:pt x="159" y="1"/>
                    <a:pt x="159" y="2"/>
                  </a:cubicBezTo>
                  <a:cubicBezTo>
                    <a:pt x="159" y="3"/>
                    <a:pt x="158" y="4"/>
                    <a:pt x="157" y="4"/>
                  </a:cubicBezTo>
                  <a:close/>
                  <a:moveTo>
                    <a:pt x="133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0" y="4"/>
                    <a:pt x="119" y="3"/>
                    <a:pt x="119" y="2"/>
                  </a:cubicBezTo>
                  <a:cubicBezTo>
                    <a:pt x="119" y="1"/>
                    <a:pt x="120" y="0"/>
                    <a:pt x="121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1"/>
                    <a:pt x="135" y="2"/>
                  </a:cubicBezTo>
                  <a:cubicBezTo>
                    <a:pt x="135" y="3"/>
                    <a:pt x="134" y="4"/>
                    <a:pt x="133" y="4"/>
                  </a:cubicBezTo>
                  <a:close/>
                  <a:moveTo>
                    <a:pt x="109" y="4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6" y="4"/>
                    <a:pt x="95" y="3"/>
                    <a:pt x="95" y="2"/>
                  </a:cubicBezTo>
                  <a:cubicBezTo>
                    <a:pt x="95" y="1"/>
                    <a:pt x="96" y="0"/>
                    <a:pt x="9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1" y="1"/>
                    <a:pt x="111" y="2"/>
                  </a:cubicBezTo>
                  <a:cubicBezTo>
                    <a:pt x="111" y="3"/>
                    <a:pt x="110" y="4"/>
                    <a:pt x="109" y="4"/>
                  </a:cubicBezTo>
                  <a:close/>
                  <a:moveTo>
                    <a:pt x="85" y="4"/>
                  </a:moveTo>
                  <a:cubicBezTo>
                    <a:pt x="73" y="4"/>
                    <a:pt x="73" y="4"/>
                    <a:pt x="73" y="4"/>
                  </a:cubicBezTo>
                  <a:cubicBezTo>
                    <a:pt x="72" y="4"/>
                    <a:pt x="71" y="3"/>
                    <a:pt x="71" y="2"/>
                  </a:cubicBezTo>
                  <a:cubicBezTo>
                    <a:pt x="71" y="1"/>
                    <a:pt x="72" y="0"/>
                    <a:pt x="7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7" y="2"/>
                  </a:cubicBezTo>
                  <a:cubicBezTo>
                    <a:pt x="87" y="3"/>
                    <a:pt x="86" y="4"/>
                    <a:pt x="85" y="4"/>
                  </a:cubicBezTo>
                  <a:close/>
                  <a:moveTo>
                    <a:pt x="61" y="4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7" y="3"/>
                    <a:pt x="47" y="2"/>
                  </a:cubicBezTo>
                  <a:cubicBezTo>
                    <a:pt x="47" y="1"/>
                    <a:pt x="48" y="0"/>
                    <a:pt x="49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3" y="3"/>
                    <a:pt x="63" y="4"/>
                    <a:pt x="61" y="4"/>
                  </a:cubicBezTo>
                  <a:close/>
                  <a:moveTo>
                    <a:pt x="37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1"/>
                    <a:pt x="24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39" y="1"/>
                    <a:pt x="39" y="2"/>
                  </a:cubicBezTo>
                  <a:cubicBezTo>
                    <a:pt x="39" y="3"/>
                    <a:pt x="39" y="4"/>
                    <a:pt x="37" y="4"/>
                  </a:cubicBezTo>
                  <a:close/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22"/>
            <p:cNvSpPr/>
            <p:nvPr/>
          </p:nvSpPr>
          <p:spPr bwMode="auto">
            <a:xfrm>
              <a:off x="7897813" y="2243138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56063" y="2438400"/>
            <a:ext cx="1073150" cy="17463"/>
            <a:chOff x="4056063" y="2438400"/>
            <a:chExt cx="1073150" cy="17463"/>
          </a:xfrm>
        </p:grpSpPr>
        <p:sp>
          <p:nvSpPr>
            <p:cNvPr id="32" name="Freeform 523"/>
            <p:cNvSpPr/>
            <p:nvPr/>
          </p:nvSpPr>
          <p:spPr bwMode="auto">
            <a:xfrm>
              <a:off x="5086350" y="2438400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24"/>
            <p:cNvSpPr>
              <a:spLocks noEditPoints="1"/>
            </p:cNvSpPr>
            <p:nvPr/>
          </p:nvSpPr>
          <p:spPr bwMode="auto">
            <a:xfrm>
              <a:off x="4137025" y="2438400"/>
              <a:ext cx="915988" cy="17463"/>
            </a:xfrm>
            <a:custGeom>
              <a:avLst/>
              <a:gdLst>
                <a:gd name="T0" fmla="*/ 214 w 216"/>
                <a:gd name="T1" fmla="*/ 4 h 4"/>
                <a:gd name="T2" fmla="*/ 202 w 216"/>
                <a:gd name="T3" fmla="*/ 4 h 4"/>
                <a:gd name="T4" fmla="*/ 200 w 216"/>
                <a:gd name="T5" fmla="*/ 2 h 4"/>
                <a:gd name="T6" fmla="*/ 202 w 216"/>
                <a:gd name="T7" fmla="*/ 0 h 4"/>
                <a:gd name="T8" fmla="*/ 214 w 216"/>
                <a:gd name="T9" fmla="*/ 0 h 4"/>
                <a:gd name="T10" fmla="*/ 216 w 216"/>
                <a:gd name="T11" fmla="*/ 2 h 4"/>
                <a:gd name="T12" fmla="*/ 214 w 216"/>
                <a:gd name="T13" fmla="*/ 4 h 4"/>
                <a:gd name="T14" fmla="*/ 189 w 216"/>
                <a:gd name="T15" fmla="*/ 4 h 4"/>
                <a:gd name="T16" fmla="*/ 177 w 216"/>
                <a:gd name="T17" fmla="*/ 4 h 4"/>
                <a:gd name="T18" fmla="*/ 175 w 216"/>
                <a:gd name="T19" fmla="*/ 2 h 4"/>
                <a:gd name="T20" fmla="*/ 177 w 216"/>
                <a:gd name="T21" fmla="*/ 0 h 4"/>
                <a:gd name="T22" fmla="*/ 189 w 216"/>
                <a:gd name="T23" fmla="*/ 0 h 4"/>
                <a:gd name="T24" fmla="*/ 191 w 216"/>
                <a:gd name="T25" fmla="*/ 2 h 4"/>
                <a:gd name="T26" fmla="*/ 189 w 216"/>
                <a:gd name="T27" fmla="*/ 4 h 4"/>
                <a:gd name="T28" fmla="*/ 164 w 216"/>
                <a:gd name="T29" fmla="*/ 4 h 4"/>
                <a:gd name="T30" fmla="*/ 152 w 216"/>
                <a:gd name="T31" fmla="*/ 4 h 4"/>
                <a:gd name="T32" fmla="*/ 150 w 216"/>
                <a:gd name="T33" fmla="*/ 2 h 4"/>
                <a:gd name="T34" fmla="*/ 152 w 216"/>
                <a:gd name="T35" fmla="*/ 0 h 4"/>
                <a:gd name="T36" fmla="*/ 164 w 216"/>
                <a:gd name="T37" fmla="*/ 0 h 4"/>
                <a:gd name="T38" fmla="*/ 166 w 216"/>
                <a:gd name="T39" fmla="*/ 2 h 4"/>
                <a:gd name="T40" fmla="*/ 164 w 216"/>
                <a:gd name="T41" fmla="*/ 4 h 4"/>
                <a:gd name="T42" fmla="*/ 139 w 216"/>
                <a:gd name="T43" fmla="*/ 4 h 4"/>
                <a:gd name="T44" fmla="*/ 127 w 216"/>
                <a:gd name="T45" fmla="*/ 4 h 4"/>
                <a:gd name="T46" fmla="*/ 125 w 216"/>
                <a:gd name="T47" fmla="*/ 2 h 4"/>
                <a:gd name="T48" fmla="*/ 127 w 216"/>
                <a:gd name="T49" fmla="*/ 0 h 4"/>
                <a:gd name="T50" fmla="*/ 139 w 216"/>
                <a:gd name="T51" fmla="*/ 0 h 4"/>
                <a:gd name="T52" fmla="*/ 141 w 216"/>
                <a:gd name="T53" fmla="*/ 2 h 4"/>
                <a:gd name="T54" fmla="*/ 139 w 216"/>
                <a:gd name="T55" fmla="*/ 4 h 4"/>
                <a:gd name="T56" fmla="*/ 114 w 216"/>
                <a:gd name="T57" fmla="*/ 4 h 4"/>
                <a:gd name="T58" fmla="*/ 102 w 216"/>
                <a:gd name="T59" fmla="*/ 4 h 4"/>
                <a:gd name="T60" fmla="*/ 100 w 216"/>
                <a:gd name="T61" fmla="*/ 2 h 4"/>
                <a:gd name="T62" fmla="*/ 102 w 216"/>
                <a:gd name="T63" fmla="*/ 0 h 4"/>
                <a:gd name="T64" fmla="*/ 114 w 216"/>
                <a:gd name="T65" fmla="*/ 0 h 4"/>
                <a:gd name="T66" fmla="*/ 116 w 216"/>
                <a:gd name="T67" fmla="*/ 2 h 4"/>
                <a:gd name="T68" fmla="*/ 114 w 216"/>
                <a:gd name="T69" fmla="*/ 4 h 4"/>
                <a:gd name="T70" fmla="*/ 89 w 216"/>
                <a:gd name="T71" fmla="*/ 4 h 4"/>
                <a:gd name="T72" fmla="*/ 77 w 216"/>
                <a:gd name="T73" fmla="*/ 4 h 4"/>
                <a:gd name="T74" fmla="*/ 75 w 216"/>
                <a:gd name="T75" fmla="*/ 2 h 4"/>
                <a:gd name="T76" fmla="*/ 77 w 216"/>
                <a:gd name="T77" fmla="*/ 0 h 4"/>
                <a:gd name="T78" fmla="*/ 89 w 216"/>
                <a:gd name="T79" fmla="*/ 0 h 4"/>
                <a:gd name="T80" fmla="*/ 91 w 216"/>
                <a:gd name="T81" fmla="*/ 2 h 4"/>
                <a:gd name="T82" fmla="*/ 89 w 216"/>
                <a:gd name="T83" fmla="*/ 4 h 4"/>
                <a:gd name="T84" fmla="*/ 64 w 216"/>
                <a:gd name="T85" fmla="*/ 4 h 4"/>
                <a:gd name="T86" fmla="*/ 52 w 216"/>
                <a:gd name="T87" fmla="*/ 4 h 4"/>
                <a:gd name="T88" fmla="*/ 50 w 216"/>
                <a:gd name="T89" fmla="*/ 2 h 4"/>
                <a:gd name="T90" fmla="*/ 52 w 216"/>
                <a:gd name="T91" fmla="*/ 0 h 4"/>
                <a:gd name="T92" fmla="*/ 64 w 216"/>
                <a:gd name="T93" fmla="*/ 0 h 4"/>
                <a:gd name="T94" fmla="*/ 66 w 216"/>
                <a:gd name="T95" fmla="*/ 2 h 4"/>
                <a:gd name="T96" fmla="*/ 64 w 216"/>
                <a:gd name="T97" fmla="*/ 4 h 4"/>
                <a:gd name="T98" fmla="*/ 39 w 216"/>
                <a:gd name="T99" fmla="*/ 4 h 4"/>
                <a:gd name="T100" fmla="*/ 27 w 216"/>
                <a:gd name="T101" fmla="*/ 4 h 4"/>
                <a:gd name="T102" fmla="*/ 25 w 216"/>
                <a:gd name="T103" fmla="*/ 2 h 4"/>
                <a:gd name="T104" fmla="*/ 27 w 216"/>
                <a:gd name="T105" fmla="*/ 0 h 4"/>
                <a:gd name="T106" fmla="*/ 39 w 216"/>
                <a:gd name="T107" fmla="*/ 0 h 4"/>
                <a:gd name="T108" fmla="*/ 41 w 216"/>
                <a:gd name="T109" fmla="*/ 2 h 4"/>
                <a:gd name="T110" fmla="*/ 39 w 216"/>
                <a:gd name="T111" fmla="*/ 4 h 4"/>
                <a:gd name="T112" fmla="*/ 14 w 216"/>
                <a:gd name="T113" fmla="*/ 4 h 4"/>
                <a:gd name="T114" fmla="*/ 2 w 216"/>
                <a:gd name="T115" fmla="*/ 4 h 4"/>
                <a:gd name="T116" fmla="*/ 0 w 216"/>
                <a:gd name="T117" fmla="*/ 2 h 4"/>
                <a:gd name="T118" fmla="*/ 2 w 216"/>
                <a:gd name="T119" fmla="*/ 0 h 4"/>
                <a:gd name="T120" fmla="*/ 14 w 216"/>
                <a:gd name="T121" fmla="*/ 0 h 4"/>
                <a:gd name="T122" fmla="*/ 16 w 216"/>
                <a:gd name="T123" fmla="*/ 2 h 4"/>
                <a:gd name="T124" fmla="*/ 14 w 216"/>
                <a:gd name="T12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" h="4">
                  <a:moveTo>
                    <a:pt x="214" y="4"/>
                  </a:moveTo>
                  <a:cubicBezTo>
                    <a:pt x="202" y="4"/>
                    <a:pt x="202" y="4"/>
                    <a:pt x="202" y="4"/>
                  </a:cubicBezTo>
                  <a:cubicBezTo>
                    <a:pt x="200" y="4"/>
                    <a:pt x="200" y="3"/>
                    <a:pt x="200" y="2"/>
                  </a:cubicBezTo>
                  <a:cubicBezTo>
                    <a:pt x="200" y="1"/>
                    <a:pt x="200" y="0"/>
                    <a:pt x="202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5" y="0"/>
                    <a:pt x="216" y="1"/>
                    <a:pt x="216" y="2"/>
                  </a:cubicBezTo>
                  <a:cubicBezTo>
                    <a:pt x="216" y="3"/>
                    <a:pt x="215" y="4"/>
                    <a:pt x="214" y="4"/>
                  </a:cubicBezTo>
                  <a:close/>
                  <a:moveTo>
                    <a:pt x="189" y="4"/>
                  </a:moveTo>
                  <a:cubicBezTo>
                    <a:pt x="177" y="4"/>
                    <a:pt x="177" y="4"/>
                    <a:pt x="177" y="4"/>
                  </a:cubicBezTo>
                  <a:cubicBezTo>
                    <a:pt x="175" y="4"/>
                    <a:pt x="175" y="3"/>
                    <a:pt x="175" y="2"/>
                  </a:cubicBezTo>
                  <a:cubicBezTo>
                    <a:pt x="175" y="1"/>
                    <a:pt x="175" y="0"/>
                    <a:pt x="177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0" y="0"/>
                    <a:pt x="191" y="1"/>
                    <a:pt x="191" y="2"/>
                  </a:cubicBezTo>
                  <a:cubicBezTo>
                    <a:pt x="191" y="3"/>
                    <a:pt x="190" y="4"/>
                    <a:pt x="189" y="4"/>
                  </a:cubicBezTo>
                  <a:close/>
                  <a:moveTo>
                    <a:pt x="164" y="4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150" y="4"/>
                    <a:pt x="150" y="3"/>
                    <a:pt x="150" y="2"/>
                  </a:cubicBezTo>
                  <a:cubicBezTo>
                    <a:pt x="150" y="1"/>
                    <a:pt x="150" y="0"/>
                    <a:pt x="15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5" y="0"/>
                    <a:pt x="166" y="1"/>
                    <a:pt x="166" y="2"/>
                  </a:cubicBezTo>
                  <a:cubicBezTo>
                    <a:pt x="166" y="3"/>
                    <a:pt x="165" y="4"/>
                    <a:pt x="164" y="4"/>
                  </a:cubicBezTo>
                  <a:close/>
                  <a:moveTo>
                    <a:pt x="139" y="4"/>
                  </a:moveTo>
                  <a:cubicBezTo>
                    <a:pt x="127" y="4"/>
                    <a:pt x="127" y="4"/>
                    <a:pt x="127" y="4"/>
                  </a:cubicBezTo>
                  <a:cubicBezTo>
                    <a:pt x="126" y="4"/>
                    <a:pt x="125" y="3"/>
                    <a:pt x="125" y="2"/>
                  </a:cubicBezTo>
                  <a:cubicBezTo>
                    <a:pt x="125" y="1"/>
                    <a:pt x="126" y="0"/>
                    <a:pt x="12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2"/>
                  </a:cubicBezTo>
                  <a:cubicBezTo>
                    <a:pt x="141" y="3"/>
                    <a:pt x="140" y="4"/>
                    <a:pt x="139" y="4"/>
                  </a:cubicBezTo>
                  <a:close/>
                  <a:moveTo>
                    <a:pt x="114" y="4"/>
                  </a:moveTo>
                  <a:cubicBezTo>
                    <a:pt x="102" y="4"/>
                    <a:pt x="102" y="4"/>
                    <a:pt x="102" y="4"/>
                  </a:cubicBezTo>
                  <a:cubicBezTo>
                    <a:pt x="101" y="4"/>
                    <a:pt x="100" y="3"/>
                    <a:pt x="100" y="2"/>
                  </a:cubicBezTo>
                  <a:cubicBezTo>
                    <a:pt x="100" y="1"/>
                    <a:pt x="101" y="0"/>
                    <a:pt x="10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6" y="1"/>
                    <a:pt x="116" y="2"/>
                  </a:cubicBezTo>
                  <a:cubicBezTo>
                    <a:pt x="116" y="3"/>
                    <a:pt x="115" y="4"/>
                    <a:pt x="114" y="4"/>
                  </a:cubicBezTo>
                  <a:close/>
                  <a:moveTo>
                    <a:pt x="89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6" y="4"/>
                    <a:pt x="75" y="3"/>
                    <a:pt x="75" y="2"/>
                  </a:cubicBezTo>
                  <a:cubicBezTo>
                    <a:pt x="75" y="1"/>
                    <a:pt x="76" y="0"/>
                    <a:pt x="7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0" y="0"/>
                    <a:pt x="91" y="1"/>
                    <a:pt x="91" y="2"/>
                  </a:cubicBezTo>
                  <a:cubicBezTo>
                    <a:pt x="91" y="3"/>
                    <a:pt x="90" y="4"/>
                    <a:pt x="89" y="4"/>
                  </a:cubicBezTo>
                  <a:close/>
                  <a:moveTo>
                    <a:pt x="64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1" y="4"/>
                    <a:pt x="50" y="3"/>
                    <a:pt x="50" y="2"/>
                  </a:cubicBezTo>
                  <a:cubicBezTo>
                    <a:pt x="50" y="1"/>
                    <a:pt x="51" y="0"/>
                    <a:pt x="5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1"/>
                    <a:pt x="66" y="2"/>
                  </a:cubicBezTo>
                  <a:cubicBezTo>
                    <a:pt x="66" y="3"/>
                    <a:pt x="65" y="4"/>
                    <a:pt x="64" y="4"/>
                  </a:cubicBezTo>
                  <a:close/>
                  <a:moveTo>
                    <a:pt x="39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5" y="3"/>
                    <a:pt x="25" y="2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3"/>
                    <a:pt x="40" y="4"/>
                    <a:pt x="39" y="4"/>
                  </a:cubicBezTo>
                  <a:close/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25"/>
            <p:cNvSpPr/>
            <p:nvPr/>
          </p:nvSpPr>
          <p:spPr bwMode="auto">
            <a:xfrm>
              <a:off x="4056063" y="2438400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776663" y="3851275"/>
            <a:ext cx="525462" cy="17463"/>
            <a:chOff x="3776663" y="3851275"/>
            <a:chExt cx="525462" cy="17463"/>
          </a:xfrm>
        </p:grpSpPr>
        <p:sp>
          <p:nvSpPr>
            <p:cNvPr id="36" name="Freeform 526"/>
            <p:cNvSpPr/>
            <p:nvPr/>
          </p:nvSpPr>
          <p:spPr bwMode="auto">
            <a:xfrm>
              <a:off x="4260850" y="3851275"/>
              <a:ext cx="41275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27"/>
            <p:cNvSpPr>
              <a:spLocks noEditPoints="1"/>
            </p:cNvSpPr>
            <p:nvPr/>
          </p:nvSpPr>
          <p:spPr bwMode="auto">
            <a:xfrm>
              <a:off x="3852863" y="3851275"/>
              <a:ext cx="373063" cy="17463"/>
            </a:xfrm>
            <a:custGeom>
              <a:avLst/>
              <a:gdLst>
                <a:gd name="T0" fmla="*/ 86 w 88"/>
                <a:gd name="T1" fmla="*/ 4 h 4"/>
                <a:gd name="T2" fmla="*/ 74 w 88"/>
                <a:gd name="T3" fmla="*/ 4 h 4"/>
                <a:gd name="T4" fmla="*/ 72 w 88"/>
                <a:gd name="T5" fmla="*/ 2 h 4"/>
                <a:gd name="T6" fmla="*/ 74 w 88"/>
                <a:gd name="T7" fmla="*/ 0 h 4"/>
                <a:gd name="T8" fmla="*/ 86 w 88"/>
                <a:gd name="T9" fmla="*/ 0 h 4"/>
                <a:gd name="T10" fmla="*/ 88 w 88"/>
                <a:gd name="T11" fmla="*/ 2 h 4"/>
                <a:gd name="T12" fmla="*/ 86 w 88"/>
                <a:gd name="T13" fmla="*/ 4 h 4"/>
                <a:gd name="T14" fmla="*/ 62 w 88"/>
                <a:gd name="T15" fmla="*/ 4 h 4"/>
                <a:gd name="T16" fmla="*/ 50 w 88"/>
                <a:gd name="T17" fmla="*/ 4 h 4"/>
                <a:gd name="T18" fmla="*/ 48 w 88"/>
                <a:gd name="T19" fmla="*/ 2 h 4"/>
                <a:gd name="T20" fmla="*/ 50 w 88"/>
                <a:gd name="T21" fmla="*/ 0 h 4"/>
                <a:gd name="T22" fmla="*/ 62 w 88"/>
                <a:gd name="T23" fmla="*/ 0 h 4"/>
                <a:gd name="T24" fmla="*/ 64 w 88"/>
                <a:gd name="T25" fmla="*/ 2 h 4"/>
                <a:gd name="T26" fmla="*/ 62 w 88"/>
                <a:gd name="T27" fmla="*/ 4 h 4"/>
                <a:gd name="T28" fmla="*/ 38 w 88"/>
                <a:gd name="T29" fmla="*/ 4 h 4"/>
                <a:gd name="T30" fmla="*/ 26 w 88"/>
                <a:gd name="T31" fmla="*/ 4 h 4"/>
                <a:gd name="T32" fmla="*/ 24 w 88"/>
                <a:gd name="T33" fmla="*/ 2 h 4"/>
                <a:gd name="T34" fmla="*/ 26 w 88"/>
                <a:gd name="T35" fmla="*/ 0 h 4"/>
                <a:gd name="T36" fmla="*/ 38 w 88"/>
                <a:gd name="T37" fmla="*/ 0 h 4"/>
                <a:gd name="T38" fmla="*/ 40 w 88"/>
                <a:gd name="T39" fmla="*/ 2 h 4"/>
                <a:gd name="T40" fmla="*/ 38 w 88"/>
                <a:gd name="T41" fmla="*/ 4 h 4"/>
                <a:gd name="T42" fmla="*/ 14 w 88"/>
                <a:gd name="T43" fmla="*/ 4 h 4"/>
                <a:gd name="T44" fmla="*/ 2 w 88"/>
                <a:gd name="T45" fmla="*/ 4 h 4"/>
                <a:gd name="T46" fmla="*/ 0 w 88"/>
                <a:gd name="T47" fmla="*/ 2 h 4"/>
                <a:gd name="T48" fmla="*/ 2 w 88"/>
                <a:gd name="T49" fmla="*/ 0 h 4"/>
                <a:gd name="T50" fmla="*/ 14 w 88"/>
                <a:gd name="T51" fmla="*/ 0 h 4"/>
                <a:gd name="T52" fmla="*/ 16 w 88"/>
                <a:gd name="T53" fmla="*/ 2 h 4"/>
                <a:gd name="T54" fmla="*/ 14 w 88"/>
                <a:gd name="T5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4">
                  <a:moveTo>
                    <a:pt x="86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3" y="4"/>
                    <a:pt x="72" y="3"/>
                    <a:pt x="72" y="2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8" y="2"/>
                  </a:cubicBezTo>
                  <a:cubicBezTo>
                    <a:pt x="88" y="3"/>
                    <a:pt x="87" y="4"/>
                    <a:pt x="86" y="4"/>
                  </a:cubicBezTo>
                  <a:close/>
                  <a:moveTo>
                    <a:pt x="62" y="4"/>
                  </a:move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8" y="3"/>
                    <a:pt x="48" y="2"/>
                  </a:cubicBezTo>
                  <a:cubicBezTo>
                    <a:pt x="48" y="0"/>
                    <a:pt x="49" y="0"/>
                    <a:pt x="5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0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  <a:moveTo>
                    <a:pt x="38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0"/>
                    <a:pt x="25" y="0"/>
                    <a:pt x="2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0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0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28"/>
            <p:cNvSpPr/>
            <p:nvPr/>
          </p:nvSpPr>
          <p:spPr bwMode="auto">
            <a:xfrm>
              <a:off x="3776663" y="3851275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088188" y="3278188"/>
            <a:ext cx="1195388" cy="17463"/>
            <a:chOff x="7088188" y="3278188"/>
            <a:chExt cx="1195388" cy="17463"/>
          </a:xfrm>
        </p:grpSpPr>
        <p:sp>
          <p:nvSpPr>
            <p:cNvPr id="40" name="Freeform 529"/>
            <p:cNvSpPr/>
            <p:nvPr/>
          </p:nvSpPr>
          <p:spPr bwMode="auto">
            <a:xfrm>
              <a:off x="7088188" y="3278188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30"/>
            <p:cNvSpPr>
              <a:spLocks noEditPoints="1"/>
            </p:cNvSpPr>
            <p:nvPr/>
          </p:nvSpPr>
          <p:spPr bwMode="auto">
            <a:xfrm>
              <a:off x="7164388" y="3278188"/>
              <a:ext cx="1042988" cy="17463"/>
            </a:xfrm>
            <a:custGeom>
              <a:avLst/>
              <a:gdLst>
                <a:gd name="T0" fmla="*/ 233 w 246"/>
                <a:gd name="T1" fmla="*/ 4 h 4"/>
                <a:gd name="T2" fmla="*/ 233 w 246"/>
                <a:gd name="T3" fmla="*/ 0 h 4"/>
                <a:gd name="T4" fmla="*/ 246 w 246"/>
                <a:gd name="T5" fmla="*/ 2 h 4"/>
                <a:gd name="T6" fmla="*/ 221 w 246"/>
                <a:gd name="T7" fmla="*/ 4 h 4"/>
                <a:gd name="T8" fmla="*/ 208 w 246"/>
                <a:gd name="T9" fmla="*/ 2 h 4"/>
                <a:gd name="T10" fmla="*/ 221 w 246"/>
                <a:gd name="T11" fmla="*/ 0 h 4"/>
                <a:gd name="T12" fmla="*/ 221 w 246"/>
                <a:gd name="T13" fmla="*/ 4 h 4"/>
                <a:gd name="T14" fmla="*/ 187 w 246"/>
                <a:gd name="T15" fmla="*/ 4 h 4"/>
                <a:gd name="T16" fmla="*/ 187 w 246"/>
                <a:gd name="T17" fmla="*/ 0 h 4"/>
                <a:gd name="T18" fmla="*/ 200 w 246"/>
                <a:gd name="T19" fmla="*/ 2 h 4"/>
                <a:gd name="T20" fmla="*/ 175 w 246"/>
                <a:gd name="T21" fmla="*/ 4 h 4"/>
                <a:gd name="T22" fmla="*/ 161 w 246"/>
                <a:gd name="T23" fmla="*/ 2 h 4"/>
                <a:gd name="T24" fmla="*/ 175 w 246"/>
                <a:gd name="T25" fmla="*/ 0 h 4"/>
                <a:gd name="T26" fmla="*/ 175 w 246"/>
                <a:gd name="T27" fmla="*/ 4 h 4"/>
                <a:gd name="T28" fmla="*/ 140 w 246"/>
                <a:gd name="T29" fmla="*/ 4 h 4"/>
                <a:gd name="T30" fmla="*/ 140 w 246"/>
                <a:gd name="T31" fmla="*/ 0 h 4"/>
                <a:gd name="T32" fmla="*/ 154 w 246"/>
                <a:gd name="T33" fmla="*/ 2 h 4"/>
                <a:gd name="T34" fmla="*/ 129 w 246"/>
                <a:gd name="T35" fmla="*/ 4 h 4"/>
                <a:gd name="T36" fmla="*/ 115 w 246"/>
                <a:gd name="T37" fmla="*/ 2 h 4"/>
                <a:gd name="T38" fmla="*/ 129 w 246"/>
                <a:gd name="T39" fmla="*/ 0 h 4"/>
                <a:gd name="T40" fmla="*/ 129 w 246"/>
                <a:gd name="T41" fmla="*/ 4 h 4"/>
                <a:gd name="T42" fmla="*/ 94 w 246"/>
                <a:gd name="T43" fmla="*/ 4 h 4"/>
                <a:gd name="T44" fmla="*/ 94 w 246"/>
                <a:gd name="T45" fmla="*/ 0 h 4"/>
                <a:gd name="T46" fmla="*/ 108 w 246"/>
                <a:gd name="T47" fmla="*/ 2 h 4"/>
                <a:gd name="T48" fmla="*/ 82 w 246"/>
                <a:gd name="T49" fmla="*/ 4 h 4"/>
                <a:gd name="T50" fmla="*/ 69 w 246"/>
                <a:gd name="T51" fmla="*/ 2 h 4"/>
                <a:gd name="T52" fmla="*/ 82 w 246"/>
                <a:gd name="T53" fmla="*/ 0 h 4"/>
                <a:gd name="T54" fmla="*/ 82 w 246"/>
                <a:gd name="T55" fmla="*/ 4 h 4"/>
                <a:gd name="T56" fmla="*/ 48 w 246"/>
                <a:gd name="T57" fmla="*/ 4 h 4"/>
                <a:gd name="T58" fmla="*/ 48 w 246"/>
                <a:gd name="T59" fmla="*/ 0 h 4"/>
                <a:gd name="T60" fmla="*/ 61 w 246"/>
                <a:gd name="T61" fmla="*/ 2 h 4"/>
                <a:gd name="T62" fmla="*/ 36 w 246"/>
                <a:gd name="T63" fmla="*/ 4 h 4"/>
                <a:gd name="T64" fmla="*/ 23 w 246"/>
                <a:gd name="T65" fmla="*/ 2 h 4"/>
                <a:gd name="T66" fmla="*/ 36 w 246"/>
                <a:gd name="T67" fmla="*/ 0 h 4"/>
                <a:gd name="T68" fmla="*/ 36 w 246"/>
                <a:gd name="T69" fmla="*/ 4 h 4"/>
                <a:gd name="T70" fmla="*/ 2 w 246"/>
                <a:gd name="T71" fmla="*/ 4 h 4"/>
                <a:gd name="T72" fmla="*/ 2 w 246"/>
                <a:gd name="T73" fmla="*/ 0 h 4"/>
                <a:gd name="T74" fmla="*/ 15 w 246"/>
                <a:gd name="T7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4">
                  <a:moveTo>
                    <a:pt x="244" y="4"/>
                  </a:moveTo>
                  <a:cubicBezTo>
                    <a:pt x="233" y="4"/>
                    <a:pt x="233" y="4"/>
                    <a:pt x="233" y="4"/>
                  </a:cubicBezTo>
                  <a:cubicBezTo>
                    <a:pt x="232" y="4"/>
                    <a:pt x="231" y="3"/>
                    <a:pt x="231" y="2"/>
                  </a:cubicBezTo>
                  <a:cubicBezTo>
                    <a:pt x="231" y="0"/>
                    <a:pt x="232" y="0"/>
                    <a:pt x="233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5" y="0"/>
                    <a:pt x="246" y="0"/>
                    <a:pt x="246" y="2"/>
                  </a:cubicBezTo>
                  <a:cubicBezTo>
                    <a:pt x="246" y="3"/>
                    <a:pt x="245" y="4"/>
                    <a:pt x="244" y="4"/>
                  </a:cubicBezTo>
                  <a:close/>
                  <a:moveTo>
                    <a:pt x="221" y="4"/>
                  </a:moveTo>
                  <a:cubicBezTo>
                    <a:pt x="210" y="4"/>
                    <a:pt x="210" y="4"/>
                    <a:pt x="210" y="4"/>
                  </a:cubicBezTo>
                  <a:cubicBezTo>
                    <a:pt x="209" y="4"/>
                    <a:pt x="208" y="3"/>
                    <a:pt x="208" y="2"/>
                  </a:cubicBezTo>
                  <a:cubicBezTo>
                    <a:pt x="208" y="0"/>
                    <a:pt x="209" y="0"/>
                    <a:pt x="21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2" y="0"/>
                    <a:pt x="223" y="0"/>
                    <a:pt x="223" y="2"/>
                  </a:cubicBezTo>
                  <a:cubicBezTo>
                    <a:pt x="223" y="3"/>
                    <a:pt x="222" y="4"/>
                    <a:pt x="221" y="4"/>
                  </a:cubicBezTo>
                  <a:close/>
                  <a:moveTo>
                    <a:pt x="198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5" y="4"/>
                    <a:pt x="185" y="3"/>
                    <a:pt x="185" y="2"/>
                  </a:cubicBezTo>
                  <a:cubicBezTo>
                    <a:pt x="185" y="0"/>
                    <a:pt x="185" y="0"/>
                    <a:pt x="187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9" y="0"/>
                    <a:pt x="200" y="0"/>
                    <a:pt x="200" y="2"/>
                  </a:cubicBezTo>
                  <a:cubicBezTo>
                    <a:pt x="200" y="3"/>
                    <a:pt x="199" y="4"/>
                    <a:pt x="198" y="4"/>
                  </a:cubicBezTo>
                  <a:close/>
                  <a:moveTo>
                    <a:pt x="175" y="4"/>
                  </a:move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1" y="3"/>
                    <a:pt x="161" y="2"/>
                  </a:cubicBezTo>
                  <a:cubicBezTo>
                    <a:pt x="161" y="0"/>
                    <a:pt x="162" y="0"/>
                    <a:pt x="163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6" y="0"/>
                    <a:pt x="177" y="0"/>
                    <a:pt x="177" y="2"/>
                  </a:cubicBezTo>
                  <a:cubicBezTo>
                    <a:pt x="177" y="3"/>
                    <a:pt x="176" y="4"/>
                    <a:pt x="175" y="4"/>
                  </a:cubicBezTo>
                  <a:close/>
                  <a:moveTo>
                    <a:pt x="152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39" y="4"/>
                    <a:pt x="138" y="3"/>
                    <a:pt x="138" y="2"/>
                  </a:cubicBezTo>
                  <a:cubicBezTo>
                    <a:pt x="138" y="0"/>
                    <a:pt x="139" y="0"/>
                    <a:pt x="140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3" y="0"/>
                    <a:pt x="154" y="0"/>
                    <a:pt x="154" y="2"/>
                  </a:cubicBezTo>
                  <a:cubicBezTo>
                    <a:pt x="154" y="3"/>
                    <a:pt x="153" y="4"/>
                    <a:pt x="152" y="4"/>
                  </a:cubicBezTo>
                  <a:close/>
                  <a:moveTo>
                    <a:pt x="129" y="4"/>
                  </a:moveTo>
                  <a:cubicBezTo>
                    <a:pt x="117" y="4"/>
                    <a:pt x="117" y="4"/>
                    <a:pt x="117" y="4"/>
                  </a:cubicBezTo>
                  <a:cubicBezTo>
                    <a:pt x="116" y="4"/>
                    <a:pt x="115" y="3"/>
                    <a:pt x="115" y="2"/>
                  </a:cubicBezTo>
                  <a:cubicBezTo>
                    <a:pt x="115" y="0"/>
                    <a:pt x="116" y="0"/>
                    <a:pt x="11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0" y="0"/>
                    <a:pt x="131" y="0"/>
                    <a:pt x="131" y="2"/>
                  </a:cubicBezTo>
                  <a:cubicBezTo>
                    <a:pt x="131" y="3"/>
                    <a:pt x="130" y="4"/>
                    <a:pt x="129" y="4"/>
                  </a:cubicBezTo>
                  <a:close/>
                  <a:moveTo>
                    <a:pt x="106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3"/>
                    <a:pt x="92" y="2"/>
                  </a:cubicBezTo>
                  <a:cubicBezTo>
                    <a:pt x="92" y="0"/>
                    <a:pt x="93" y="0"/>
                    <a:pt x="9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7" y="0"/>
                    <a:pt x="108" y="0"/>
                    <a:pt x="108" y="2"/>
                  </a:cubicBezTo>
                  <a:cubicBezTo>
                    <a:pt x="108" y="3"/>
                    <a:pt x="107" y="4"/>
                    <a:pt x="106" y="4"/>
                  </a:cubicBezTo>
                  <a:close/>
                  <a:moveTo>
                    <a:pt x="82" y="4"/>
                  </a:moveTo>
                  <a:cubicBezTo>
                    <a:pt x="71" y="4"/>
                    <a:pt x="71" y="4"/>
                    <a:pt x="71" y="4"/>
                  </a:cubicBezTo>
                  <a:cubicBezTo>
                    <a:pt x="70" y="4"/>
                    <a:pt x="69" y="3"/>
                    <a:pt x="69" y="2"/>
                  </a:cubicBezTo>
                  <a:cubicBezTo>
                    <a:pt x="69" y="0"/>
                    <a:pt x="70" y="0"/>
                    <a:pt x="71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4" y="0"/>
                    <a:pt x="84" y="2"/>
                  </a:cubicBezTo>
                  <a:cubicBezTo>
                    <a:pt x="84" y="3"/>
                    <a:pt x="84" y="4"/>
                    <a:pt x="82" y="4"/>
                  </a:cubicBezTo>
                  <a:close/>
                  <a:moveTo>
                    <a:pt x="59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6" y="3"/>
                    <a:pt x="46" y="2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2"/>
                  </a:cubicBezTo>
                  <a:cubicBezTo>
                    <a:pt x="61" y="3"/>
                    <a:pt x="60" y="4"/>
                    <a:pt x="59" y="4"/>
                  </a:cubicBezTo>
                  <a:close/>
                  <a:moveTo>
                    <a:pt x="36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0"/>
                    <a:pt x="38" y="2"/>
                  </a:cubicBezTo>
                  <a:cubicBezTo>
                    <a:pt x="38" y="3"/>
                    <a:pt x="37" y="4"/>
                    <a:pt x="36" y="4"/>
                  </a:cubicBezTo>
                  <a:close/>
                  <a:moveTo>
                    <a:pt x="1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31"/>
            <p:cNvSpPr/>
            <p:nvPr/>
          </p:nvSpPr>
          <p:spPr bwMode="auto">
            <a:xfrm>
              <a:off x="8240713" y="3278188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088188" y="4754563"/>
            <a:ext cx="1271588" cy="17463"/>
            <a:chOff x="7088188" y="4754563"/>
            <a:chExt cx="1271588" cy="17463"/>
          </a:xfrm>
        </p:grpSpPr>
        <p:sp>
          <p:nvSpPr>
            <p:cNvPr id="44" name="Freeform 532"/>
            <p:cNvSpPr/>
            <p:nvPr/>
          </p:nvSpPr>
          <p:spPr bwMode="auto">
            <a:xfrm>
              <a:off x="7088188" y="4754563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33"/>
            <p:cNvSpPr>
              <a:spLocks noEditPoints="1"/>
            </p:cNvSpPr>
            <p:nvPr/>
          </p:nvSpPr>
          <p:spPr bwMode="auto">
            <a:xfrm>
              <a:off x="7164388" y="4754563"/>
              <a:ext cx="1119188" cy="17463"/>
            </a:xfrm>
            <a:custGeom>
              <a:avLst/>
              <a:gdLst>
                <a:gd name="T0" fmla="*/ 249 w 264"/>
                <a:gd name="T1" fmla="*/ 4 h 4"/>
                <a:gd name="T2" fmla="*/ 249 w 264"/>
                <a:gd name="T3" fmla="*/ 0 h 4"/>
                <a:gd name="T4" fmla="*/ 264 w 264"/>
                <a:gd name="T5" fmla="*/ 2 h 4"/>
                <a:gd name="T6" fmla="*/ 237 w 264"/>
                <a:gd name="T7" fmla="*/ 4 h 4"/>
                <a:gd name="T8" fmla="*/ 223 w 264"/>
                <a:gd name="T9" fmla="*/ 2 h 4"/>
                <a:gd name="T10" fmla="*/ 237 w 264"/>
                <a:gd name="T11" fmla="*/ 0 h 4"/>
                <a:gd name="T12" fmla="*/ 237 w 264"/>
                <a:gd name="T13" fmla="*/ 4 h 4"/>
                <a:gd name="T14" fmla="*/ 200 w 264"/>
                <a:gd name="T15" fmla="*/ 4 h 4"/>
                <a:gd name="T16" fmla="*/ 200 w 264"/>
                <a:gd name="T17" fmla="*/ 0 h 4"/>
                <a:gd name="T18" fmla="*/ 214 w 264"/>
                <a:gd name="T19" fmla="*/ 2 h 4"/>
                <a:gd name="T20" fmla="*/ 188 w 264"/>
                <a:gd name="T21" fmla="*/ 4 h 4"/>
                <a:gd name="T22" fmla="*/ 173 w 264"/>
                <a:gd name="T23" fmla="*/ 2 h 4"/>
                <a:gd name="T24" fmla="*/ 188 w 264"/>
                <a:gd name="T25" fmla="*/ 0 h 4"/>
                <a:gd name="T26" fmla="*/ 188 w 264"/>
                <a:gd name="T27" fmla="*/ 4 h 4"/>
                <a:gd name="T28" fmla="*/ 151 w 264"/>
                <a:gd name="T29" fmla="*/ 4 h 4"/>
                <a:gd name="T30" fmla="*/ 151 w 264"/>
                <a:gd name="T31" fmla="*/ 0 h 4"/>
                <a:gd name="T32" fmla="*/ 165 w 264"/>
                <a:gd name="T33" fmla="*/ 2 h 4"/>
                <a:gd name="T34" fmla="*/ 138 w 264"/>
                <a:gd name="T35" fmla="*/ 4 h 4"/>
                <a:gd name="T36" fmla="*/ 124 w 264"/>
                <a:gd name="T37" fmla="*/ 2 h 4"/>
                <a:gd name="T38" fmla="*/ 138 w 264"/>
                <a:gd name="T39" fmla="*/ 0 h 4"/>
                <a:gd name="T40" fmla="*/ 138 w 264"/>
                <a:gd name="T41" fmla="*/ 4 h 4"/>
                <a:gd name="T42" fmla="*/ 101 w 264"/>
                <a:gd name="T43" fmla="*/ 4 h 4"/>
                <a:gd name="T44" fmla="*/ 101 w 264"/>
                <a:gd name="T45" fmla="*/ 0 h 4"/>
                <a:gd name="T46" fmla="*/ 115 w 264"/>
                <a:gd name="T47" fmla="*/ 2 h 4"/>
                <a:gd name="T48" fmla="*/ 89 w 264"/>
                <a:gd name="T49" fmla="*/ 4 h 4"/>
                <a:gd name="T50" fmla="*/ 74 w 264"/>
                <a:gd name="T51" fmla="*/ 2 h 4"/>
                <a:gd name="T52" fmla="*/ 89 w 264"/>
                <a:gd name="T53" fmla="*/ 0 h 4"/>
                <a:gd name="T54" fmla="*/ 89 w 264"/>
                <a:gd name="T55" fmla="*/ 4 h 4"/>
                <a:gd name="T56" fmla="*/ 52 w 264"/>
                <a:gd name="T57" fmla="*/ 4 h 4"/>
                <a:gd name="T58" fmla="*/ 52 w 264"/>
                <a:gd name="T59" fmla="*/ 0 h 4"/>
                <a:gd name="T60" fmla="*/ 66 w 264"/>
                <a:gd name="T61" fmla="*/ 2 h 4"/>
                <a:gd name="T62" fmla="*/ 39 w 264"/>
                <a:gd name="T63" fmla="*/ 4 h 4"/>
                <a:gd name="T64" fmla="*/ 25 w 264"/>
                <a:gd name="T65" fmla="*/ 2 h 4"/>
                <a:gd name="T66" fmla="*/ 39 w 264"/>
                <a:gd name="T67" fmla="*/ 0 h 4"/>
                <a:gd name="T68" fmla="*/ 39 w 264"/>
                <a:gd name="T69" fmla="*/ 4 h 4"/>
                <a:gd name="T70" fmla="*/ 2 w 264"/>
                <a:gd name="T71" fmla="*/ 4 h 4"/>
                <a:gd name="T72" fmla="*/ 2 w 264"/>
                <a:gd name="T73" fmla="*/ 0 h 4"/>
                <a:gd name="T74" fmla="*/ 17 w 264"/>
                <a:gd name="T7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" h="4">
                  <a:moveTo>
                    <a:pt x="262" y="4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48" y="4"/>
                    <a:pt x="247" y="3"/>
                    <a:pt x="247" y="2"/>
                  </a:cubicBezTo>
                  <a:cubicBezTo>
                    <a:pt x="247" y="1"/>
                    <a:pt x="248" y="0"/>
                    <a:pt x="249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4" y="1"/>
                    <a:pt x="264" y="2"/>
                  </a:cubicBezTo>
                  <a:cubicBezTo>
                    <a:pt x="264" y="3"/>
                    <a:pt x="263" y="4"/>
                    <a:pt x="262" y="4"/>
                  </a:cubicBezTo>
                  <a:close/>
                  <a:moveTo>
                    <a:pt x="237" y="4"/>
                  </a:moveTo>
                  <a:cubicBezTo>
                    <a:pt x="225" y="4"/>
                    <a:pt x="225" y="4"/>
                    <a:pt x="225" y="4"/>
                  </a:cubicBezTo>
                  <a:cubicBezTo>
                    <a:pt x="224" y="4"/>
                    <a:pt x="223" y="3"/>
                    <a:pt x="223" y="2"/>
                  </a:cubicBezTo>
                  <a:cubicBezTo>
                    <a:pt x="223" y="1"/>
                    <a:pt x="224" y="0"/>
                    <a:pt x="225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8" y="0"/>
                    <a:pt x="239" y="1"/>
                    <a:pt x="239" y="2"/>
                  </a:cubicBezTo>
                  <a:cubicBezTo>
                    <a:pt x="239" y="3"/>
                    <a:pt x="238" y="4"/>
                    <a:pt x="237" y="4"/>
                  </a:cubicBezTo>
                  <a:close/>
                  <a:moveTo>
                    <a:pt x="212" y="4"/>
                  </a:moveTo>
                  <a:cubicBezTo>
                    <a:pt x="200" y="4"/>
                    <a:pt x="200" y="4"/>
                    <a:pt x="200" y="4"/>
                  </a:cubicBezTo>
                  <a:cubicBezTo>
                    <a:pt x="199" y="4"/>
                    <a:pt x="198" y="3"/>
                    <a:pt x="198" y="2"/>
                  </a:cubicBezTo>
                  <a:cubicBezTo>
                    <a:pt x="198" y="1"/>
                    <a:pt x="199" y="0"/>
                    <a:pt x="200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4" y="1"/>
                    <a:pt x="214" y="2"/>
                  </a:cubicBezTo>
                  <a:cubicBezTo>
                    <a:pt x="214" y="3"/>
                    <a:pt x="213" y="4"/>
                    <a:pt x="212" y="4"/>
                  </a:cubicBezTo>
                  <a:close/>
                  <a:moveTo>
                    <a:pt x="188" y="4"/>
                  </a:moveTo>
                  <a:cubicBezTo>
                    <a:pt x="175" y="4"/>
                    <a:pt x="175" y="4"/>
                    <a:pt x="175" y="4"/>
                  </a:cubicBezTo>
                  <a:cubicBezTo>
                    <a:pt x="174" y="4"/>
                    <a:pt x="173" y="3"/>
                    <a:pt x="173" y="2"/>
                  </a:cubicBezTo>
                  <a:cubicBezTo>
                    <a:pt x="173" y="1"/>
                    <a:pt x="174" y="0"/>
                    <a:pt x="175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2"/>
                  </a:cubicBezTo>
                  <a:cubicBezTo>
                    <a:pt x="190" y="3"/>
                    <a:pt x="189" y="4"/>
                    <a:pt x="188" y="4"/>
                  </a:cubicBezTo>
                  <a:close/>
                  <a:moveTo>
                    <a:pt x="163" y="4"/>
                  </a:moveTo>
                  <a:cubicBezTo>
                    <a:pt x="151" y="4"/>
                    <a:pt x="151" y="4"/>
                    <a:pt x="151" y="4"/>
                  </a:cubicBezTo>
                  <a:cubicBezTo>
                    <a:pt x="149" y="4"/>
                    <a:pt x="149" y="3"/>
                    <a:pt x="149" y="2"/>
                  </a:cubicBezTo>
                  <a:cubicBezTo>
                    <a:pt x="149" y="1"/>
                    <a:pt x="149" y="0"/>
                    <a:pt x="151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4" y="0"/>
                    <a:pt x="165" y="1"/>
                    <a:pt x="165" y="2"/>
                  </a:cubicBezTo>
                  <a:cubicBezTo>
                    <a:pt x="165" y="3"/>
                    <a:pt x="164" y="4"/>
                    <a:pt x="163" y="4"/>
                  </a:cubicBezTo>
                  <a:close/>
                  <a:moveTo>
                    <a:pt x="138" y="4"/>
                  </a:moveTo>
                  <a:cubicBezTo>
                    <a:pt x="126" y="4"/>
                    <a:pt x="126" y="4"/>
                    <a:pt x="126" y="4"/>
                  </a:cubicBezTo>
                  <a:cubicBezTo>
                    <a:pt x="125" y="4"/>
                    <a:pt x="124" y="3"/>
                    <a:pt x="124" y="2"/>
                  </a:cubicBezTo>
                  <a:cubicBezTo>
                    <a:pt x="124" y="1"/>
                    <a:pt x="125" y="0"/>
                    <a:pt x="12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3"/>
                    <a:pt x="139" y="4"/>
                    <a:pt x="138" y="4"/>
                  </a:cubicBezTo>
                  <a:close/>
                  <a:moveTo>
                    <a:pt x="113" y="4"/>
                  </a:moveTo>
                  <a:cubicBezTo>
                    <a:pt x="101" y="4"/>
                    <a:pt x="101" y="4"/>
                    <a:pt x="101" y="4"/>
                  </a:cubicBezTo>
                  <a:cubicBezTo>
                    <a:pt x="100" y="4"/>
                    <a:pt x="99" y="3"/>
                    <a:pt x="99" y="2"/>
                  </a:cubicBezTo>
                  <a:cubicBezTo>
                    <a:pt x="99" y="1"/>
                    <a:pt x="100" y="0"/>
                    <a:pt x="10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5" y="0"/>
                    <a:pt x="115" y="1"/>
                    <a:pt x="115" y="2"/>
                  </a:cubicBezTo>
                  <a:cubicBezTo>
                    <a:pt x="115" y="3"/>
                    <a:pt x="115" y="4"/>
                    <a:pt x="113" y="4"/>
                  </a:cubicBezTo>
                  <a:close/>
                  <a:moveTo>
                    <a:pt x="89" y="4"/>
                  </a:moveTo>
                  <a:cubicBezTo>
                    <a:pt x="76" y="4"/>
                    <a:pt x="76" y="4"/>
                    <a:pt x="76" y="4"/>
                  </a:cubicBezTo>
                  <a:cubicBezTo>
                    <a:pt x="75" y="4"/>
                    <a:pt x="74" y="3"/>
                    <a:pt x="74" y="2"/>
                  </a:cubicBezTo>
                  <a:cubicBezTo>
                    <a:pt x="74" y="1"/>
                    <a:pt x="75" y="0"/>
                    <a:pt x="7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0" y="0"/>
                    <a:pt x="91" y="1"/>
                    <a:pt x="91" y="2"/>
                  </a:cubicBezTo>
                  <a:cubicBezTo>
                    <a:pt x="91" y="3"/>
                    <a:pt x="90" y="4"/>
                    <a:pt x="89" y="4"/>
                  </a:cubicBezTo>
                  <a:close/>
                  <a:moveTo>
                    <a:pt x="64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1" y="4"/>
                    <a:pt x="50" y="3"/>
                    <a:pt x="50" y="2"/>
                  </a:cubicBezTo>
                  <a:cubicBezTo>
                    <a:pt x="50" y="1"/>
                    <a:pt x="51" y="0"/>
                    <a:pt x="5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1"/>
                    <a:pt x="66" y="2"/>
                  </a:cubicBezTo>
                  <a:cubicBezTo>
                    <a:pt x="66" y="3"/>
                    <a:pt x="65" y="4"/>
                    <a:pt x="64" y="4"/>
                  </a:cubicBezTo>
                  <a:close/>
                  <a:moveTo>
                    <a:pt x="39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5" y="3"/>
                    <a:pt x="25" y="2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3"/>
                    <a:pt x="40" y="4"/>
                    <a:pt x="39" y="4"/>
                  </a:cubicBezTo>
                  <a:close/>
                  <a:moveTo>
                    <a:pt x="1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34"/>
            <p:cNvSpPr/>
            <p:nvPr/>
          </p:nvSpPr>
          <p:spPr bwMode="auto">
            <a:xfrm>
              <a:off x="8316913" y="4754563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41763" y="5073650"/>
            <a:ext cx="1128713" cy="15875"/>
            <a:chOff x="3941763" y="5073650"/>
            <a:chExt cx="1128713" cy="15875"/>
          </a:xfrm>
        </p:grpSpPr>
        <p:sp>
          <p:nvSpPr>
            <p:cNvPr id="48" name="Freeform 535"/>
            <p:cNvSpPr/>
            <p:nvPr/>
          </p:nvSpPr>
          <p:spPr bwMode="auto">
            <a:xfrm>
              <a:off x="5027613" y="5073650"/>
              <a:ext cx="42863" cy="15875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36"/>
            <p:cNvSpPr>
              <a:spLocks noEditPoints="1"/>
            </p:cNvSpPr>
            <p:nvPr/>
          </p:nvSpPr>
          <p:spPr bwMode="auto">
            <a:xfrm>
              <a:off x="4017963" y="5073650"/>
              <a:ext cx="976313" cy="15875"/>
            </a:xfrm>
            <a:custGeom>
              <a:avLst/>
              <a:gdLst>
                <a:gd name="T0" fmla="*/ 216 w 230"/>
                <a:gd name="T1" fmla="*/ 4 h 4"/>
                <a:gd name="T2" fmla="*/ 216 w 230"/>
                <a:gd name="T3" fmla="*/ 0 h 4"/>
                <a:gd name="T4" fmla="*/ 230 w 230"/>
                <a:gd name="T5" fmla="*/ 2 h 4"/>
                <a:gd name="T6" fmla="*/ 204 w 230"/>
                <a:gd name="T7" fmla="*/ 4 h 4"/>
                <a:gd name="T8" fmla="*/ 190 w 230"/>
                <a:gd name="T9" fmla="*/ 2 h 4"/>
                <a:gd name="T10" fmla="*/ 204 w 230"/>
                <a:gd name="T11" fmla="*/ 0 h 4"/>
                <a:gd name="T12" fmla="*/ 204 w 230"/>
                <a:gd name="T13" fmla="*/ 4 h 4"/>
                <a:gd name="T14" fmla="*/ 169 w 230"/>
                <a:gd name="T15" fmla="*/ 4 h 4"/>
                <a:gd name="T16" fmla="*/ 169 w 230"/>
                <a:gd name="T17" fmla="*/ 0 h 4"/>
                <a:gd name="T18" fmla="*/ 182 w 230"/>
                <a:gd name="T19" fmla="*/ 2 h 4"/>
                <a:gd name="T20" fmla="*/ 157 w 230"/>
                <a:gd name="T21" fmla="*/ 4 h 4"/>
                <a:gd name="T22" fmla="*/ 143 w 230"/>
                <a:gd name="T23" fmla="*/ 2 h 4"/>
                <a:gd name="T24" fmla="*/ 157 w 230"/>
                <a:gd name="T25" fmla="*/ 0 h 4"/>
                <a:gd name="T26" fmla="*/ 157 w 230"/>
                <a:gd name="T27" fmla="*/ 4 h 4"/>
                <a:gd name="T28" fmla="*/ 121 w 230"/>
                <a:gd name="T29" fmla="*/ 4 h 4"/>
                <a:gd name="T30" fmla="*/ 121 w 230"/>
                <a:gd name="T31" fmla="*/ 0 h 4"/>
                <a:gd name="T32" fmla="*/ 135 w 230"/>
                <a:gd name="T33" fmla="*/ 2 h 4"/>
                <a:gd name="T34" fmla="*/ 109 w 230"/>
                <a:gd name="T35" fmla="*/ 4 h 4"/>
                <a:gd name="T36" fmla="*/ 95 w 230"/>
                <a:gd name="T37" fmla="*/ 2 h 4"/>
                <a:gd name="T38" fmla="*/ 109 w 230"/>
                <a:gd name="T39" fmla="*/ 0 h 4"/>
                <a:gd name="T40" fmla="*/ 109 w 230"/>
                <a:gd name="T41" fmla="*/ 4 h 4"/>
                <a:gd name="T42" fmla="*/ 73 w 230"/>
                <a:gd name="T43" fmla="*/ 4 h 4"/>
                <a:gd name="T44" fmla="*/ 73 w 230"/>
                <a:gd name="T45" fmla="*/ 0 h 4"/>
                <a:gd name="T46" fmla="*/ 87 w 230"/>
                <a:gd name="T47" fmla="*/ 2 h 4"/>
                <a:gd name="T48" fmla="*/ 61 w 230"/>
                <a:gd name="T49" fmla="*/ 4 h 4"/>
                <a:gd name="T50" fmla="*/ 48 w 230"/>
                <a:gd name="T51" fmla="*/ 2 h 4"/>
                <a:gd name="T52" fmla="*/ 61 w 230"/>
                <a:gd name="T53" fmla="*/ 0 h 4"/>
                <a:gd name="T54" fmla="*/ 61 w 230"/>
                <a:gd name="T55" fmla="*/ 4 h 4"/>
                <a:gd name="T56" fmla="*/ 26 w 230"/>
                <a:gd name="T57" fmla="*/ 4 h 4"/>
                <a:gd name="T58" fmla="*/ 26 w 230"/>
                <a:gd name="T59" fmla="*/ 0 h 4"/>
                <a:gd name="T60" fmla="*/ 40 w 230"/>
                <a:gd name="T61" fmla="*/ 2 h 4"/>
                <a:gd name="T62" fmla="*/ 14 w 230"/>
                <a:gd name="T63" fmla="*/ 4 h 4"/>
                <a:gd name="T64" fmla="*/ 0 w 230"/>
                <a:gd name="T65" fmla="*/ 2 h 4"/>
                <a:gd name="T66" fmla="*/ 14 w 230"/>
                <a:gd name="T67" fmla="*/ 0 h 4"/>
                <a:gd name="T68" fmla="*/ 14 w 230"/>
                <a:gd name="T6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4">
                  <a:moveTo>
                    <a:pt x="228" y="4"/>
                  </a:moveTo>
                  <a:cubicBezTo>
                    <a:pt x="216" y="4"/>
                    <a:pt x="216" y="4"/>
                    <a:pt x="216" y="4"/>
                  </a:cubicBezTo>
                  <a:cubicBezTo>
                    <a:pt x="215" y="4"/>
                    <a:pt x="214" y="3"/>
                    <a:pt x="214" y="2"/>
                  </a:cubicBezTo>
                  <a:cubicBezTo>
                    <a:pt x="214" y="1"/>
                    <a:pt x="215" y="0"/>
                    <a:pt x="21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9" y="0"/>
                    <a:pt x="230" y="1"/>
                    <a:pt x="230" y="2"/>
                  </a:cubicBezTo>
                  <a:cubicBezTo>
                    <a:pt x="230" y="3"/>
                    <a:pt x="229" y="4"/>
                    <a:pt x="228" y="4"/>
                  </a:cubicBezTo>
                  <a:close/>
                  <a:moveTo>
                    <a:pt x="204" y="4"/>
                  </a:moveTo>
                  <a:cubicBezTo>
                    <a:pt x="192" y="4"/>
                    <a:pt x="192" y="4"/>
                    <a:pt x="192" y="4"/>
                  </a:cubicBezTo>
                  <a:cubicBezTo>
                    <a:pt x="191" y="4"/>
                    <a:pt x="190" y="3"/>
                    <a:pt x="190" y="2"/>
                  </a:cubicBezTo>
                  <a:cubicBezTo>
                    <a:pt x="190" y="1"/>
                    <a:pt x="191" y="0"/>
                    <a:pt x="192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6" y="1"/>
                    <a:pt x="206" y="2"/>
                  </a:cubicBezTo>
                  <a:cubicBezTo>
                    <a:pt x="206" y="3"/>
                    <a:pt x="205" y="4"/>
                    <a:pt x="204" y="4"/>
                  </a:cubicBezTo>
                  <a:close/>
                  <a:moveTo>
                    <a:pt x="180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7" y="4"/>
                    <a:pt x="167" y="3"/>
                    <a:pt x="167" y="2"/>
                  </a:cubicBezTo>
                  <a:cubicBezTo>
                    <a:pt x="167" y="1"/>
                    <a:pt x="167" y="0"/>
                    <a:pt x="169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2" y="1"/>
                    <a:pt x="182" y="2"/>
                  </a:cubicBezTo>
                  <a:cubicBezTo>
                    <a:pt x="182" y="3"/>
                    <a:pt x="182" y="4"/>
                    <a:pt x="180" y="4"/>
                  </a:cubicBezTo>
                  <a:close/>
                  <a:moveTo>
                    <a:pt x="157" y="4"/>
                  </a:moveTo>
                  <a:cubicBezTo>
                    <a:pt x="145" y="4"/>
                    <a:pt x="145" y="4"/>
                    <a:pt x="145" y="4"/>
                  </a:cubicBezTo>
                  <a:cubicBezTo>
                    <a:pt x="144" y="4"/>
                    <a:pt x="143" y="3"/>
                    <a:pt x="143" y="2"/>
                  </a:cubicBezTo>
                  <a:cubicBezTo>
                    <a:pt x="143" y="1"/>
                    <a:pt x="144" y="0"/>
                    <a:pt x="145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8" y="0"/>
                    <a:pt x="159" y="1"/>
                    <a:pt x="159" y="2"/>
                  </a:cubicBezTo>
                  <a:cubicBezTo>
                    <a:pt x="159" y="3"/>
                    <a:pt x="158" y="4"/>
                    <a:pt x="157" y="4"/>
                  </a:cubicBezTo>
                  <a:close/>
                  <a:moveTo>
                    <a:pt x="133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0" y="4"/>
                    <a:pt x="119" y="3"/>
                    <a:pt x="119" y="2"/>
                  </a:cubicBezTo>
                  <a:cubicBezTo>
                    <a:pt x="119" y="1"/>
                    <a:pt x="120" y="0"/>
                    <a:pt x="121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1"/>
                    <a:pt x="135" y="2"/>
                  </a:cubicBezTo>
                  <a:cubicBezTo>
                    <a:pt x="135" y="3"/>
                    <a:pt x="134" y="4"/>
                    <a:pt x="133" y="4"/>
                  </a:cubicBezTo>
                  <a:close/>
                  <a:moveTo>
                    <a:pt x="109" y="4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6" y="4"/>
                    <a:pt x="95" y="3"/>
                    <a:pt x="95" y="2"/>
                  </a:cubicBezTo>
                  <a:cubicBezTo>
                    <a:pt x="95" y="1"/>
                    <a:pt x="96" y="0"/>
                    <a:pt x="9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1" y="1"/>
                    <a:pt x="111" y="2"/>
                  </a:cubicBezTo>
                  <a:cubicBezTo>
                    <a:pt x="111" y="3"/>
                    <a:pt x="110" y="4"/>
                    <a:pt x="109" y="4"/>
                  </a:cubicBezTo>
                  <a:close/>
                  <a:moveTo>
                    <a:pt x="85" y="4"/>
                  </a:moveTo>
                  <a:cubicBezTo>
                    <a:pt x="73" y="4"/>
                    <a:pt x="73" y="4"/>
                    <a:pt x="73" y="4"/>
                  </a:cubicBezTo>
                  <a:cubicBezTo>
                    <a:pt x="72" y="4"/>
                    <a:pt x="71" y="3"/>
                    <a:pt x="71" y="2"/>
                  </a:cubicBezTo>
                  <a:cubicBezTo>
                    <a:pt x="71" y="1"/>
                    <a:pt x="72" y="0"/>
                    <a:pt x="7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7" y="2"/>
                  </a:cubicBezTo>
                  <a:cubicBezTo>
                    <a:pt x="87" y="3"/>
                    <a:pt x="86" y="4"/>
                    <a:pt x="85" y="4"/>
                  </a:cubicBezTo>
                  <a:close/>
                  <a:moveTo>
                    <a:pt x="61" y="4"/>
                  </a:moveTo>
                  <a:cubicBezTo>
                    <a:pt x="50" y="4"/>
                    <a:pt x="50" y="4"/>
                    <a:pt x="50" y="4"/>
                  </a:cubicBezTo>
                  <a:cubicBezTo>
                    <a:pt x="48" y="4"/>
                    <a:pt x="48" y="3"/>
                    <a:pt x="48" y="2"/>
                  </a:cubicBezTo>
                  <a:cubicBezTo>
                    <a:pt x="48" y="1"/>
                    <a:pt x="48" y="0"/>
                    <a:pt x="5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3" y="3"/>
                    <a:pt x="63" y="4"/>
                    <a:pt x="61" y="4"/>
                  </a:cubicBezTo>
                  <a:close/>
                  <a:moveTo>
                    <a:pt x="38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37"/>
            <p:cNvSpPr/>
            <p:nvPr/>
          </p:nvSpPr>
          <p:spPr bwMode="auto">
            <a:xfrm>
              <a:off x="3941763" y="5073650"/>
              <a:ext cx="42863" cy="15875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016875" y="1770030"/>
            <a:ext cx="355600" cy="360363"/>
            <a:chOff x="8826500" y="1781175"/>
            <a:chExt cx="355600" cy="360363"/>
          </a:xfrm>
          <a:solidFill>
            <a:schemeClr val="accent2"/>
          </a:solidFill>
        </p:grpSpPr>
        <p:sp>
          <p:nvSpPr>
            <p:cNvPr id="52" name="Freeform 538"/>
            <p:cNvSpPr>
              <a:spLocks noEditPoints="1"/>
            </p:cNvSpPr>
            <p:nvPr/>
          </p:nvSpPr>
          <p:spPr bwMode="auto">
            <a:xfrm>
              <a:off x="8826500" y="1781175"/>
              <a:ext cx="355600" cy="360363"/>
            </a:xfrm>
            <a:custGeom>
              <a:avLst/>
              <a:gdLst>
                <a:gd name="T0" fmla="*/ 75 w 84"/>
                <a:gd name="T1" fmla="*/ 0 h 85"/>
                <a:gd name="T2" fmla="*/ 9 w 84"/>
                <a:gd name="T3" fmla="*/ 0 h 85"/>
                <a:gd name="T4" fmla="*/ 0 w 84"/>
                <a:gd name="T5" fmla="*/ 10 h 85"/>
                <a:gd name="T6" fmla="*/ 0 w 84"/>
                <a:gd name="T7" fmla="*/ 71 h 85"/>
                <a:gd name="T8" fmla="*/ 0 w 84"/>
                <a:gd name="T9" fmla="*/ 72 h 85"/>
                <a:gd name="T10" fmla="*/ 0 w 84"/>
                <a:gd name="T11" fmla="*/ 80 h 85"/>
                <a:gd name="T12" fmla="*/ 5 w 84"/>
                <a:gd name="T13" fmla="*/ 85 h 85"/>
                <a:gd name="T14" fmla="*/ 79 w 84"/>
                <a:gd name="T15" fmla="*/ 85 h 85"/>
                <a:gd name="T16" fmla="*/ 84 w 84"/>
                <a:gd name="T17" fmla="*/ 80 h 85"/>
                <a:gd name="T18" fmla="*/ 84 w 84"/>
                <a:gd name="T19" fmla="*/ 72 h 85"/>
                <a:gd name="T20" fmla="*/ 84 w 84"/>
                <a:gd name="T21" fmla="*/ 71 h 85"/>
                <a:gd name="T22" fmla="*/ 84 w 84"/>
                <a:gd name="T23" fmla="*/ 10 h 85"/>
                <a:gd name="T24" fmla="*/ 75 w 84"/>
                <a:gd name="T25" fmla="*/ 0 h 85"/>
                <a:gd name="T26" fmla="*/ 82 w 84"/>
                <a:gd name="T27" fmla="*/ 72 h 85"/>
                <a:gd name="T28" fmla="*/ 82 w 84"/>
                <a:gd name="T29" fmla="*/ 80 h 85"/>
                <a:gd name="T30" fmla="*/ 81 w 84"/>
                <a:gd name="T31" fmla="*/ 82 h 85"/>
                <a:gd name="T32" fmla="*/ 79 w 84"/>
                <a:gd name="T33" fmla="*/ 82 h 85"/>
                <a:gd name="T34" fmla="*/ 5 w 84"/>
                <a:gd name="T35" fmla="*/ 82 h 85"/>
                <a:gd name="T36" fmla="*/ 3 w 84"/>
                <a:gd name="T37" fmla="*/ 82 h 85"/>
                <a:gd name="T38" fmla="*/ 3 w 84"/>
                <a:gd name="T39" fmla="*/ 80 h 85"/>
                <a:gd name="T40" fmla="*/ 3 w 84"/>
                <a:gd name="T41" fmla="*/ 72 h 85"/>
                <a:gd name="T42" fmla="*/ 3 w 84"/>
                <a:gd name="T43" fmla="*/ 71 h 85"/>
                <a:gd name="T44" fmla="*/ 3 w 84"/>
                <a:gd name="T45" fmla="*/ 70 h 85"/>
                <a:gd name="T46" fmla="*/ 5 w 84"/>
                <a:gd name="T47" fmla="*/ 69 h 85"/>
                <a:gd name="T48" fmla="*/ 79 w 84"/>
                <a:gd name="T49" fmla="*/ 69 h 85"/>
                <a:gd name="T50" fmla="*/ 81 w 84"/>
                <a:gd name="T51" fmla="*/ 70 h 85"/>
                <a:gd name="T52" fmla="*/ 82 w 84"/>
                <a:gd name="T53" fmla="*/ 71 h 85"/>
                <a:gd name="T54" fmla="*/ 82 w 84"/>
                <a:gd name="T55" fmla="*/ 72 h 85"/>
                <a:gd name="T56" fmla="*/ 82 w 84"/>
                <a:gd name="T57" fmla="*/ 67 h 85"/>
                <a:gd name="T58" fmla="*/ 79 w 84"/>
                <a:gd name="T59" fmla="*/ 67 h 85"/>
                <a:gd name="T60" fmla="*/ 5 w 84"/>
                <a:gd name="T61" fmla="*/ 67 h 85"/>
                <a:gd name="T62" fmla="*/ 3 w 84"/>
                <a:gd name="T63" fmla="*/ 67 h 85"/>
                <a:gd name="T64" fmla="*/ 3 w 84"/>
                <a:gd name="T65" fmla="*/ 10 h 85"/>
                <a:gd name="T66" fmla="*/ 5 w 84"/>
                <a:gd name="T67" fmla="*/ 5 h 85"/>
                <a:gd name="T68" fmla="*/ 9 w 84"/>
                <a:gd name="T69" fmla="*/ 3 h 85"/>
                <a:gd name="T70" fmla="*/ 75 w 84"/>
                <a:gd name="T71" fmla="*/ 3 h 85"/>
                <a:gd name="T72" fmla="*/ 80 w 84"/>
                <a:gd name="T73" fmla="*/ 5 h 85"/>
                <a:gd name="T74" fmla="*/ 82 w 84"/>
                <a:gd name="T75" fmla="*/ 10 h 85"/>
                <a:gd name="T76" fmla="*/ 82 w 84"/>
                <a:gd name="T77" fmla="*/ 6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4" h="85">
                  <a:moveTo>
                    <a:pt x="7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2"/>
                    <a:pt x="2" y="85"/>
                    <a:pt x="5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2" y="85"/>
                    <a:pt x="84" y="82"/>
                    <a:pt x="84" y="80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5"/>
                    <a:pt x="80" y="0"/>
                    <a:pt x="75" y="0"/>
                  </a:cubicBezTo>
                  <a:close/>
                  <a:moveTo>
                    <a:pt x="82" y="72"/>
                  </a:moveTo>
                  <a:cubicBezTo>
                    <a:pt x="82" y="80"/>
                    <a:pt x="82" y="80"/>
                    <a:pt x="82" y="80"/>
                  </a:cubicBezTo>
                  <a:cubicBezTo>
                    <a:pt x="82" y="81"/>
                    <a:pt x="81" y="81"/>
                    <a:pt x="81" y="82"/>
                  </a:cubicBezTo>
                  <a:cubicBezTo>
                    <a:pt x="80" y="82"/>
                    <a:pt x="80" y="82"/>
                    <a:pt x="79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2"/>
                    <a:pt x="4" y="82"/>
                    <a:pt x="3" y="82"/>
                  </a:cubicBezTo>
                  <a:cubicBezTo>
                    <a:pt x="3" y="81"/>
                    <a:pt x="3" y="81"/>
                    <a:pt x="3" y="80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0"/>
                    <a:pt x="3" y="70"/>
                  </a:cubicBezTo>
                  <a:cubicBezTo>
                    <a:pt x="4" y="69"/>
                    <a:pt x="4" y="69"/>
                    <a:pt x="5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0" y="69"/>
                    <a:pt x="80" y="69"/>
                    <a:pt x="81" y="70"/>
                  </a:cubicBezTo>
                  <a:cubicBezTo>
                    <a:pt x="81" y="70"/>
                    <a:pt x="82" y="71"/>
                    <a:pt x="82" y="71"/>
                  </a:cubicBezTo>
                  <a:lnTo>
                    <a:pt x="82" y="72"/>
                  </a:lnTo>
                  <a:close/>
                  <a:moveTo>
                    <a:pt x="82" y="67"/>
                  </a:moveTo>
                  <a:cubicBezTo>
                    <a:pt x="81" y="67"/>
                    <a:pt x="80" y="67"/>
                    <a:pt x="7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7"/>
                    <a:pt x="3" y="67"/>
                    <a:pt x="3" y="6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8"/>
                    <a:pt x="3" y="6"/>
                    <a:pt x="5" y="5"/>
                  </a:cubicBezTo>
                  <a:cubicBezTo>
                    <a:pt x="6" y="4"/>
                    <a:pt x="8" y="3"/>
                    <a:pt x="9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7" y="3"/>
                    <a:pt x="78" y="4"/>
                    <a:pt x="80" y="5"/>
                  </a:cubicBezTo>
                  <a:cubicBezTo>
                    <a:pt x="81" y="6"/>
                    <a:pt x="82" y="8"/>
                    <a:pt x="82" y="10"/>
                  </a:cubicBezTo>
                  <a:lnTo>
                    <a:pt x="82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39"/>
            <p:cNvSpPr>
              <a:spLocks noEditPoints="1"/>
            </p:cNvSpPr>
            <p:nvPr/>
          </p:nvSpPr>
          <p:spPr bwMode="auto">
            <a:xfrm>
              <a:off x="9115425" y="2081213"/>
              <a:ext cx="41275" cy="39688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5 w 10"/>
                <a:gd name="T5" fmla="*/ 9 h 9"/>
                <a:gd name="T6" fmla="*/ 10 w 10"/>
                <a:gd name="T7" fmla="*/ 5 h 9"/>
                <a:gd name="T8" fmla="*/ 5 w 10"/>
                <a:gd name="T9" fmla="*/ 0 h 9"/>
                <a:gd name="T10" fmla="*/ 7 w 10"/>
                <a:gd name="T11" fmla="*/ 6 h 9"/>
                <a:gd name="T12" fmla="*/ 5 w 10"/>
                <a:gd name="T13" fmla="*/ 7 h 9"/>
                <a:gd name="T14" fmla="*/ 3 w 10"/>
                <a:gd name="T15" fmla="*/ 6 h 9"/>
                <a:gd name="T16" fmla="*/ 3 w 10"/>
                <a:gd name="T17" fmla="*/ 5 h 9"/>
                <a:gd name="T18" fmla="*/ 3 w 10"/>
                <a:gd name="T19" fmla="*/ 3 h 9"/>
                <a:gd name="T20" fmla="*/ 5 w 10"/>
                <a:gd name="T21" fmla="*/ 2 h 9"/>
                <a:gd name="T22" fmla="*/ 7 w 10"/>
                <a:gd name="T23" fmla="*/ 3 h 9"/>
                <a:gd name="T24" fmla="*/ 7 w 10"/>
                <a:gd name="T25" fmla="*/ 5 h 9"/>
                <a:gd name="T26" fmla="*/ 7 w 10"/>
                <a:gd name="T2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7" y="9"/>
                    <a:pt x="10" y="7"/>
                    <a:pt x="10" y="5"/>
                  </a:cubicBezTo>
                  <a:cubicBezTo>
                    <a:pt x="10" y="2"/>
                    <a:pt x="7" y="0"/>
                    <a:pt x="5" y="0"/>
                  </a:cubicBezTo>
                  <a:close/>
                  <a:moveTo>
                    <a:pt x="7" y="6"/>
                  </a:moveTo>
                  <a:cubicBezTo>
                    <a:pt x="6" y="7"/>
                    <a:pt x="6" y="7"/>
                    <a:pt x="5" y="7"/>
                  </a:cubicBezTo>
                  <a:cubicBezTo>
                    <a:pt x="4" y="7"/>
                    <a:pt x="4" y="7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6" y="2"/>
                    <a:pt x="6" y="3"/>
                    <a:pt x="7" y="3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40"/>
            <p:cNvSpPr/>
            <p:nvPr/>
          </p:nvSpPr>
          <p:spPr bwMode="auto">
            <a:xfrm>
              <a:off x="8851900" y="2098675"/>
              <a:ext cx="96838" cy="9525"/>
            </a:xfrm>
            <a:custGeom>
              <a:avLst/>
              <a:gdLst>
                <a:gd name="T0" fmla="*/ 22 w 23"/>
                <a:gd name="T1" fmla="*/ 0 h 2"/>
                <a:gd name="T2" fmla="*/ 1 w 23"/>
                <a:gd name="T3" fmla="*/ 0 h 2"/>
                <a:gd name="T4" fmla="*/ 0 w 23"/>
                <a:gd name="T5" fmla="*/ 1 h 2"/>
                <a:gd name="T6" fmla="*/ 1 w 23"/>
                <a:gd name="T7" fmla="*/ 2 h 2"/>
                <a:gd name="T8" fmla="*/ 22 w 23"/>
                <a:gd name="T9" fmla="*/ 2 h 2"/>
                <a:gd name="T10" fmla="*/ 23 w 23"/>
                <a:gd name="T11" fmla="*/ 1 h 2"/>
                <a:gd name="T12" fmla="*/ 22 w 2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">
                  <a:moveTo>
                    <a:pt x="2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3" y="1"/>
                  </a:cubicBezTo>
                  <a:cubicBezTo>
                    <a:pt x="23" y="0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41"/>
            <p:cNvSpPr/>
            <p:nvPr/>
          </p:nvSpPr>
          <p:spPr bwMode="auto">
            <a:xfrm>
              <a:off x="8945563" y="1925638"/>
              <a:ext cx="119063" cy="92075"/>
            </a:xfrm>
            <a:custGeom>
              <a:avLst/>
              <a:gdLst>
                <a:gd name="T0" fmla="*/ 27 w 28"/>
                <a:gd name="T1" fmla="*/ 0 h 22"/>
                <a:gd name="T2" fmla="*/ 26 w 28"/>
                <a:gd name="T3" fmla="*/ 0 h 22"/>
                <a:gd name="T4" fmla="*/ 26 w 28"/>
                <a:gd name="T5" fmla="*/ 1 h 22"/>
                <a:gd name="T6" fmla="*/ 26 w 28"/>
                <a:gd name="T7" fmla="*/ 1 h 22"/>
                <a:gd name="T8" fmla="*/ 26 w 28"/>
                <a:gd name="T9" fmla="*/ 1 h 22"/>
                <a:gd name="T10" fmla="*/ 26 w 28"/>
                <a:gd name="T11" fmla="*/ 2 h 22"/>
                <a:gd name="T12" fmla="*/ 26 w 28"/>
                <a:gd name="T13" fmla="*/ 8 h 22"/>
                <a:gd name="T14" fmla="*/ 25 w 28"/>
                <a:gd name="T15" fmla="*/ 11 h 22"/>
                <a:gd name="T16" fmla="*/ 24 w 28"/>
                <a:gd name="T17" fmla="*/ 13 h 22"/>
                <a:gd name="T18" fmla="*/ 21 w 28"/>
                <a:gd name="T19" fmla="*/ 13 h 22"/>
                <a:gd name="T20" fmla="*/ 20 w 28"/>
                <a:gd name="T21" fmla="*/ 14 h 22"/>
                <a:gd name="T22" fmla="*/ 20 w 28"/>
                <a:gd name="T23" fmla="*/ 14 h 22"/>
                <a:gd name="T24" fmla="*/ 20 w 28"/>
                <a:gd name="T25" fmla="*/ 14 h 22"/>
                <a:gd name="T26" fmla="*/ 4 w 28"/>
                <a:gd name="T27" fmla="*/ 14 h 22"/>
                <a:gd name="T28" fmla="*/ 8 w 28"/>
                <a:gd name="T29" fmla="*/ 9 h 22"/>
                <a:gd name="T30" fmla="*/ 8 w 28"/>
                <a:gd name="T31" fmla="*/ 7 h 22"/>
                <a:gd name="T32" fmla="*/ 7 w 28"/>
                <a:gd name="T33" fmla="*/ 7 h 22"/>
                <a:gd name="T34" fmla="*/ 0 w 28"/>
                <a:gd name="T35" fmla="*/ 14 h 22"/>
                <a:gd name="T36" fmla="*/ 0 w 28"/>
                <a:gd name="T37" fmla="*/ 14 h 22"/>
                <a:gd name="T38" fmla="*/ 0 w 28"/>
                <a:gd name="T39" fmla="*/ 14 h 22"/>
                <a:gd name="T40" fmla="*/ 0 w 28"/>
                <a:gd name="T41" fmla="*/ 14 h 22"/>
                <a:gd name="T42" fmla="*/ 0 w 28"/>
                <a:gd name="T43" fmla="*/ 14 h 22"/>
                <a:gd name="T44" fmla="*/ 0 w 28"/>
                <a:gd name="T45" fmla="*/ 14 h 22"/>
                <a:gd name="T46" fmla="*/ 0 w 28"/>
                <a:gd name="T47" fmla="*/ 15 h 22"/>
                <a:gd name="T48" fmla="*/ 0 w 28"/>
                <a:gd name="T49" fmla="*/ 15 h 22"/>
                <a:gd name="T50" fmla="*/ 0 w 28"/>
                <a:gd name="T51" fmla="*/ 15 h 22"/>
                <a:gd name="T52" fmla="*/ 0 w 28"/>
                <a:gd name="T53" fmla="*/ 15 h 22"/>
                <a:gd name="T54" fmla="*/ 0 w 28"/>
                <a:gd name="T55" fmla="*/ 15 h 22"/>
                <a:gd name="T56" fmla="*/ 0 w 28"/>
                <a:gd name="T57" fmla="*/ 15 h 22"/>
                <a:gd name="T58" fmla="*/ 0 w 28"/>
                <a:gd name="T59" fmla="*/ 15 h 22"/>
                <a:gd name="T60" fmla="*/ 0 w 28"/>
                <a:gd name="T61" fmla="*/ 15 h 22"/>
                <a:gd name="T62" fmla="*/ 0 w 28"/>
                <a:gd name="T63" fmla="*/ 15 h 22"/>
                <a:gd name="T64" fmla="*/ 0 w 28"/>
                <a:gd name="T65" fmla="*/ 15 h 22"/>
                <a:gd name="T66" fmla="*/ 0 w 28"/>
                <a:gd name="T67" fmla="*/ 16 h 22"/>
                <a:gd name="T68" fmla="*/ 7 w 28"/>
                <a:gd name="T69" fmla="*/ 22 h 22"/>
                <a:gd name="T70" fmla="*/ 8 w 28"/>
                <a:gd name="T71" fmla="*/ 22 h 22"/>
                <a:gd name="T72" fmla="*/ 8 w 28"/>
                <a:gd name="T73" fmla="*/ 20 h 22"/>
                <a:gd name="T74" fmla="*/ 8 w 28"/>
                <a:gd name="T75" fmla="*/ 20 h 22"/>
                <a:gd name="T76" fmla="*/ 4 w 28"/>
                <a:gd name="T77" fmla="*/ 16 h 22"/>
                <a:gd name="T78" fmla="*/ 20 w 28"/>
                <a:gd name="T79" fmla="*/ 16 h 22"/>
                <a:gd name="T80" fmla="*/ 20 w 28"/>
                <a:gd name="T81" fmla="*/ 16 h 22"/>
                <a:gd name="T82" fmla="*/ 24 w 28"/>
                <a:gd name="T83" fmla="*/ 15 h 22"/>
                <a:gd name="T84" fmla="*/ 27 w 28"/>
                <a:gd name="T85" fmla="*/ 12 h 22"/>
                <a:gd name="T86" fmla="*/ 28 w 28"/>
                <a:gd name="T87" fmla="*/ 8 h 22"/>
                <a:gd name="T88" fmla="*/ 28 w 28"/>
                <a:gd name="T89" fmla="*/ 2 h 22"/>
                <a:gd name="T90" fmla="*/ 28 w 28"/>
                <a:gd name="T91" fmla="*/ 1 h 22"/>
                <a:gd name="T92" fmla="*/ 28 w 28"/>
                <a:gd name="T93" fmla="*/ 1 h 22"/>
                <a:gd name="T94" fmla="*/ 28 w 28"/>
                <a:gd name="T95" fmla="*/ 0 h 22"/>
                <a:gd name="T96" fmla="*/ 27 w 28"/>
                <a:gd name="T9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" h="22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9"/>
                    <a:pt x="25" y="10"/>
                    <a:pt x="25" y="11"/>
                  </a:cubicBezTo>
                  <a:cubicBezTo>
                    <a:pt x="25" y="12"/>
                    <a:pt x="24" y="12"/>
                    <a:pt x="24" y="13"/>
                  </a:cubicBezTo>
                  <a:cubicBezTo>
                    <a:pt x="23" y="13"/>
                    <a:pt x="22" y="13"/>
                    <a:pt x="21" y="13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8"/>
                    <a:pt x="8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8" y="22"/>
                    <a:pt x="8" y="22"/>
                  </a:cubicBezTo>
                  <a:cubicBezTo>
                    <a:pt x="9" y="22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2" y="16"/>
                    <a:pt x="24" y="15"/>
                  </a:cubicBezTo>
                  <a:cubicBezTo>
                    <a:pt x="25" y="14"/>
                    <a:pt x="26" y="14"/>
                    <a:pt x="27" y="12"/>
                  </a:cubicBezTo>
                  <a:cubicBezTo>
                    <a:pt x="28" y="11"/>
                    <a:pt x="28" y="10"/>
                    <a:pt x="28" y="8"/>
                  </a:cubicBezTo>
                  <a:cubicBezTo>
                    <a:pt x="28" y="5"/>
                    <a:pt x="28" y="3"/>
                    <a:pt x="28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2"/>
            <p:cNvSpPr/>
            <p:nvPr/>
          </p:nvSpPr>
          <p:spPr bwMode="auto">
            <a:xfrm>
              <a:off x="8945563" y="1839913"/>
              <a:ext cx="119063" cy="98425"/>
            </a:xfrm>
            <a:custGeom>
              <a:avLst/>
              <a:gdLst>
                <a:gd name="T0" fmla="*/ 28 w 28"/>
                <a:gd name="T1" fmla="*/ 8 h 23"/>
                <a:gd name="T2" fmla="*/ 28 w 28"/>
                <a:gd name="T3" fmla="*/ 8 h 23"/>
                <a:gd name="T4" fmla="*/ 28 w 28"/>
                <a:gd name="T5" fmla="*/ 8 h 23"/>
                <a:gd name="T6" fmla="*/ 28 w 28"/>
                <a:gd name="T7" fmla="*/ 8 h 23"/>
                <a:gd name="T8" fmla="*/ 28 w 28"/>
                <a:gd name="T9" fmla="*/ 7 h 23"/>
                <a:gd name="T10" fmla="*/ 28 w 28"/>
                <a:gd name="T11" fmla="*/ 7 h 23"/>
                <a:gd name="T12" fmla="*/ 28 w 28"/>
                <a:gd name="T13" fmla="*/ 7 h 23"/>
                <a:gd name="T14" fmla="*/ 22 w 28"/>
                <a:gd name="T15" fmla="*/ 1 h 23"/>
                <a:gd name="T16" fmla="*/ 20 w 28"/>
                <a:gd name="T17" fmla="*/ 1 h 23"/>
                <a:gd name="T18" fmla="*/ 20 w 28"/>
                <a:gd name="T19" fmla="*/ 2 h 23"/>
                <a:gd name="T20" fmla="*/ 24 w 28"/>
                <a:gd name="T21" fmla="*/ 7 h 23"/>
                <a:gd name="T22" fmla="*/ 8 w 28"/>
                <a:gd name="T23" fmla="*/ 7 h 23"/>
                <a:gd name="T24" fmla="*/ 8 w 28"/>
                <a:gd name="T25" fmla="*/ 7 h 23"/>
                <a:gd name="T26" fmla="*/ 4 w 28"/>
                <a:gd name="T27" fmla="*/ 8 h 23"/>
                <a:gd name="T28" fmla="*/ 1 w 28"/>
                <a:gd name="T29" fmla="*/ 10 h 23"/>
                <a:gd name="T30" fmla="*/ 0 w 28"/>
                <a:gd name="T31" fmla="*/ 15 h 23"/>
                <a:gd name="T32" fmla="*/ 0 w 28"/>
                <a:gd name="T33" fmla="*/ 22 h 23"/>
                <a:gd name="T34" fmla="*/ 0 w 28"/>
                <a:gd name="T35" fmla="*/ 22 h 23"/>
                <a:gd name="T36" fmla="*/ 0 w 28"/>
                <a:gd name="T37" fmla="*/ 23 h 23"/>
                <a:gd name="T38" fmla="*/ 1 w 28"/>
                <a:gd name="T39" fmla="*/ 23 h 23"/>
                <a:gd name="T40" fmla="*/ 2 w 28"/>
                <a:gd name="T41" fmla="*/ 23 h 23"/>
                <a:gd name="T42" fmla="*/ 2 w 28"/>
                <a:gd name="T43" fmla="*/ 22 h 23"/>
                <a:gd name="T44" fmla="*/ 2 w 28"/>
                <a:gd name="T45" fmla="*/ 22 h 23"/>
                <a:gd name="T46" fmla="*/ 2 w 28"/>
                <a:gd name="T47" fmla="*/ 15 h 23"/>
                <a:gd name="T48" fmla="*/ 3 w 28"/>
                <a:gd name="T49" fmla="*/ 12 h 23"/>
                <a:gd name="T50" fmla="*/ 5 w 28"/>
                <a:gd name="T51" fmla="*/ 10 h 23"/>
                <a:gd name="T52" fmla="*/ 7 w 28"/>
                <a:gd name="T53" fmla="*/ 9 h 23"/>
                <a:gd name="T54" fmla="*/ 8 w 28"/>
                <a:gd name="T55" fmla="*/ 9 h 23"/>
                <a:gd name="T56" fmla="*/ 8 w 28"/>
                <a:gd name="T57" fmla="*/ 9 h 23"/>
                <a:gd name="T58" fmla="*/ 8 w 28"/>
                <a:gd name="T59" fmla="*/ 9 h 23"/>
                <a:gd name="T60" fmla="*/ 24 w 28"/>
                <a:gd name="T61" fmla="*/ 9 h 23"/>
                <a:gd name="T62" fmla="*/ 20 w 28"/>
                <a:gd name="T63" fmla="*/ 14 h 23"/>
                <a:gd name="T64" fmla="*/ 20 w 28"/>
                <a:gd name="T65" fmla="*/ 16 h 23"/>
                <a:gd name="T66" fmla="*/ 22 w 28"/>
                <a:gd name="T67" fmla="*/ 16 h 23"/>
                <a:gd name="T68" fmla="*/ 28 w 28"/>
                <a:gd name="T69" fmla="*/ 9 h 23"/>
                <a:gd name="T70" fmla="*/ 28 w 28"/>
                <a:gd name="T71" fmla="*/ 9 h 23"/>
                <a:gd name="T72" fmla="*/ 28 w 28"/>
                <a:gd name="T73" fmla="*/ 9 h 23"/>
                <a:gd name="T74" fmla="*/ 28 w 28"/>
                <a:gd name="T75" fmla="*/ 9 h 23"/>
                <a:gd name="T76" fmla="*/ 28 w 28"/>
                <a:gd name="T77" fmla="*/ 9 h 23"/>
                <a:gd name="T78" fmla="*/ 28 w 28"/>
                <a:gd name="T79" fmla="*/ 8 h 23"/>
                <a:gd name="T80" fmla="*/ 28 w 28"/>
                <a:gd name="T81" fmla="*/ 8 h 23"/>
                <a:gd name="T82" fmla="*/ 28 w 28"/>
                <a:gd name="T83" fmla="*/ 8 h 23"/>
                <a:gd name="T84" fmla="*/ 28 w 28"/>
                <a:gd name="T85" fmla="*/ 8 h 23"/>
                <a:gd name="T86" fmla="*/ 28 w 28"/>
                <a:gd name="T87" fmla="*/ 8 h 23"/>
                <a:gd name="T88" fmla="*/ 28 w 28"/>
                <a:gd name="T8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" h="23"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20" y="1"/>
                    <a:pt x="20" y="2"/>
                    <a:pt x="20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6" y="7"/>
                    <a:pt x="4" y="8"/>
                  </a:cubicBezTo>
                  <a:cubicBezTo>
                    <a:pt x="3" y="9"/>
                    <a:pt x="2" y="9"/>
                    <a:pt x="1" y="10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1"/>
                    <a:pt x="2" y="15"/>
                  </a:cubicBezTo>
                  <a:cubicBezTo>
                    <a:pt x="2" y="13"/>
                    <a:pt x="3" y="12"/>
                    <a:pt x="3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6"/>
                    <a:pt x="22" y="1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448674" y="4264025"/>
            <a:ext cx="339725" cy="407988"/>
            <a:chOff x="9199563" y="4219575"/>
            <a:chExt cx="339725" cy="407988"/>
          </a:xfrm>
          <a:solidFill>
            <a:schemeClr val="accent1"/>
          </a:solidFill>
        </p:grpSpPr>
        <p:sp>
          <p:nvSpPr>
            <p:cNvPr id="58" name="Freeform 543"/>
            <p:cNvSpPr>
              <a:spLocks noEditPoints="1"/>
            </p:cNvSpPr>
            <p:nvPr/>
          </p:nvSpPr>
          <p:spPr bwMode="auto">
            <a:xfrm>
              <a:off x="9199563" y="4219575"/>
              <a:ext cx="339725" cy="407988"/>
            </a:xfrm>
            <a:custGeom>
              <a:avLst/>
              <a:gdLst>
                <a:gd name="T0" fmla="*/ 63 w 80"/>
                <a:gd name="T1" fmla="*/ 1 h 96"/>
                <a:gd name="T2" fmla="*/ 63 w 80"/>
                <a:gd name="T3" fmla="*/ 1 h 96"/>
                <a:gd name="T4" fmla="*/ 63 w 80"/>
                <a:gd name="T5" fmla="*/ 1 h 96"/>
                <a:gd name="T6" fmla="*/ 63 w 80"/>
                <a:gd name="T7" fmla="*/ 1 h 96"/>
                <a:gd name="T8" fmla="*/ 63 w 80"/>
                <a:gd name="T9" fmla="*/ 0 h 96"/>
                <a:gd name="T10" fmla="*/ 62 w 80"/>
                <a:gd name="T11" fmla="*/ 0 h 96"/>
                <a:gd name="T12" fmla="*/ 62 w 80"/>
                <a:gd name="T13" fmla="*/ 0 h 96"/>
                <a:gd name="T14" fmla="*/ 62 w 80"/>
                <a:gd name="T15" fmla="*/ 0 h 96"/>
                <a:gd name="T16" fmla="*/ 62 w 80"/>
                <a:gd name="T17" fmla="*/ 0 h 96"/>
                <a:gd name="T18" fmla="*/ 62 w 80"/>
                <a:gd name="T19" fmla="*/ 0 h 96"/>
                <a:gd name="T20" fmla="*/ 62 w 80"/>
                <a:gd name="T21" fmla="*/ 0 h 96"/>
                <a:gd name="T22" fmla="*/ 2 w 80"/>
                <a:gd name="T23" fmla="*/ 0 h 96"/>
                <a:gd name="T24" fmla="*/ 1 w 80"/>
                <a:gd name="T25" fmla="*/ 1 h 96"/>
                <a:gd name="T26" fmla="*/ 0 w 80"/>
                <a:gd name="T27" fmla="*/ 1 h 96"/>
                <a:gd name="T28" fmla="*/ 0 w 80"/>
                <a:gd name="T29" fmla="*/ 83 h 96"/>
                <a:gd name="T30" fmla="*/ 0 w 80"/>
                <a:gd name="T31" fmla="*/ 95 h 96"/>
                <a:gd name="T32" fmla="*/ 1 w 80"/>
                <a:gd name="T33" fmla="*/ 96 h 96"/>
                <a:gd name="T34" fmla="*/ 2 w 80"/>
                <a:gd name="T35" fmla="*/ 96 h 96"/>
                <a:gd name="T36" fmla="*/ 79 w 80"/>
                <a:gd name="T37" fmla="*/ 96 h 96"/>
                <a:gd name="T38" fmla="*/ 80 w 80"/>
                <a:gd name="T39" fmla="*/ 96 h 96"/>
                <a:gd name="T40" fmla="*/ 80 w 80"/>
                <a:gd name="T41" fmla="*/ 95 h 96"/>
                <a:gd name="T42" fmla="*/ 80 w 80"/>
                <a:gd name="T43" fmla="*/ 83 h 96"/>
                <a:gd name="T44" fmla="*/ 80 w 80"/>
                <a:gd name="T45" fmla="*/ 19 h 96"/>
                <a:gd name="T46" fmla="*/ 80 w 80"/>
                <a:gd name="T47" fmla="*/ 18 h 96"/>
                <a:gd name="T48" fmla="*/ 80 w 80"/>
                <a:gd name="T49" fmla="*/ 17 h 96"/>
                <a:gd name="T50" fmla="*/ 63 w 80"/>
                <a:gd name="T51" fmla="*/ 1 h 96"/>
                <a:gd name="T52" fmla="*/ 63 w 80"/>
                <a:gd name="T53" fmla="*/ 5 h 96"/>
                <a:gd name="T54" fmla="*/ 76 w 80"/>
                <a:gd name="T55" fmla="*/ 18 h 96"/>
                <a:gd name="T56" fmla="*/ 63 w 80"/>
                <a:gd name="T57" fmla="*/ 18 h 96"/>
                <a:gd name="T58" fmla="*/ 63 w 80"/>
                <a:gd name="T59" fmla="*/ 5 h 96"/>
                <a:gd name="T60" fmla="*/ 77 w 80"/>
                <a:gd name="T61" fmla="*/ 94 h 96"/>
                <a:gd name="T62" fmla="*/ 3 w 80"/>
                <a:gd name="T63" fmla="*/ 94 h 96"/>
                <a:gd name="T64" fmla="*/ 3 w 80"/>
                <a:gd name="T65" fmla="*/ 85 h 96"/>
                <a:gd name="T66" fmla="*/ 77 w 80"/>
                <a:gd name="T67" fmla="*/ 85 h 96"/>
                <a:gd name="T68" fmla="*/ 77 w 80"/>
                <a:gd name="T69" fmla="*/ 94 h 96"/>
                <a:gd name="T70" fmla="*/ 77 w 80"/>
                <a:gd name="T71" fmla="*/ 82 h 96"/>
                <a:gd name="T72" fmla="*/ 3 w 80"/>
                <a:gd name="T73" fmla="*/ 82 h 96"/>
                <a:gd name="T74" fmla="*/ 3 w 80"/>
                <a:gd name="T75" fmla="*/ 3 h 96"/>
                <a:gd name="T76" fmla="*/ 61 w 80"/>
                <a:gd name="T77" fmla="*/ 3 h 96"/>
                <a:gd name="T78" fmla="*/ 61 w 80"/>
                <a:gd name="T79" fmla="*/ 19 h 96"/>
                <a:gd name="T80" fmla="*/ 61 w 80"/>
                <a:gd name="T81" fmla="*/ 20 h 96"/>
                <a:gd name="T82" fmla="*/ 62 w 80"/>
                <a:gd name="T83" fmla="*/ 20 h 96"/>
                <a:gd name="T84" fmla="*/ 77 w 80"/>
                <a:gd name="T85" fmla="*/ 20 h 96"/>
                <a:gd name="T86" fmla="*/ 77 w 80"/>
                <a:gd name="T87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96">
                  <a:moveTo>
                    <a:pt x="63" y="1"/>
                  </a:move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1" y="96"/>
                    <a:pt x="1" y="96"/>
                    <a:pt x="2" y="96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79" y="96"/>
                    <a:pt x="79" y="96"/>
                    <a:pt x="80" y="96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7"/>
                  </a:cubicBezTo>
                  <a:lnTo>
                    <a:pt x="63" y="1"/>
                  </a:lnTo>
                  <a:close/>
                  <a:moveTo>
                    <a:pt x="63" y="5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63" y="5"/>
                  </a:lnTo>
                  <a:close/>
                  <a:moveTo>
                    <a:pt x="77" y="94"/>
                  </a:moveTo>
                  <a:cubicBezTo>
                    <a:pt x="3" y="94"/>
                    <a:pt x="3" y="94"/>
                    <a:pt x="3" y="94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77" y="85"/>
                    <a:pt x="77" y="85"/>
                    <a:pt x="77" y="85"/>
                  </a:cubicBezTo>
                  <a:lnTo>
                    <a:pt x="77" y="94"/>
                  </a:lnTo>
                  <a:close/>
                  <a:moveTo>
                    <a:pt x="77" y="82"/>
                  </a:moveTo>
                  <a:cubicBezTo>
                    <a:pt x="3" y="82"/>
                    <a:pt x="3" y="82"/>
                    <a:pt x="3" y="8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1" y="20"/>
                    <a:pt x="61" y="20"/>
                  </a:cubicBezTo>
                  <a:cubicBezTo>
                    <a:pt x="61" y="20"/>
                    <a:pt x="61" y="20"/>
                    <a:pt x="62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44"/>
            <p:cNvSpPr>
              <a:spLocks noEditPoints="1"/>
            </p:cNvSpPr>
            <p:nvPr/>
          </p:nvSpPr>
          <p:spPr bwMode="auto">
            <a:xfrm>
              <a:off x="9293225" y="4305300"/>
              <a:ext cx="139700" cy="207963"/>
            </a:xfrm>
            <a:custGeom>
              <a:avLst/>
              <a:gdLst>
                <a:gd name="T0" fmla="*/ 29 w 33"/>
                <a:gd name="T1" fmla="*/ 15 h 49"/>
                <a:gd name="T2" fmla="*/ 25 w 33"/>
                <a:gd name="T3" fmla="*/ 15 h 49"/>
                <a:gd name="T4" fmla="*/ 25 w 33"/>
                <a:gd name="T5" fmla="*/ 9 h 49"/>
                <a:gd name="T6" fmla="*/ 25 w 33"/>
                <a:gd name="T7" fmla="*/ 9 h 49"/>
                <a:gd name="T8" fmla="*/ 25 w 33"/>
                <a:gd name="T9" fmla="*/ 7 h 49"/>
                <a:gd name="T10" fmla="*/ 23 w 33"/>
                <a:gd name="T11" fmla="*/ 3 h 49"/>
                <a:gd name="T12" fmla="*/ 20 w 33"/>
                <a:gd name="T13" fmla="*/ 1 h 49"/>
                <a:gd name="T14" fmla="*/ 16 w 33"/>
                <a:gd name="T15" fmla="*/ 0 h 49"/>
                <a:gd name="T16" fmla="*/ 11 w 33"/>
                <a:gd name="T17" fmla="*/ 1 h 49"/>
                <a:gd name="T18" fmla="*/ 9 w 33"/>
                <a:gd name="T19" fmla="*/ 4 h 49"/>
                <a:gd name="T20" fmla="*/ 7 w 33"/>
                <a:gd name="T21" fmla="*/ 7 h 49"/>
                <a:gd name="T22" fmla="*/ 7 w 33"/>
                <a:gd name="T23" fmla="*/ 9 h 49"/>
                <a:gd name="T24" fmla="*/ 7 w 33"/>
                <a:gd name="T25" fmla="*/ 9 h 49"/>
                <a:gd name="T26" fmla="*/ 7 w 33"/>
                <a:gd name="T27" fmla="*/ 9 h 49"/>
                <a:gd name="T28" fmla="*/ 7 w 33"/>
                <a:gd name="T29" fmla="*/ 15 h 49"/>
                <a:gd name="T30" fmla="*/ 4 w 33"/>
                <a:gd name="T31" fmla="*/ 15 h 49"/>
                <a:gd name="T32" fmla="*/ 0 w 33"/>
                <a:gd name="T33" fmla="*/ 19 h 49"/>
                <a:gd name="T34" fmla="*/ 0 w 33"/>
                <a:gd name="T35" fmla="*/ 45 h 49"/>
                <a:gd name="T36" fmla="*/ 4 w 33"/>
                <a:gd name="T37" fmla="*/ 49 h 49"/>
                <a:gd name="T38" fmla="*/ 29 w 33"/>
                <a:gd name="T39" fmla="*/ 49 h 49"/>
                <a:gd name="T40" fmla="*/ 33 w 33"/>
                <a:gd name="T41" fmla="*/ 45 h 49"/>
                <a:gd name="T42" fmla="*/ 33 w 33"/>
                <a:gd name="T43" fmla="*/ 19 h 49"/>
                <a:gd name="T44" fmla="*/ 29 w 33"/>
                <a:gd name="T45" fmla="*/ 15 h 49"/>
                <a:gd name="T46" fmla="*/ 11 w 33"/>
                <a:gd name="T47" fmla="*/ 6 h 49"/>
                <a:gd name="T48" fmla="*/ 12 w 33"/>
                <a:gd name="T49" fmla="*/ 4 h 49"/>
                <a:gd name="T50" fmla="*/ 16 w 33"/>
                <a:gd name="T51" fmla="*/ 3 h 49"/>
                <a:gd name="T52" fmla="*/ 20 w 33"/>
                <a:gd name="T53" fmla="*/ 3 h 49"/>
                <a:gd name="T54" fmla="*/ 21 w 33"/>
                <a:gd name="T55" fmla="*/ 5 h 49"/>
                <a:gd name="T56" fmla="*/ 22 w 33"/>
                <a:gd name="T57" fmla="*/ 7 h 49"/>
                <a:gd name="T58" fmla="*/ 23 w 33"/>
                <a:gd name="T59" fmla="*/ 9 h 49"/>
                <a:gd name="T60" fmla="*/ 23 w 33"/>
                <a:gd name="T61" fmla="*/ 9 h 49"/>
                <a:gd name="T62" fmla="*/ 23 w 33"/>
                <a:gd name="T63" fmla="*/ 9 h 49"/>
                <a:gd name="T64" fmla="*/ 23 w 33"/>
                <a:gd name="T65" fmla="*/ 9 h 49"/>
                <a:gd name="T66" fmla="*/ 23 w 33"/>
                <a:gd name="T67" fmla="*/ 15 h 49"/>
                <a:gd name="T68" fmla="*/ 10 w 33"/>
                <a:gd name="T69" fmla="*/ 15 h 49"/>
                <a:gd name="T70" fmla="*/ 10 w 33"/>
                <a:gd name="T71" fmla="*/ 9 h 49"/>
                <a:gd name="T72" fmla="*/ 10 w 33"/>
                <a:gd name="T73" fmla="*/ 9 h 49"/>
                <a:gd name="T74" fmla="*/ 10 w 33"/>
                <a:gd name="T75" fmla="*/ 9 h 49"/>
                <a:gd name="T76" fmla="*/ 10 w 33"/>
                <a:gd name="T77" fmla="*/ 9 h 49"/>
                <a:gd name="T78" fmla="*/ 11 w 33"/>
                <a:gd name="T79" fmla="*/ 6 h 49"/>
                <a:gd name="T80" fmla="*/ 30 w 33"/>
                <a:gd name="T81" fmla="*/ 45 h 49"/>
                <a:gd name="T82" fmla="*/ 29 w 33"/>
                <a:gd name="T83" fmla="*/ 47 h 49"/>
                <a:gd name="T84" fmla="*/ 4 w 33"/>
                <a:gd name="T85" fmla="*/ 47 h 49"/>
                <a:gd name="T86" fmla="*/ 3 w 33"/>
                <a:gd name="T87" fmla="*/ 45 h 49"/>
                <a:gd name="T88" fmla="*/ 3 w 33"/>
                <a:gd name="T89" fmla="*/ 19 h 49"/>
                <a:gd name="T90" fmla="*/ 4 w 33"/>
                <a:gd name="T91" fmla="*/ 18 h 49"/>
                <a:gd name="T92" fmla="*/ 29 w 33"/>
                <a:gd name="T93" fmla="*/ 18 h 49"/>
                <a:gd name="T94" fmla="*/ 30 w 33"/>
                <a:gd name="T95" fmla="*/ 19 h 49"/>
                <a:gd name="T96" fmla="*/ 30 w 33"/>
                <a:gd name="T97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" h="49">
                  <a:moveTo>
                    <a:pt x="29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5" y="6"/>
                    <a:pt x="24" y="4"/>
                    <a:pt x="23" y="3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2"/>
                    <a:pt x="9" y="3"/>
                    <a:pt x="9" y="4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7"/>
                    <a:pt x="0" y="1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2" y="49"/>
                    <a:pt x="4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1" y="49"/>
                    <a:pt x="33" y="47"/>
                    <a:pt x="33" y="4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7"/>
                    <a:pt x="31" y="15"/>
                    <a:pt x="29" y="15"/>
                  </a:cubicBezTo>
                  <a:close/>
                  <a:moveTo>
                    <a:pt x="11" y="6"/>
                  </a:moveTo>
                  <a:cubicBezTo>
                    <a:pt x="11" y="5"/>
                    <a:pt x="12" y="4"/>
                    <a:pt x="12" y="4"/>
                  </a:cubicBezTo>
                  <a:cubicBezTo>
                    <a:pt x="13" y="3"/>
                    <a:pt x="15" y="3"/>
                    <a:pt x="16" y="3"/>
                  </a:cubicBezTo>
                  <a:cubicBezTo>
                    <a:pt x="18" y="3"/>
                    <a:pt x="19" y="3"/>
                    <a:pt x="20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2" y="6"/>
                    <a:pt x="22" y="7"/>
                    <a:pt x="22" y="7"/>
                  </a:cubicBezTo>
                  <a:cubicBezTo>
                    <a:pt x="23" y="8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7"/>
                    <a:pt x="11" y="6"/>
                  </a:cubicBezTo>
                  <a:close/>
                  <a:moveTo>
                    <a:pt x="30" y="45"/>
                  </a:moveTo>
                  <a:cubicBezTo>
                    <a:pt x="30" y="46"/>
                    <a:pt x="29" y="47"/>
                    <a:pt x="29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7"/>
                    <a:pt x="3" y="46"/>
                    <a:pt x="3" y="45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0" y="19"/>
                    <a:pt x="30" y="19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5"/>
            <p:cNvSpPr/>
            <p:nvPr/>
          </p:nvSpPr>
          <p:spPr bwMode="auto">
            <a:xfrm>
              <a:off x="9334500" y="4424363"/>
              <a:ext cx="52388" cy="41275"/>
            </a:xfrm>
            <a:custGeom>
              <a:avLst/>
              <a:gdLst>
                <a:gd name="T0" fmla="*/ 11 w 12"/>
                <a:gd name="T1" fmla="*/ 0 h 10"/>
                <a:gd name="T2" fmla="*/ 2 w 12"/>
                <a:gd name="T3" fmla="*/ 0 h 10"/>
                <a:gd name="T4" fmla="*/ 0 w 12"/>
                <a:gd name="T5" fmla="*/ 1 h 10"/>
                <a:gd name="T6" fmla="*/ 2 w 12"/>
                <a:gd name="T7" fmla="*/ 2 h 10"/>
                <a:gd name="T8" fmla="*/ 5 w 12"/>
                <a:gd name="T9" fmla="*/ 2 h 10"/>
                <a:gd name="T10" fmla="*/ 5 w 12"/>
                <a:gd name="T11" fmla="*/ 9 h 10"/>
                <a:gd name="T12" fmla="*/ 6 w 12"/>
                <a:gd name="T13" fmla="*/ 10 h 10"/>
                <a:gd name="T14" fmla="*/ 7 w 12"/>
                <a:gd name="T15" fmla="*/ 9 h 10"/>
                <a:gd name="T16" fmla="*/ 7 w 12"/>
                <a:gd name="T17" fmla="*/ 2 h 10"/>
                <a:gd name="T18" fmla="*/ 11 w 12"/>
                <a:gd name="T19" fmla="*/ 2 h 10"/>
                <a:gd name="T20" fmla="*/ 12 w 12"/>
                <a:gd name="T21" fmla="*/ 1 h 10"/>
                <a:gd name="T22" fmla="*/ 11 w 12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84563" y="1938338"/>
            <a:ext cx="428625" cy="428625"/>
            <a:chOff x="2678113" y="1916113"/>
            <a:chExt cx="428625" cy="428625"/>
          </a:xfrm>
          <a:solidFill>
            <a:schemeClr val="accent1"/>
          </a:solidFill>
        </p:grpSpPr>
        <p:sp>
          <p:nvSpPr>
            <p:cNvPr id="62" name="Freeform 546"/>
            <p:cNvSpPr/>
            <p:nvPr/>
          </p:nvSpPr>
          <p:spPr bwMode="auto">
            <a:xfrm>
              <a:off x="2678113" y="1916113"/>
              <a:ext cx="428625" cy="428625"/>
            </a:xfrm>
            <a:custGeom>
              <a:avLst/>
              <a:gdLst>
                <a:gd name="T0" fmla="*/ 100 w 101"/>
                <a:gd name="T1" fmla="*/ 101 h 101"/>
                <a:gd name="T2" fmla="*/ 101 w 101"/>
                <a:gd name="T3" fmla="*/ 75 h 101"/>
                <a:gd name="T4" fmla="*/ 98 w 101"/>
                <a:gd name="T5" fmla="*/ 75 h 101"/>
                <a:gd name="T6" fmla="*/ 76 w 101"/>
                <a:gd name="T7" fmla="*/ 74 h 101"/>
                <a:gd name="T8" fmla="*/ 14 w 101"/>
                <a:gd name="T9" fmla="*/ 74 h 101"/>
                <a:gd name="T10" fmla="*/ 5 w 101"/>
                <a:gd name="T11" fmla="*/ 69 h 101"/>
                <a:gd name="T12" fmla="*/ 3 w 101"/>
                <a:gd name="T13" fmla="*/ 63 h 101"/>
                <a:gd name="T14" fmla="*/ 3 w 101"/>
                <a:gd name="T15" fmla="*/ 27 h 101"/>
                <a:gd name="T16" fmla="*/ 3 w 101"/>
                <a:gd name="T17" fmla="*/ 27 h 101"/>
                <a:gd name="T18" fmla="*/ 4 w 101"/>
                <a:gd name="T19" fmla="*/ 8 h 101"/>
                <a:gd name="T20" fmla="*/ 11 w 101"/>
                <a:gd name="T21" fmla="*/ 4 h 101"/>
                <a:gd name="T22" fmla="*/ 15 w 101"/>
                <a:gd name="T23" fmla="*/ 3 h 101"/>
                <a:gd name="T24" fmla="*/ 15 w 101"/>
                <a:gd name="T25" fmla="*/ 3 h 101"/>
                <a:gd name="T26" fmla="*/ 18 w 101"/>
                <a:gd name="T27" fmla="*/ 3 h 101"/>
                <a:gd name="T28" fmla="*/ 93 w 101"/>
                <a:gd name="T29" fmla="*/ 5 h 101"/>
                <a:gd name="T30" fmla="*/ 98 w 101"/>
                <a:gd name="T31" fmla="*/ 11 h 101"/>
                <a:gd name="T32" fmla="*/ 98 w 101"/>
                <a:gd name="T33" fmla="*/ 15 h 101"/>
                <a:gd name="T34" fmla="*/ 98 w 101"/>
                <a:gd name="T35" fmla="*/ 15 h 101"/>
                <a:gd name="T36" fmla="*/ 98 w 101"/>
                <a:gd name="T37" fmla="*/ 27 h 101"/>
                <a:gd name="T38" fmla="*/ 91 w 101"/>
                <a:gd name="T39" fmla="*/ 61 h 101"/>
                <a:gd name="T40" fmla="*/ 91 w 101"/>
                <a:gd name="T41" fmla="*/ 64 h 101"/>
                <a:gd name="T42" fmla="*/ 101 w 101"/>
                <a:gd name="T43" fmla="*/ 64 h 101"/>
                <a:gd name="T44" fmla="*/ 101 w 101"/>
                <a:gd name="T45" fmla="*/ 27 h 101"/>
                <a:gd name="T46" fmla="*/ 101 w 101"/>
                <a:gd name="T47" fmla="*/ 15 h 101"/>
                <a:gd name="T48" fmla="*/ 97 w 101"/>
                <a:gd name="T49" fmla="*/ 4 h 101"/>
                <a:gd name="T50" fmla="*/ 87 w 101"/>
                <a:gd name="T51" fmla="*/ 0 h 101"/>
                <a:gd name="T52" fmla="*/ 24 w 101"/>
                <a:gd name="T53" fmla="*/ 0 h 101"/>
                <a:gd name="T54" fmla="*/ 15 w 101"/>
                <a:gd name="T55" fmla="*/ 0 h 101"/>
                <a:gd name="T56" fmla="*/ 11 w 101"/>
                <a:gd name="T57" fmla="*/ 1 h 101"/>
                <a:gd name="T58" fmla="*/ 1 w 101"/>
                <a:gd name="T59" fmla="*/ 8 h 101"/>
                <a:gd name="T60" fmla="*/ 0 w 101"/>
                <a:gd name="T61" fmla="*/ 27 h 101"/>
                <a:gd name="T62" fmla="*/ 0 w 101"/>
                <a:gd name="T63" fmla="*/ 62 h 101"/>
                <a:gd name="T64" fmla="*/ 6 w 101"/>
                <a:gd name="T65" fmla="*/ 74 h 101"/>
                <a:gd name="T66" fmla="*/ 75 w 101"/>
                <a:gd name="T67" fmla="*/ 7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99" y="101"/>
                  </a:moveTo>
                  <a:cubicBezTo>
                    <a:pt x="99" y="101"/>
                    <a:pt x="100" y="101"/>
                    <a:pt x="100" y="101"/>
                  </a:cubicBezTo>
                  <a:cubicBezTo>
                    <a:pt x="101" y="101"/>
                    <a:pt x="101" y="100"/>
                    <a:pt x="101" y="100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0" y="74"/>
                    <a:pt x="100" y="74"/>
                  </a:cubicBezTo>
                  <a:cubicBezTo>
                    <a:pt x="99" y="74"/>
                    <a:pt x="98" y="75"/>
                    <a:pt x="98" y="75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28" y="74"/>
                    <a:pt x="14" y="74"/>
                  </a:cubicBezTo>
                  <a:cubicBezTo>
                    <a:pt x="11" y="74"/>
                    <a:pt x="9" y="73"/>
                    <a:pt x="8" y="72"/>
                  </a:cubicBezTo>
                  <a:cubicBezTo>
                    <a:pt x="7" y="71"/>
                    <a:pt x="6" y="70"/>
                    <a:pt x="5" y="69"/>
                  </a:cubicBezTo>
                  <a:cubicBezTo>
                    <a:pt x="4" y="68"/>
                    <a:pt x="4" y="66"/>
                    <a:pt x="3" y="65"/>
                  </a:cubicBezTo>
                  <a:cubicBezTo>
                    <a:pt x="3" y="64"/>
                    <a:pt x="3" y="63"/>
                    <a:pt x="3" y="63"/>
                  </a:cubicBezTo>
                  <a:cubicBezTo>
                    <a:pt x="3" y="63"/>
                    <a:pt x="3" y="62"/>
                    <a:pt x="3" y="6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6"/>
                    <a:pt x="3" y="23"/>
                    <a:pt x="3" y="14"/>
                  </a:cubicBezTo>
                  <a:cubicBezTo>
                    <a:pt x="3" y="11"/>
                    <a:pt x="4" y="9"/>
                    <a:pt x="4" y="8"/>
                  </a:cubicBezTo>
                  <a:cubicBezTo>
                    <a:pt x="5" y="7"/>
                    <a:pt x="6" y="6"/>
                    <a:pt x="7" y="5"/>
                  </a:cubicBezTo>
                  <a:cubicBezTo>
                    <a:pt x="8" y="4"/>
                    <a:pt x="10" y="4"/>
                    <a:pt x="11" y="4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3"/>
                    <a:pt x="18" y="3"/>
                  </a:cubicBezTo>
                  <a:cubicBezTo>
                    <a:pt x="29" y="3"/>
                    <a:pt x="75" y="3"/>
                    <a:pt x="87" y="3"/>
                  </a:cubicBezTo>
                  <a:cubicBezTo>
                    <a:pt x="90" y="3"/>
                    <a:pt x="92" y="4"/>
                    <a:pt x="93" y="5"/>
                  </a:cubicBezTo>
                  <a:cubicBezTo>
                    <a:pt x="94" y="5"/>
                    <a:pt x="95" y="6"/>
                    <a:pt x="96" y="7"/>
                  </a:cubicBezTo>
                  <a:cubicBezTo>
                    <a:pt x="97" y="8"/>
                    <a:pt x="98" y="10"/>
                    <a:pt x="98" y="11"/>
                  </a:cubicBezTo>
                  <a:cubicBezTo>
                    <a:pt x="98" y="13"/>
                    <a:pt x="98" y="14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0" y="61"/>
                    <a:pt x="89" y="62"/>
                    <a:pt x="89" y="63"/>
                  </a:cubicBezTo>
                  <a:cubicBezTo>
                    <a:pt x="89" y="63"/>
                    <a:pt x="90" y="64"/>
                    <a:pt x="91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0" y="64"/>
                    <a:pt x="100" y="64"/>
                    <a:pt x="101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4"/>
                    <a:pt x="101" y="13"/>
                    <a:pt x="101" y="11"/>
                  </a:cubicBezTo>
                  <a:cubicBezTo>
                    <a:pt x="100" y="9"/>
                    <a:pt x="99" y="7"/>
                    <a:pt x="97" y="4"/>
                  </a:cubicBezTo>
                  <a:cubicBezTo>
                    <a:pt x="96" y="3"/>
                    <a:pt x="95" y="2"/>
                    <a:pt x="93" y="2"/>
                  </a:cubicBezTo>
                  <a:cubicBezTo>
                    <a:pt x="91" y="1"/>
                    <a:pt x="89" y="0"/>
                    <a:pt x="87" y="0"/>
                  </a:cubicBezTo>
                  <a:cubicBezTo>
                    <a:pt x="80" y="0"/>
                    <a:pt x="62" y="0"/>
                    <a:pt x="46" y="0"/>
                  </a:cubicBezTo>
                  <a:cubicBezTo>
                    <a:pt x="38" y="0"/>
                    <a:pt x="30" y="0"/>
                    <a:pt x="24" y="0"/>
                  </a:cubicBezTo>
                  <a:cubicBezTo>
                    <a:pt x="22" y="0"/>
                    <a:pt x="19" y="0"/>
                    <a:pt x="18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1" y="1"/>
                  </a:cubicBezTo>
                  <a:cubicBezTo>
                    <a:pt x="9" y="1"/>
                    <a:pt x="6" y="2"/>
                    <a:pt x="4" y="4"/>
                  </a:cubicBezTo>
                  <a:cubicBezTo>
                    <a:pt x="3" y="5"/>
                    <a:pt x="2" y="7"/>
                    <a:pt x="1" y="8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6"/>
                    <a:pt x="2" y="69"/>
                  </a:cubicBezTo>
                  <a:cubicBezTo>
                    <a:pt x="3" y="71"/>
                    <a:pt x="4" y="73"/>
                    <a:pt x="6" y="74"/>
                  </a:cubicBezTo>
                  <a:cubicBezTo>
                    <a:pt x="8" y="76"/>
                    <a:pt x="11" y="76"/>
                    <a:pt x="14" y="76"/>
                  </a:cubicBezTo>
                  <a:cubicBezTo>
                    <a:pt x="27" y="76"/>
                    <a:pt x="70" y="76"/>
                    <a:pt x="75" y="76"/>
                  </a:cubicBezTo>
                  <a:lnTo>
                    <a:pt x="9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47"/>
            <p:cNvSpPr/>
            <p:nvPr/>
          </p:nvSpPr>
          <p:spPr bwMode="auto">
            <a:xfrm>
              <a:off x="2733675" y="2022475"/>
              <a:ext cx="317500" cy="12700"/>
            </a:xfrm>
            <a:custGeom>
              <a:avLst/>
              <a:gdLst>
                <a:gd name="T0" fmla="*/ 75 w 75"/>
                <a:gd name="T1" fmla="*/ 1 h 3"/>
                <a:gd name="T2" fmla="*/ 74 w 75"/>
                <a:gd name="T3" fmla="*/ 0 h 3"/>
                <a:gd name="T4" fmla="*/ 1 w 75"/>
                <a:gd name="T5" fmla="*/ 0 h 3"/>
                <a:gd name="T6" fmla="*/ 0 w 75"/>
                <a:gd name="T7" fmla="*/ 1 h 3"/>
                <a:gd name="T8" fmla="*/ 1 w 75"/>
                <a:gd name="T9" fmla="*/ 3 h 3"/>
                <a:gd name="T10" fmla="*/ 74 w 75"/>
                <a:gd name="T11" fmla="*/ 3 h 3"/>
                <a:gd name="T12" fmla="*/ 75 w 7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">
                  <a:moveTo>
                    <a:pt x="75" y="1"/>
                  </a:moveTo>
                  <a:cubicBezTo>
                    <a:pt x="75" y="1"/>
                    <a:pt x="75" y="0"/>
                    <a:pt x="7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5" y="3"/>
                    <a:pt x="75" y="2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8"/>
            <p:cNvSpPr/>
            <p:nvPr/>
          </p:nvSpPr>
          <p:spPr bwMode="auto">
            <a:xfrm>
              <a:off x="2738438" y="2073275"/>
              <a:ext cx="220663" cy="12700"/>
            </a:xfrm>
            <a:custGeom>
              <a:avLst/>
              <a:gdLst>
                <a:gd name="T0" fmla="*/ 52 w 52"/>
                <a:gd name="T1" fmla="*/ 2 h 3"/>
                <a:gd name="T2" fmla="*/ 50 w 52"/>
                <a:gd name="T3" fmla="*/ 0 h 3"/>
                <a:gd name="T4" fmla="*/ 1 w 52"/>
                <a:gd name="T5" fmla="*/ 0 h 3"/>
                <a:gd name="T6" fmla="*/ 0 w 52"/>
                <a:gd name="T7" fmla="*/ 2 h 3"/>
                <a:gd name="T8" fmla="*/ 1 w 52"/>
                <a:gd name="T9" fmla="*/ 3 h 3"/>
                <a:gd name="T10" fmla="*/ 50 w 52"/>
                <a:gd name="T11" fmla="*/ 3 h 3"/>
                <a:gd name="T12" fmla="*/ 52 w 52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">
                  <a:moveTo>
                    <a:pt x="52" y="2"/>
                  </a:moveTo>
                  <a:cubicBezTo>
                    <a:pt x="52" y="1"/>
                    <a:pt x="51" y="0"/>
                    <a:pt x="5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2"/>
                    <a:pt x="5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49"/>
            <p:cNvSpPr/>
            <p:nvPr/>
          </p:nvSpPr>
          <p:spPr bwMode="auto">
            <a:xfrm>
              <a:off x="2738438" y="2124075"/>
              <a:ext cx="109538" cy="12700"/>
            </a:xfrm>
            <a:custGeom>
              <a:avLst/>
              <a:gdLst>
                <a:gd name="T0" fmla="*/ 1 w 26"/>
                <a:gd name="T1" fmla="*/ 0 h 3"/>
                <a:gd name="T2" fmla="*/ 0 w 26"/>
                <a:gd name="T3" fmla="*/ 2 h 3"/>
                <a:gd name="T4" fmla="*/ 1 w 26"/>
                <a:gd name="T5" fmla="*/ 3 h 3"/>
                <a:gd name="T6" fmla="*/ 25 w 26"/>
                <a:gd name="T7" fmla="*/ 3 h 3"/>
                <a:gd name="T8" fmla="*/ 26 w 26"/>
                <a:gd name="T9" fmla="*/ 2 h 3"/>
                <a:gd name="T10" fmla="*/ 25 w 26"/>
                <a:gd name="T11" fmla="*/ 0 h 3"/>
                <a:gd name="T12" fmla="*/ 1 w 2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6" y="2"/>
                    <a:pt x="26" y="2"/>
                  </a:cubicBezTo>
                  <a:cubicBezTo>
                    <a:pt x="26" y="1"/>
                    <a:pt x="25" y="0"/>
                    <a:pt x="25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6" name="Freeform 550"/>
          <p:cNvSpPr>
            <a:spLocks noEditPoints="1"/>
          </p:cNvSpPr>
          <p:nvPr/>
        </p:nvSpPr>
        <p:spPr bwMode="auto">
          <a:xfrm>
            <a:off x="8359776" y="2810072"/>
            <a:ext cx="352425" cy="342900"/>
          </a:xfrm>
          <a:custGeom>
            <a:avLst/>
            <a:gdLst>
              <a:gd name="T0" fmla="*/ 83 w 83"/>
              <a:gd name="T1" fmla="*/ 40 h 81"/>
              <a:gd name="T2" fmla="*/ 83 w 83"/>
              <a:gd name="T3" fmla="*/ 40 h 81"/>
              <a:gd name="T4" fmla="*/ 83 w 83"/>
              <a:gd name="T5" fmla="*/ 40 h 81"/>
              <a:gd name="T6" fmla="*/ 83 w 83"/>
              <a:gd name="T7" fmla="*/ 40 h 81"/>
              <a:gd name="T8" fmla="*/ 82 w 83"/>
              <a:gd name="T9" fmla="*/ 40 h 81"/>
              <a:gd name="T10" fmla="*/ 82 w 83"/>
              <a:gd name="T11" fmla="*/ 40 h 81"/>
              <a:gd name="T12" fmla="*/ 82 w 83"/>
              <a:gd name="T13" fmla="*/ 39 h 81"/>
              <a:gd name="T14" fmla="*/ 42 w 83"/>
              <a:gd name="T15" fmla="*/ 0 h 81"/>
              <a:gd name="T16" fmla="*/ 42 w 83"/>
              <a:gd name="T17" fmla="*/ 0 h 81"/>
              <a:gd name="T18" fmla="*/ 42 w 83"/>
              <a:gd name="T19" fmla="*/ 0 h 81"/>
              <a:gd name="T20" fmla="*/ 42 w 83"/>
              <a:gd name="T21" fmla="*/ 0 h 81"/>
              <a:gd name="T22" fmla="*/ 40 w 83"/>
              <a:gd name="T23" fmla="*/ 0 h 81"/>
              <a:gd name="T24" fmla="*/ 0 w 83"/>
              <a:gd name="T25" fmla="*/ 39 h 81"/>
              <a:gd name="T26" fmla="*/ 0 w 83"/>
              <a:gd name="T27" fmla="*/ 40 h 81"/>
              <a:gd name="T28" fmla="*/ 0 w 83"/>
              <a:gd name="T29" fmla="*/ 40 h 81"/>
              <a:gd name="T30" fmla="*/ 40 w 83"/>
              <a:gd name="T31" fmla="*/ 81 h 81"/>
              <a:gd name="T32" fmla="*/ 42 w 83"/>
              <a:gd name="T33" fmla="*/ 81 h 81"/>
              <a:gd name="T34" fmla="*/ 42 w 83"/>
              <a:gd name="T35" fmla="*/ 80 h 81"/>
              <a:gd name="T36" fmla="*/ 42 w 83"/>
              <a:gd name="T37" fmla="*/ 80 h 81"/>
              <a:gd name="T38" fmla="*/ 42 w 83"/>
              <a:gd name="T39" fmla="*/ 80 h 81"/>
              <a:gd name="T40" fmla="*/ 82 w 83"/>
              <a:gd name="T41" fmla="*/ 41 h 81"/>
              <a:gd name="T42" fmla="*/ 82 w 83"/>
              <a:gd name="T43" fmla="*/ 41 h 81"/>
              <a:gd name="T44" fmla="*/ 82 w 83"/>
              <a:gd name="T45" fmla="*/ 41 h 81"/>
              <a:gd name="T46" fmla="*/ 83 w 83"/>
              <a:gd name="T47" fmla="*/ 41 h 81"/>
              <a:gd name="T48" fmla="*/ 83 w 83"/>
              <a:gd name="T49" fmla="*/ 41 h 81"/>
              <a:gd name="T50" fmla="*/ 83 w 83"/>
              <a:gd name="T51" fmla="*/ 41 h 81"/>
              <a:gd name="T52" fmla="*/ 83 w 83"/>
              <a:gd name="T53" fmla="*/ 40 h 81"/>
              <a:gd name="T54" fmla="*/ 83 w 83"/>
              <a:gd name="T55" fmla="*/ 40 h 81"/>
              <a:gd name="T56" fmla="*/ 83 w 83"/>
              <a:gd name="T57" fmla="*/ 40 h 81"/>
              <a:gd name="T58" fmla="*/ 40 w 83"/>
              <a:gd name="T59" fmla="*/ 40 h 81"/>
              <a:gd name="T60" fmla="*/ 40 w 83"/>
              <a:gd name="T61" fmla="*/ 78 h 81"/>
              <a:gd name="T62" fmla="*/ 3 w 83"/>
              <a:gd name="T63" fmla="*/ 40 h 81"/>
              <a:gd name="T64" fmla="*/ 40 w 83"/>
              <a:gd name="T65" fmla="*/ 3 h 81"/>
              <a:gd name="T66" fmla="*/ 40 w 83"/>
              <a:gd name="T67" fmla="*/ 40 h 81"/>
              <a:gd name="T68" fmla="*/ 42 w 83"/>
              <a:gd name="T69" fmla="*/ 77 h 81"/>
              <a:gd name="T70" fmla="*/ 42 w 83"/>
              <a:gd name="T71" fmla="*/ 41 h 81"/>
              <a:gd name="T72" fmla="*/ 79 w 83"/>
              <a:gd name="T73" fmla="*/ 41 h 81"/>
              <a:gd name="T74" fmla="*/ 42 w 83"/>
              <a:gd name="T75" fmla="*/ 77 h 81"/>
              <a:gd name="T76" fmla="*/ 42 w 83"/>
              <a:gd name="T77" fmla="*/ 39 h 81"/>
              <a:gd name="T78" fmla="*/ 42 w 83"/>
              <a:gd name="T79" fmla="*/ 4 h 81"/>
              <a:gd name="T80" fmla="*/ 79 w 83"/>
              <a:gd name="T81" fmla="*/ 39 h 81"/>
              <a:gd name="T82" fmla="*/ 42 w 83"/>
              <a:gd name="T83" fmla="*/ 3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3" h="81">
                <a:moveTo>
                  <a:pt x="83" y="40"/>
                </a:moveTo>
                <a:cubicBezTo>
                  <a:pt x="83" y="40"/>
                  <a:pt x="83" y="40"/>
                  <a:pt x="83" y="40"/>
                </a:cubicBezTo>
                <a:cubicBezTo>
                  <a:pt x="83" y="40"/>
                  <a:pt x="83" y="40"/>
                  <a:pt x="83" y="40"/>
                </a:cubicBezTo>
                <a:cubicBezTo>
                  <a:pt x="83" y="40"/>
                  <a:pt x="83" y="40"/>
                  <a:pt x="83" y="40"/>
                </a:cubicBezTo>
                <a:cubicBezTo>
                  <a:pt x="83" y="40"/>
                  <a:pt x="82" y="40"/>
                  <a:pt x="82" y="40"/>
                </a:cubicBezTo>
                <a:cubicBezTo>
                  <a:pt x="82" y="40"/>
                  <a:pt x="82" y="40"/>
                  <a:pt x="82" y="40"/>
                </a:cubicBezTo>
                <a:cubicBezTo>
                  <a:pt x="82" y="40"/>
                  <a:pt x="82" y="40"/>
                  <a:pt x="82" y="39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1" y="0"/>
                  <a:pt x="40" y="0"/>
                  <a:pt x="4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1"/>
                  <a:pt x="41" y="81"/>
                  <a:pt x="42" y="81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3" y="41"/>
                  <a:pt x="83" y="40"/>
                </a:cubicBezTo>
                <a:cubicBezTo>
                  <a:pt x="83" y="40"/>
                  <a:pt x="83" y="40"/>
                  <a:pt x="83" y="40"/>
                </a:cubicBezTo>
                <a:cubicBezTo>
                  <a:pt x="83" y="40"/>
                  <a:pt x="83" y="40"/>
                  <a:pt x="83" y="40"/>
                </a:cubicBezTo>
                <a:close/>
                <a:moveTo>
                  <a:pt x="40" y="40"/>
                </a:moveTo>
                <a:cubicBezTo>
                  <a:pt x="40" y="78"/>
                  <a:pt x="40" y="78"/>
                  <a:pt x="40" y="78"/>
                </a:cubicBezTo>
                <a:cubicBezTo>
                  <a:pt x="3" y="40"/>
                  <a:pt x="3" y="40"/>
                  <a:pt x="3" y="40"/>
                </a:cubicBezTo>
                <a:cubicBezTo>
                  <a:pt x="40" y="3"/>
                  <a:pt x="40" y="3"/>
                  <a:pt x="40" y="3"/>
                </a:cubicBezTo>
                <a:lnTo>
                  <a:pt x="40" y="40"/>
                </a:lnTo>
                <a:close/>
                <a:moveTo>
                  <a:pt x="42" y="77"/>
                </a:moveTo>
                <a:cubicBezTo>
                  <a:pt x="42" y="41"/>
                  <a:pt x="42" y="41"/>
                  <a:pt x="42" y="41"/>
                </a:cubicBezTo>
                <a:cubicBezTo>
                  <a:pt x="79" y="41"/>
                  <a:pt x="79" y="41"/>
                  <a:pt x="79" y="41"/>
                </a:cubicBezTo>
                <a:lnTo>
                  <a:pt x="42" y="77"/>
                </a:lnTo>
                <a:close/>
                <a:moveTo>
                  <a:pt x="42" y="39"/>
                </a:moveTo>
                <a:cubicBezTo>
                  <a:pt x="42" y="4"/>
                  <a:pt x="42" y="4"/>
                  <a:pt x="42" y="4"/>
                </a:cubicBezTo>
                <a:cubicBezTo>
                  <a:pt x="79" y="39"/>
                  <a:pt x="79" y="39"/>
                  <a:pt x="79" y="39"/>
                </a:cubicBezTo>
                <a:lnTo>
                  <a:pt x="42" y="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3272631" y="3194050"/>
            <a:ext cx="423863" cy="427038"/>
            <a:chOff x="2543175" y="3325813"/>
            <a:chExt cx="423863" cy="427038"/>
          </a:xfrm>
          <a:solidFill>
            <a:schemeClr val="accent4"/>
          </a:solidFill>
        </p:grpSpPr>
        <p:sp>
          <p:nvSpPr>
            <p:cNvPr id="68" name="Freeform 551"/>
            <p:cNvSpPr/>
            <p:nvPr/>
          </p:nvSpPr>
          <p:spPr bwMode="auto">
            <a:xfrm>
              <a:off x="2568575" y="3478213"/>
              <a:ext cx="377825" cy="12700"/>
            </a:xfrm>
            <a:custGeom>
              <a:avLst/>
              <a:gdLst>
                <a:gd name="T0" fmla="*/ 87 w 89"/>
                <a:gd name="T1" fmla="*/ 0 h 3"/>
                <a:gd name="T2" fmla="*/ 2 w 89"/>
                <a:gd name="T3" fmla="*/ 0 h 3"/>
                <a:gd name="T4" fmla="*/ 0 w 89"/>
                <a:gd name="T5" fmla="*/ 2 h 3"/>
                <a:gd name="T6" fmla="*/ 2 w 89"/>
                <a:gd name="T7" fmla="*/ 3 h 3"/>
                <a:gd name="T8" fmla="*/ 87 w 89"/>
                <a:gd name="T9" fmla="*/ 3 h 3"/>
                <a:gd name="T10" fmla="*/ 89 w 89"/>
                <a:gd name="T11" fmla="*/ 2 h 3"/>
                <a:gd name="T12" fmla="*/ 87 w 8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">
                  <a:moveTo>
                    <a:pt x="8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8" y="3"/>
                    <a:pt x="89" y="2"/>
                    <a:pt x="89" y="2"/>
                  </a:cubicBezTo>
                  <a:cubicBezTo>
                    <a:pt x="89" y="1"/>
                    <a:pt x="88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52"/>
            <p:cNvSpPr>
              <a:spLocks noEditPoints="1"/>
            </p:cNvSpPr>
            <p:nvPr/>
          </p:nvSpPr>
          <p:spPr bwMode="auto">
            <a:xfrm>
              <a:off x="2543175" y="3325813"/>
              <a:ext cx="423863" cy="427038"/>
            </a:xfrm>
            <a:custGeom>
              <a:avLst/>
              <a:gdLst>
                <a:gd name="T0" fmla="*/ 93 w 100"/>
                <a:gd name="T1" fmla="*/ 19 h 101"/>
                <a:gd name="T2" fmla="*/ 51 w 100"/>
                <a:gd name="T3" fmla="*/ 19 h 101"/>
                <a:gd name="T4" fmla="*/ 46 w 100"/>
                <a:gd name="T5" fmla="*/ 19 h 101"/>
                <a:gd name="T6" fmla="*/ 44 w 100"/>
                <a:gd name="T7" fmla="*/ 3 h 101"/>
                <a:gd name="T8" fmla="*/ 40 w 100"/>
                <a:gd name="T9" fmla="*/ 0 h 101"/>
                <a:gd name="T10" fmla="*/ 38 w 100"/>
                <a:gd name="T11" fmla="*/ 0 h 101"/>
                <a:gd name="T12" fmla="*/ 11 w 100"/>
                <a:gd name="T13" fmla="*/ 0 h 101"/>
                <a:gd name="T14" fmla="*/ 7 w 100"/>
                <a:gd name="T15" fmla="*/ 0 h 101"/>
                <a:gd name="T16" fmla="*/ 2 w 100"/>
                <a:gd name="T17" fmla="*/ 2 h 101"/>
                <a:gd name="T18" fmla="*/ 0 w 100"/>
                <a:gd name="T19" fmla="*/ 8 h 101"/>
                <a:gd name="T20" fmla="*/ 0 w 100"/>
                <a:gd name="T21" fmla="*/ 93 h 101"/>
                <a:gd name="T22" fmla="*/ 0 w 100"/>
                <a:gd name="T23" fmla="*/ 93 h 101"/>
                <a:gd name="T24" fmla="*/ 2 w 100"/>
                <a:gd name="T25" fmla="*/ 98 h 101"/>
                <a:gd name="T26" fmla="*/ 8 w 100"/>
                <a:gd name="T27" fmla="*/ 101 h 101"/>
                <a:gd name="T28" fmla="*/ 97 w 100"/>
                <a:gd name="T29" fmla="*/ 100 h 101"/>
                <a:gd name="T30" fmla="*/ 100 w 100"/>
                <a:gd name="T31" fmla="*/ 93 h 101"/>
                <a:gd name="T32" fmla="*/ 100 w 100"/>
                <a:gd name="T33" fmla="*/ 26 h 101"/>
                <a:gd name="T34" fmla="*/ 97 w 100"/>
                <a:gd name="T35" fmla="*/ 20 h 101"/>
                <a:gd name="T36" fmla="*/ 98 w 100"/>
                <a:gd name="T37" fmla="*/ 26 h 101"/>
                <a:gd name="T38" fmla="*/ 97 w 100"/>
                <a:gd name="T39" fmla="*/ 96 h 101"/>
                <a:gd name="T40" fmla="*/ 94 w 100"/>
                <a:gd name="T41" fmla="*/ 98 h 101"/>
                <a:gd name="T42" fmla="*/ 93 w 100"/>
                <a:gd name="T43" fmla="*/ 98 h 101"/>
                <a:gd name="T44" fmla="*/ 93 w 100"/>
                <a:gd name="T45" fmla="*/ 98 h 101"/>
                <a:gd name="T46" fmla="*/ 5 w 100"/>
                <a:gd name="T47" fmla="*/ 97 h 101"/>
                <a:gd name="T48" fmla="*/ 3 w 100"/>
                <a:gd name="T49" fmla="*/ 94 h 101"/>
                <a:gd name="T50" fmla="*/ 3 w 100"/>
                <a:gd name="T51" fmla="*/ 93 h 101"/>
                <a:gd name="T52" fmla="*/ 3 w 100"/>
                <a:gd name="T53" fmla="*/ 93 h 101"/>
                <a:gd name="T54" fmla="*/ 7 w 100"/>
                <a:gd name="T55" fmla="*/ 21 h 101"/>
                <a:gd name="T56" fmla="*/ 9 w 100"/>
                <a:gd name="T57" fmla="*/ 20 h 101"/>
                <a:gd name="T58" fmla="*/ 7 w 100"/>
                <a:gd name="T59" fmla="*/ 18 h 101"/>
                <a:gd name="T60" fmla="*/ 3 w 100"/>
                <a:gd name="T61" fmla="*/ 8 h 101"/>
                <a:gd name="T62" fmla="*/ 4 w 100"/>
                <a:gd name="T63" fmla="*/ 4 h 101"/>
                <a:gd name="T64" fmla="*/ 7 w 100"/>
                <a:gd name="T65" fmla="*/ 3 h 101"/>
                <a:gd name="T66" fmla="*/ 7 w 100"/>
                <a:gd name="T67" fmla="*/ 3 h 101"/>
                <a:gd name="T68" fmla="*/ 11 w 100"/>
                <a:gd name="T69" fmla="*/ 3 h 101"/>
                <a:gd name="T70" fmla="*/ 41 w 100"/>
                <a:gd name="T71" fmla="*/ 4 h 101"/>
                <a:gd name="T72" fmla="*/ 43 w 100"/>
                <a:gd name="T73" fmla="*/ 8 h 101"/>
                <a:gd name="T74" fmla="*/ 33 w 100"/>
                <a:gd name="T75" fmla="*/ 19 h 101"/>
                <a:gd name="T76" fmla="*/ 32 w 100"/>
                <a:gd name="T77" fmla="*/ 20 h 101"/>
                <a:gd name="T78" fmla="*/ 33 w 100"/>
                <a:gd name="T79" fmla="*/ 21 h 101"/>
                <a:gd name="T80" fmla="*/ 93 w 100"/>
                <a:gd name="T81" fmla="*/ 21 h 101"/>
                <a:gd name="T82" fmla="*/ 97 w 100"/>
                <a:gd name="T83" fmla="*/ 23 h 101"/>
                <a:gd name="T84" fmla="*/ 98 w 100"/>
                <a:gd name="T85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01">
                  <a:moveTo>
                    <a:pt x="97" y="20"/>
                  </a:moveTo>
                  <a:cubicBezTo>
                    <a:pt x="96" y="19"/>
                    <a:pt x="95" y="19"/>
                    <a:pt x="93" y="19"/>
                  </a:cubicBezTo>
                  <a:cubicBezTo>
                    <a:pt x="89" y="19"/>
                    <a:pt x="77" y="19"/>
                    <a:pt x="66" y="19"/>
                  </a:cubicBezTo>
                  <a:cubicBezTo>
                    <a:pt x="60" y="19"/>
                    <a:pt x="55" y="19"/>
                    <a:pt x="51" y="19"/>
                  </a:cubicBezTo>
                  <a:cubicBezTo>
                    <a:pt x="49" y="19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6"/>
                    <a:pt x="45" y="4"/>
                    <a:pt x="44" y="3"/>
                  </a:cubicBezTo>
                  <a:cubicBezTo>
                    <a:pt x="44" y="3"/>
                    <a:pt x="43" y="2"/>
                    <a:pt x="43" y="2"/>
                  </a:cubicBezTo>
                  <a:cubicBezTo>
                    <a:pt x="42" y="1"/>
                    <a:pt x="40" y="1"/>
                    <a:pt x="40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5" y="0"/>
                    <a:pt x="27" y="0"/>
                    <a:pt x="20" y="0"/>
                  </a:cubicBezTo>
                  <a:cubicBezTo>
                    <a:pt x="17" y="0"/>
                    <a:pt x="14" y="0"/>
                    <a:pt x="11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0" y="9"/>
                    <a:pt x="0" y="14"/>
                    <a:pt x="0" y="20"/>
                  </a:cubicBezTo>
                  <a:cubicBezTo>
                    <a:pt x="0" y="44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4"/>
                    <a:pt x="0" y="95"/>
                  </a:cubicBezTo>
                  <a:cubicBezTo>
                    <a:pt x="0" y="96"/>
                    <a:pt x="1" y="97"/>
                    <a:pt x="2" y="98"/>
                  </a:cubicBezTo>
                  <a:cubicBezTo>
                    <a:pt x="3" y="99"/>
                    <a:pt x="3" y="100"/>
                    <a:pt x="4" y="100"/>
                  </a:cubicBezTo>
                  <a:cubicBezTo>
                    <a:pt x="5" y="100"/>
                    <a:pt x="6" y="101"/>
                    <a:pt x="8" y="101"/>
                  </a:cubicBezTo>
                  <a:cubicBezTo>
                    <a:pt x="14" y="101"/>
                    <a:pt x="93" y="101"/>
                    <a:pt x="93" y="101"/>
                  </a:cubicBezTo>
                  <a:cubicBezTo>
                    <a:pt x="93" y="101"/>
                    <a:pt x="95" y="101"/>
                    <a:pt x="97" y="100"/>
                  </a:cubicBezTo>
                  <a:cubicBezTo>
                    <a:pt x="98" y="99"/>
                    <a:pt x="99" y="99"/>
                    <a:pt x="99" y="98"/>
                  </a:cubicBezTo>
                  <a:cubicBezTo>
                    <a:pt x="100" y="96"/>
                    <a:pt x="100" y="95"/>
                    <a:pt x="100" y="9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4"/>
                    <a:pt x="100" y="22"/>
                  </a:cubicBezTo>
                  <a:cubicBezTo>
                    <a:pt x="99" y="21"/>
                    <a:pt x="98" y="20"/>
                    <a:pt x="97" y="20"/>
                  </a:cubicBezTo>
                  <a:close/>
                  <a:moveTo>
                    <a:pt x="98" y="26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95"/>
                    <a:pt x="97" y="95"/>
                    <a:pt x="97" y="96"/>
                  </a:cubicBezTo>
                  <a:cubicBezTo>
                    <a:pt x="97" y="96"/>
                    <a:pt x="96" y="97"/>
                    <a:pt x="96" y="97"/>
                  </a:cubicBezTo>
                  <a:cubicBezTo>
                    <a:pt x="95" y="97"/>
                    <a:pt x="95" y="98"/>
                    <a:pt x="94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8"/>
                    <a:pt x="14" y="98"/>
                    <a:pt x="8" y="98"/>
                  </a:cubicBezTo>
                  <a:cubicBezTo>
                    <a:pt x="6" y="98"/>
                    <a:pt x="5" y="98"/>
                    <a:pt x="5" y="97"/>
                  </a:cubicBezTo>
                  <a:cubicBezTo>
                    <a:pt x="4" y="97"/>
                    <a:pt x="4" y="97"/>
                    <a:pt x="4" y="96"/>
                  </a:cubicBezTo>
                  <a:cubicBezTo>
                    <a:pt x="3" y="96"/>
                    <a:pt x="3" y="95"/>
                    <a:pt x="3" y="94"/>
                  </a:cubicBezTo>
                  <a:cubicBezTo>
                    <a:pt x="3" y="94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45"/>
                    <a:pt x="3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8" y="19"/>
                    <a:pt x="8" y="18"/>
                    <a:pt x="7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3"/>
                    <a:pt x="3" y="9"/>
                    <a:pt x="3" y="8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8" y="3"/>
                    <a:pt x="33" y="3"/>
                    <a:pt x="38" y="3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1" y="4"/>
                    <a:pt x="42" y="4"/>
                    <a:pt x="42" y="5"/>
                  </a:cubicBezTo>
                  <a:cubicBezTo>
                    <a:pt x="43" y="6"/>
                    <a:pt x="43" y="6"/>
                    <a:pt x="43" y="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2" y="19"/>
                    <a:pt x="32" y="19"/>
                  </a:cubicBezTo>
                  <a:cubicBezTo>
                    <a:pt x="32" y="19"/>
                    <a:pt x="32" y="20"/>
                    <a:pt x="32" y="20"/>
                  </a:cubicBezTo>
                  <a:cubicBezTo>
                    <a:pt x="32" y="20"/>
                    <a:pt x="32" y="21"/>
                    <a:pt x="32" y="21"/>
                  </a:cubicBezTo>
                  <a:cubicBezTo>
                    <a:pt x="32" y="21"/>
                    <a:pt x="33" y="21"/>
                    <a:pt x="33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86" y="21"/>
                    <a:pt x="93" y="21"/>
                  </a:cubicBezTo>
                  <a:cubicBezTo>
                    <a:pt x="94" y="21"/>
                    <a:pt x="95" y="22"/>
                    <a:pt x="96" y="22"/>
                  </a:cubicBezTo>
                  <a:cubicBezTo>
                    <a:pt x="96" y="22"/>
                    <a:pt x="97" y="23"/>
                    <a:pt x="97" y="23"/>
                  </a:cubicBezTo>
                  <a:cubicBezTo>
                    <a:pt x="97" y="24"/>
                    <a:pt x="97" y="24"/>
                    <a:pt x="98" y="25"/>
                  </a:cubicBezTo>
                  <a:cubicBezTo>
                    <a:pt x="98" y="26"/>
                    <a:pt x="98" y="26"/>
                    <a:pt x="9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53"/>
            <p:cNvSpPr/>
            <p:nvPr/>
          </p:nvSpPr>
          <p:spPr bwMode="auto">
            <a:xfrm>
              <a:off x="2713038" y="3605213"/>
              <a:ext cx="104775" cy="88900"/>
            </a:xfrm>
            <a:custGeom>
              <a:avLst/>
              <a:gdLst>
                <a:gd name="T0" fmla="*/ 23 w 25"/>
                <a:gd name="T1" fmla="*/ 0 h 21"/>
                <a:gd name="T2" fmla="*/ 22 w 25"/>
                <a:gd name="T3" fmla="*/ 1 h 21"/>
                <a:gd name="T4" fmla="*/ 22 w 25"/>
                <a:gd name="T5" fmla="*/ 2 h 21"/>
                <a:gd name="T6" fmla="*/ 22 w 25"/>
                <a:gd name="T7" fmla="*/ 2 h 21"/>
                <a:gd name="T8" fmla="*/ 22 w 25"/>
                <a:gd name="T9" fmla="*/ 3 h 21"/>
                <a:gd name="T10" fmla="*/ 22 w 25"/>
                <a:gd name="T11" fmla="*/ 8 h 21"/>
                <a:gd name="T12" fmla="*/ 21 w 25"/>
                <a:gd name="T13" fmla="*/ 10 h 21"/>
                <a:gd name="T14" fmla="*/ 20 w 25"/>
                <a:gd name="T15" fmla="*/ 11 h 21"/>
                <a:gd name="T16" fmla="*/ 18 w 25"/>
                <a:gd name="T17" fmla="*/ 12 h 21"/>
                <a:gd name="T18" fmla="*/ 18 w 25"/>
                <a:gd name="T19" fmla="*/ 12 h 21"/>
                <a:gd name="T20" fmla="*/ 17 w 25"/>
                <a:gd name="T21" fmla="*/ 12 h 21"/>
                <a:gd name="T22" fmla="*/ 17 w 25"/>
                <a:gd name="T23" fmla="*/ 12 h 21"/>
                <a:gd name="T24" fmla="*/ 4 w 25"/>
                <a:gd name="T25" fmla="*/ 12 h 21"/>
                <a:gd name="T26" fmla="*/ 7 w 25"/>
                <a:gd name="T27" fmla="*/ 9 h 21"/>
                <a:gd name="T28" fmla="*/ 7 w 25"/>
                <a:gd name="T29" fmla="*/ 7 h 21"/>
                <a:gd name="T30" fmla="*/ 5 w 25"/>
                <a:gd name="T31" fmla="*/ 7 h 21"/>
                <a:gd name="T32" fmla="*/ 0 w 25"/>
                <a:gd name="T33" fmla="*/ 13 h 21"/>
                <a:gd name="T34" fmla="*/ 0 w 25"/>
                <a:gd name="T35" fmla="*/ 13 h 21"/>
                <a:gd name="T36" fmla="*/ 0 w 25"/>
                <a:gd name="T37" fmla="*/ 13 h 21"/>
                <a:gd name="T38" fmla="*/ 0 w 25"/>
                <a:gd name="T39" fmla="*/ 13 h 21"/>
                <a:gd name="T40" fmla="*/ 0 w 25"/>
                <a:gd name="T41" fmla="*/ 13 h 21"/>
                <a:gd name="T42" fmla="*/ 0 w 25"/>
                <a:gd name="T43" fmla="*/ 13 h 21"/>
                <a:gd name="T44" fmla="*/ 0 w 25"/>
                <a:gd name="T45" fmla="*/ 13 h 21"/>
                <a:gd name="T46" fmla="*/ 0 w 25"/>
                <a:gd name="T47" fmla="*/ 13 h 21"/>
                <a:gd name="T48" fmla="*/ 0 w 25"/>
                <a:gd name="T49" fmla="*/ 14 h 21"/>
                <a:gd name="T50" fmla="*/ 0 w 25"/>
                <a:gd name="T51" fmla="*/ 14 h 21"/>
                <a:gd name="T52" fmla="*/ 0 w 25"/>
                <a:gd name="T53" fmla="*/ 14 h 21"/>
                <a:gd name="T54" fmla="*/ 0 w 25"/>
                <a:gd name="T55" fmla="*/ 14 h 21"/>
                <a:gd name="T56" fmla="*/ 0 w 25"/>
                <a:gd name="T57" fmla="*/ 14 h 21"/>
                <a:gd name="T58" fmla="*/ 0 w 25"/>
                <a:gd name="T59" fmla="*/ 14 h 21"/>
                <a:gd name="T60" fmla="*/ 0 w 25"/>
                <a:gd name="T61" fmla="*/ 14 h 21"/>
                <a:gd name="T62" fmla="*/ 0 w 25"/>
                <a:gd name="T63" fmla="*/ 14 h 21"/>
                <a:gd name="T64" fmla="*/ 0 w 25"/>
                <a:gd name="T65" fmla="*/ 15 h 21"/>
                <a:gd name="T66" fmla="*/ 5 w 25"/>
                <a:gd name="T67" fmla="*/ 20 h 21"/>
                <a:gd name="T68" fmla="*/ 7 w 25"/>
                <a:gd name="T69" fmla="*/ 20 h 21"/>
                <a:gd name="T70" fmla="*/ 7 w 25"/>
                <a:gd name="T71" fmla="*/ 18 h 21"/>
                <a:gd name="T72" fmla="*/ 4 w 25"/>
                <a:gd name="T73" fmla="*/ 15 h 21"/>
                <a:gd name="T74" fmla="*/ 17 w 25"/>
                <a:gd name="T75" fmla="*/ 15 h 21"/>
                <a:gd name="T76" fmla="*/ 17 w 25"/>
                <a:gd name="T77" fmla="*/ 15 h 21"/>
                <a:gd name="T78" fmla="*/ 21 w 25"/>
                <a:gd name="T79" fmla="*/ 14 h 21"/>
                <a:gd name="T80" fmla="*/ 24 w 25"/>
                <a:gd name="T81" fmla="*/ 12 h 21"/>
                <a:gd name="T82" fmla="*/ 25 w 25"/>
                <a:gd name="T83" fmla="*/ 8 h 21"/>
                <a:gd name="T84" fmla="*/ 25 w 25"/>
                <a:gd name="T85" fmla="*/ 3 h 21"/>
                <a:gd name="T86" fmla="*/ 25 w 25"/>
                <a:gd name="T87" fmla="*/ 2 h 21"/>
                <a:gd name="T88" fmla="*/ 25 w 25"/>
                <a:gd name="T89" fmla="*/ 2 h 21"/>
                <a:gd name="T90" fmla="*/ 24 w 25"/>
                <a:gd name="T91" fmla="*/ 1 h 21"/>
                <a:gd name="T92" fmla="*/ 23 w 25"/>
                <a:gd name="T9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" h="21">
                  <a:moveTo>
                    <a:pt x="23" y="0"/>
                  </a:moveTo>
                  <a:cubicBezTo>
                    <a:pt x="23" y="0"/>
                    <a:pt x="23" y="0"/>
                    <a:pt x="22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5"/>
                    <a:pt x="22" y="8"/>
                  </a:cubicBezTo>
                  <a:cubicBezTo>
                    <a:pt x="22" y="9"/>
                    <a:pt x="22" y="10"/>
                    <a:pt x="21" y="10"/>
                  </a:cubicBezTo>
                  <a:cubicBezTo>
                    <a:pt x="21" y="11"/>
                    <a:pt x="21" y="11"/>
                    <a:pt x="20" y="11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7"/>
                    <a:pt x="7" y="7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19"/>
                    <a:pt x="7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9" y="15"/>
                    <a:pt x="21" y="14"/>
                  </a:cubicBezTo>
                  <a:cubicBezTo>
                    <a:pt x="22" y="14"/>
                    <a:pt x="23" y="13"/>
                    <a:pt x="24" y="12"/>
                  </a:cubicBezTo>
                  <a:cubicBezTo>
                    <a:pt x="24" y="11"/>
                    <a:pt x="25" y="9"/>
                    <a:pt x="25" y="8"/>
                  </a:cubicBezTo>
                  <a:cubicBezTo>
                    <a:pt x="25" y="5"/>
                    <a:pt x="25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4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54"/>
            <p:cNvSpPr/>
            <p:nvPr/>
          </p:nvSpPr>
          <p:spPr bwMode="auto">
            <a:xfrm>
              <a:off x="2713038" y="3532188"/>
              <a:ext cx="104775" cy="90488"/>
            </a:xfrm>
            <a:custGeom>
              <a:avLst/>
              <a:gdLst>
                <a:gd name="T0" fmla="*/ 25 w 25"/>
                <a:gd name="T1" fmla="*/ 7 h 21"/>
                <a:gd name="T2" fmla="*/ 25 w 25"/>
                <a:gd name="T3" fmla="*/ 7 h 21"/>
                <a:gd name="T4" fmla="*/ 25 w 25"/>
                <a:gd name="T5" fmla="*/ 7 h 21"/>
                <a:gd name="T6" fmla="*/ 25 w 25"/>
                <a:gd name="T7" fmla="*/ 7 h 21"/>
                <a:gd name="T8" fmla="*/ 24 w 25"/>
                <a:gd name="T9" fmla="*/ 7 h 21"/>
                <a:gd name="T10" fmla="*/ 24 w 25"/>
                <a:gd name="T11" fmla="*/ 7 h 21"/>
                <a:gd name="T12" fmla="*/ 24 w 25"/>
                <a:gd name="T13" fmla="*/ 6 h 21"/>
                <a:gd name="T14" fmla="*/ 19 w 25"/>
                <a:gd name="T15" fmla="*/ 1 h 21"/>
                <a:gd name="T16" fmla="*/ 17 w 25"/>
                <a:gd name="T17" fmla="*/ 1 h 21"/>
                <a:gd name="T18" fmla="*/ 17 w 25"/>
                <a:gd name="T19" fmla="*/ 3 h 21"/>
                <a:gd name="T20" fmla="*/ 17 w 25"/>
                <a:gd name="T21" fmla="*/ 3 h 21"/>
                <a:gd name="T22" fmla="*/ 20 w 25"/>
                <a:gd name="T23" fmla="*/ 6 h 21"/>
                <a:gd name="T24" fmla="*/ 7 w 25"/>
                <a:gd name="T25" fmla="*/ 6 h 21"/>
                <a:gd name="T26" fmla="*/ 7 w 25"/>
                <a:gd name="T27" fmla="*/ 6 h 21"/>
                <a:gd name="T28" fmla="*/ 3 w 25"/>
                <a:gd name="T29" fmla="*/ 7 h 21"/>
                <a:gd name="T30" fmla="*/ 1 w 25"/>
                <a:gd name="T31" fmla="*/ 9 h 21"/>
                <a:gd name="T32" fmla="*/ 0 w 25"/>
                <a:gd name="T33" fmla="*/ 13 h 21"/>
                <a:gd name="T34" fmla="*/ 0 w 25"/>
                <a:gd name="T35" fmla="*/ 19 h 21"/>
                <a:gd name="T36" fmla="*/ 0 w 25"/>
                <a:gd name="T37" fmla="*/ 19 h 21"/>
                <a:gd name="T38" fmla="*/ 0 w 25"/>
                <a:gd name="T39" fmla="*/ 20 h 21"/>
                <a:gd name="T40" fmla="*/ 1 w 25"/>
                <a:gd name="T41" fmla="*/ 21 h 21"/>
                <a:gd name="T42" fmla="*/ 2 w 25"/>
                <a:gd name="T43" fmla="*/ 20 h 21"/>
                <a:gd name="T44" fmla="*/ 2 w 25"/>
                <a:gd name="T45" fmla="*/ 19 h 21"/>
                <a:gd name="T46" fmla="*/ 2 w 25"/>
                <a:gd name="T47" fmla="*/ 19 h 21"/>
                <a:gd name="T48" fmla="*/ 2 w 25"/>
                <a:gd name="T49" fmla="*/ 13 h 21"/>
                <a:gd name="T50" fmla="*/ 3 w 25"/>
                <a:gd name="T51" fmla="*/ 11 h 21"/>
                <a:gd name="T52" fmla="*/ 4 w 25"/>
                <a:gd name="T53" fmla="*/ 10 h 21"/>
                <a:gd name="T54" fmla="*/ 6 w 25"/>
                <a:gd name="T55" fmla="*/ 9 h 21"/>
                <a:gd name="T56" fmla="*/ 7 w 25"/>
                <a:gd name="T57" fmla="*/ 9 h 21"/>
                <a:gd name="T58" fmla="*/ 7 w 25"/>
                <a:gd name="T59" fmla="*/ 9 h 21"/>
                <a:gd name="T60" fmla="*/ 7 w 25"/>
                <a:gd name="T61" fmla="*/ 9 h 21"/>
                <a:gd name="T62" fmla="*/ 20 w 25"/>
                <a:gd name="T63" fmla="*/ 9 h 21"/>
                <a:gd name="T64" fmla="*/ 17 w 25"/>
                <a:gd name="T65" fmla="*/ 12 h 21"/>
                <a:gd name="T66" fmla="*/ 17 w 25"/>
                <a:gd name="T67" fmla="*/ 14 h 21"/>
                <a:gd name="T68" fmla="*/ 19 w 25"/>
                <a:gd name="T69" fmla="*/ 14 h 21"/>
                <a:gd name="T70" fmla="*/ 24 w 25"/>
                <a:gd name="T71" fmla="*/ 8 h 21"/>
                <a:gd name="T72" fmla="*/ 24 w 25"/>
                <a:gd name="T73" fmla="*/ 8 h 21"/>
                <a:gd name="T74" fmla="*/ 24 w 25"/>
                <a:gd name="T75" fmla="*/ 8 h 21"/>
                <a:gd name="T76" fmla="*/ 25 w 25"/>
                <a:gd name="T77" fmla="*/ 8 h 21"/>
                <a:gd name="T78" fmla="*/ 25 w 25"/>
                <a:gd name="T79" fmla="*/ 8 h 21"/>
                <a:gd name="T80" fmla="*/ 25 w 25"/>
                <a:gd name="T81" fmla="*/ 8 h 21"/>
                <a:gd name="T82" fmla="*/ 25 w 25"/>
                <a:gd name="T83" fmla="*/ 8 h 21"/>
                <a:gd name="T84" fmla="*/ 25 w 25"/>
                <a:gd name="T85" fmla="*/ 7 h 21"/>
                <a:gd name="T86" fmla="*/ 25 w 25"/>
                <a:gd name="T87" fmla="*/ 7 h 21"/>
                <a:gd name="T88" fmla="*/ 25 w 25"/>
                <a:gd name="T89" fmla="*/ 7 h 21"/>
                <a:gd name="T90" fmla="*/ 25 w 25"/>
                <a:gd name="T91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" h="21"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7" y="1"/>
                  </a:cubicBezTo>
                  <a:cubicBezTo>
                    <a:pt x="16" y="1"/>
                    <a:pt x="16" y="2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5" y="6"/>
                    <a:pt x="3" y="7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1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8"/>
                    <a:pt x="2" y="13"/>
                  </a:cubicBezTo>
                  <a:cubicBezTo>
                    <a:pt x="2" y="12"/>
                    <a:pt x="3" y="11"/>
                    <a:pt x="3" y="11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7" y="14"/>
                    <a:pt x="17" y="14"/>
                  </a:cubicBezTo>
                  <a:cubicBezTo>
                    <a:pt x="18" y="15"/>
                    <a:pt x="18" y="15"/>
                    <a:pt x="19" y="1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413126" y="4540250"/>
            <a:ext cx="352425" cy="428625"/>
            <a:chOff x="2817813" y="4521200"/>
            <a:chExt cx="352425" cy="428625"/>
          </a:xfrm>
          <a:solidFill>
            <a:schemeClr val="accent2"/>
          </a:solidFill>
        </p:grpSpPr>
        <p:sp>
          <p:nvSpPr>
            <p:cNvPr id="73" name="Freeform 555"/>
            <p:cNvSpPr>
              <a:spLocks noEditPoints="1"/>
            </p:cNvSpPr>
            <p:nvPr/>
          </p:nvSpPr>
          <p:spPr bwMode="auto">
            <a:xfrm>
              <a:off x="2817813" y="4521200"/>
              <a:ext cx="352425" cy="428625"/>
            </a:xfrm>
            <a:custGeom>
              <a:avLst/>
              <a:gdLst>
                <a:gd name="T0" fmla="*/ 65 w 83"/>
                <a:gd name="T1" fmla="*/ 1 h 101"/>
                <a:gd name="T2" fmla="*/ 65 w 83"/>
                <a:gd name="T3" fmla="*/ 1 h 101"/>
                <a:gd name="T4" fmla="*/ 65 w 83"/>
                <a:gd name="T5" fmla="*/ 1 h 101"/>
                <a:gd name="T6" fmla="*/ 65 w 83"/>
                <a:gd name="T7" fmla="*/ 1 h 101"/>
                <a:gd name="T8" fmla="*/ 65 w 83"/>
                <a:gd name="T9" fmla="*/ 1 h 101"/>
                <a:gd name="T10" fmla="*/ 65 w 83"/>
                <a:gd name="T11" fmla="*/ 0 h 101"/>
                <a:gd name="T12" fmla="*/ 65 w 83"/>
                <a:gd name="T13" fmla="*/ 0 h 101"/>
                <a:gd name="T14" fmla="*/ 64 w 83"/>
                <a:gd name="T15" fmla="*/ 0 h 101"/>
                <a:gd name="T16" fmla="*/ 64 w 83"/>
                <a:gd name="T17" fmla="*/ 0 h 101"/>
                <a:gd name="T18" fmla="*/ 64 w 83"/>
                <a:gd name="T19" fmla="*/ 0 h 101"/>
                <a:gd name="T20" fmla="*/ 64 w 83"/>
                <a:gd name="T21" fmla="*/ 0 h 101"/>
                <a:gd name="T22" fmla="*/ 64 w 83"/>
                <a:gd name="T23" fmla="*/ 0 h 101"/>
                <a:gd name="T24" fmla="*/ 1 w 83"/>
                <a:gd name="T25" fmla="*/ 0 h 101"/>
                <a:gd name="T26" fmla="*/ 0 w 83"/>
                <a:gd name="T27" fmla="*/ 1 h 101"/>
                <a:gd name="T28" fmla="*/ 0 w 83"/>
                <a:gd name="T29" fmla="*/ 2 h 101"/>
                <a:gd name="T30" fmla="*/ 0 w 83"/>
                <a:gd name="T31" fmla="*/ 87 h 101"/>
                <a:gd name="T32" fmla="*/ 0 w 83"/>
                <a:gd name="T33" fmla="*/ 99 h 101"/>
                <a:gd name="T34" fmla="*/ 0 w 83"/>
                <a:gd name="T35" fmla="*/ 100 h 101"/>
                <a:gd name="T36" fmla="*/ 1 w 83"/>
                <a:gd name="T37" fmla="*/ 101 h 101"/>
                <a:gd name="T38" fmla="*/ 82 w 83"/>
                <a:gd name="T39" fmla="*/ 101 h 101"/>
                <a:gd name="T40" fmla="*/ 83 w 83"/>
                <a:gd name="T41" fmla="*/ 100 h 101"/>
                <a:gd name="T42" fmla="*/ 83 w 83"/>
                <a:gd name="T43" fmla="*/ 99 h 101"/>
                <a:gd name="T44" fmla="*/ 83 w 83"/>
                <a:gd name="T45" fmla="*/ 87 h 101"/>
                <a:gd name="T46" fmla="*/ 83 w 83"/>
                <a:gd name="T47" fmla="*/ 20 h 101"/>
                <a:gd name="T48" fmla="*/ 83 w 83"/>
                <a:gd name="T49" fmla="*/ 19 h 101"/>
                <a:gd name="T50" fmla="*/ 83 w 83"/>
                <a:gd name="T51" fmla="*/ 18 h 101"/>
                <a:gd name="T52" fmla="*/ 65 w 83"/>
                <a:gd name="T53" fmla="*/ 1 h 101"/>
                <a:gd name="T54" fmla="*/ 65 w 83"/>
                <a:gd name="T55" fmla="*/ 5 h 101"/>
                <a:gd name="T56" fmla="*/ 78 w 83"/>
                <a:gd name="T57" fmla="*/ 18 h 101"/>
                <a:gd name="T58" fmla="*/ 65 w 83"/>
                <a:gd name="T59" fmla="*/ 18 h 101"/>
                <a:gd name="T60" fmla="*/ 65 w 83"/>
                <a:gd name="T61" fmla="*/ 5 h 101"/>
                <a:gd name="T62" fmla="*/ 80 w 83"/>
                <a:gd name="T63" fmla="*/ 98 h 101"/>
                <a:gd name="T64" fmla="*/ 2 w 83"/>
                <a:gd name="T65" fmla="*/ 98 h 101"/>
                <a:gd name="T66" fmla="*/ 2 w 83"/>
                <a:gd name="T67" fmla="*/ 89 h 101"/>
                <a:gd name="T68" fmla="*/ 80 w 83"/>
                <a:gd name="T69" fmla="*/ 89 h 101"/>
                <a:gd name="T70" fmla="*/ 80 w 83"/>
                <a:gd name="T71" fmla="*/ 98 h 101"/>
                <a:gd name="T72" fmla="*/ 80 w 83"/>
                <a:gd name="T73" fmla="*/ 86 h 101"/>
                <a:gd name="T74" fmla="*/ 2 w 83"/>
                <a:gd name="T75" fmla="*/ 86 h 101"/>
                <a:gd name="T76" fmla="*/ 2 w 83"/>
                <a:gd name="T77" fmla="*/ 3 h 101"/>
                <a:gd name="T78" fmla="*/ 63 w 83"/>
                <a:gd name="T79" fmla="*/ 3 h 101"/>
                <a:gd name="T80" fmla="*/ 63 w 83"/>
                <a:gd name="T81" fmla="*/ 20 h 101"/>
                <a:gd name="T82" fmla="*/ 63 w 83"/>
                <a:gd name="T83" fmla="*/ 21 h 101"/>
                <a:gd name="T84" fmla="*/ 64 w 83"/>
                <a:gd name="T85" fmla="*/ 21 h 101"/>
                <a:gd name="T86" fmla="*/ 80 w 83"/>
                <a:gd name="T87" fmla="*/ 21 h 101"/>
                <a:gd name="T88" fmla="*/ 80 w 83"/>
                <a:gd name="T89" fmla="*/ 8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3" h="101">
                  <a:moveTo>
                    <a:pt x="65" y="1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101"/>
                    <a:pt x="1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101"/>
                    <a:pt x="82" y="100"/>
                    <a:pt x="83" y="100"/>
                  </a:cubicBezTo>
                  <a:cubicBezTo>
                    <a:pt x="83" y="100"/>
                    <a:pt x="83" y="100"/>
                    <a:pt x="83" y="9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lnTo>
                    <a:pt x="65" y="1"/>
                  </a:lnTo>
                  <a:close/>
                  <a:moveTo>
                    <a:pt x="65" y="5"/>
                  </a:moveTo>
                  <a:cubicBezTo>
                    <a:pt x="78" y="18"/>
                    <a:pt x="78" y="18"/>
                    <a:pt x="78" y="18"/>
                  </a:cubicBezTo>
                  <a:cubicBezTo>
                    <a:pt x="65" y="18"/>
                    <a:pt x="65" y="18"/>
                    <a:pt x="65" y="18"/>
                  </a:cubicBezTo>
                  <a:lnTo>
                    <a:pt x="65" y="5"/>
                  </a:lnTo>
                  <a:close/>
                  <a:moveTo>
                    <a:pt x="80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80" y="89"/>
                    <a:pt x="80" y="89"/>
                    <a:pt x="80" y="89"/>
                  </a:cubicBezTo>
                  <a:lnTo>
                    <a:pt x="80" y="98"/>
                  </a:lnTo>
                  <a:close/>
                  <a:moveTo>
                    <a:pt x="80" y="86"/>
                  </a:moveTo>
                  <a:cubicBezTo>
                    <a:pt x="2" y="86"/>
                    <a:pt x="2" y="86"/>
                    <a:pt x="2" y="8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1"/>
                    <a:pt x="63" y="21"/>
                  </a:cubicBezTo>
                  <a:cubicBezTo>
                    <a:pt x="63" y="21"/>
                    <a:pt x="64" y="21"/>
                    <a:pt x="64" y="21"/>
                  </a:cubicBezTo>
                  <a:cubicBezTo>
                    <a:pt x="80" y="21"/>
                    <a:pt x="80" y="21"/>
                    <a:pt x="80" y="21"/>
                  </a:cubicBezTo>
                  <a:lnTo>
                    <a:pt x="80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56"/>
            <p:cNvSpPr/>
            <p:nvPr/>
          </p:nvSpPr>
          <p:spPr bwMode="auto">
            <a:xfrm>
              <a:off x="2857500" y="4576763"/>
              <a:ext cx="190500" cy="7938"/>
            </a:xfrm>
            <a:custGeom>
              <a:avLst/>
              <a:gdLst>
                <a:gd name="T0" fmla="*/ 2 w 45"/>
                <a:gd name="T1" fmla="*/ 2 h 2"/>
                <a:gd name="T2" fmla="*/ 44 w 45"/>
                <a:gd name="T3" fmla="*/ 2 h 2"/>
                <a:gd name="T4" fmla="*/ 45 w 45"/>
                <a:gd name="T5" fmla="*/ 1 h 2"/>
                <a:gd name="T6" fmla="*/ 44 w 45"/>
                <a:gd name="T7" fmla="*/ 0 h 2"/>
                <a:gd name="T8" fmla="*/ 2 w 45"/>
                <a:gd name="T9" fmla="*/ 0 h 2"/>
                <a:gd name="T10" fmla="*/ 0 w 45"/>
                <a:gd name="T11" fmla="*/ 1 h 2"/>
                <a:gd name="T12" fmla="*/ 2 w 45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">
                  <a:moveTo>
                    <a:pt x="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2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57"/>
            <p:cNvSpPr/>
            <p:nvPr/>
          </p:nvSpPr>
          <p:spPr bwMode="auto">
            <a:xfrm>
              <a:off x="2857500" y="4652963"/>
              <a:ext cx="269875" cy="12700"/>
            </a:xfrm>
            <a:custGeom>
              <a:avLst/>
              <a:gdLst>
                <a:gd name="T0" fmla="*/ 0 w 64"/>
                <a:gd name="T1" fmla="*/ 1 h 3"/>
                <a:gd name="T2" fmla="*/ 2 w 64"/>
                <a:gd name="T3" fmla="*/ 3 h 3"/>
                <a:gd name="T4" fmla="*/ 63 w 64"/>
                <a:gd name="T5" fmla="*/ 3 h 3"/>
                <a:gd name="T6" fmla="*/ 64 w 64"/>
                <a:gd name="T7" fmla="*/ 1 h 3"/>
                <a:gd name="T8" fmla="*/ 63 w 64"/>
                <a:gd name="T9" fmla="*/ 0 h 3"/>
                <a:gd name="T10" fmla="*/ 2 w 64"/>
                <a:gd name="T11" fmla="*/ 0 h 3"/>
                <a:gd name="T12" fmla="*/ 0 w 64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3" y="0"/>
                    <a:pt x="6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58"/>
            <p:cNvSpPr/>
            <p:nvPr/>
          </p:nvSpPr>
          <p:spPr bwMode="auto">
            <a:xfrm>
              <a:off x="2857500" y="4729163"/>
              <a:ext cx="206375" cy="12700"/>
            </a:xfrm>
            <a:custGeom>
              <a:avLst/>
              <a:gdLst>
                <a:gd name="T0" fmla="*/ 47 w 49"/>
                <a:gd name="T1" fmla="*/ 0 h 3"/>
                <a:gd name="T2" fmla="*/ 2 w 49"/>
                <a:gd name="T3" fmla="*/ 0 h 3"/>
                <a:gd name="T4" fmla="*/ 0 w 49"/>
                <a:gd name="T5" fmla="*/ 2 h 3"/>
                <a:gd name="T6" fmla="*/ 2 w 49"/>
                <a:gd name="T7" fmla="*/ 3 h 3"/>
                <a:gd name="T8" fmla="*/ 47 w 49"/>
                <a:gd name="T9" fmla="*/ 3 h 3"/>
                <a:gd name="T10" fmla="*/ 49 w 49"/>
                <a:gd name="T11" fmla="*/ 2 h 3"/>
                <a:gd name="T12" fmla="*/ 47 w 4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3">
                  <a:moveTo>
                    <a:pt x="4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8" y="3"/>
                    <a:pt x="49" y="2"/>
                    <a:pt x="49" y="2"/>
                  </a:cubicBezTo>
                  <a:cubicBezTo>
                    <a:pt x="49" y="1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9"/>
            <p:cNvSpPr/>
            <p:nvPr/>
          </p:nvSpPr>
          <p:spPr bwMode="auto">
            <a:xfrm>
              <a:off x="2857500" y="4810125"/>
              <a:ext cx="142875" cy="12700"/>
            </a:xfrm>
            <a:custGeom>
              <a:avLst/>
              <a:gdLst>
                <a:gd name="T0" fmla="*/ 32 w 34"/>
                <a:gd name="T1" fmla="*/ 0 h 3"/>
                <a:gd name="T2" fmla="*/ 2 w 34"/>
                <a:gd name="T3" fmla="*/ 0 h 3"/>
                <a:gd name="T4" fmla="*/ 0 w 34"/>
                <a:gd name="T5" fmla="*/ 2 h 3"/>
                <a:gd name="T6" fmla="*/ 2 w 34"/>
                <a:gd name="T7" fmla="*/ 3 h 3"/>
                <a:gd name="T8" fmla="*/ 32 w 34"/>
                <a:gd name="T9" fmla="*/ 3 h 3"/>
                <a:gd name="T10" fmla="*/ 34 w 34"/>
                <a:gd name="T11" fmla="*/ 2 h 3"/>
                <a:gd name="T12" fmla="*/ 32 w 3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">
                  <a:moveTo>
                    <a:pt x="3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3"/>
                    <a:pt x="34" y="2"/>
                    <a:pt x="34" y="2"/>
                  </a:cubicBezTo>
                  <a:cubicBezTo>
                    <a:pt x="34" y="1"/>
                    <a:pt x="33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1343472" y="2361562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小鹿极简主义设计，极致简约风潮流所向，通用设计。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127448" y="3647213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小鹿极简主义设计，极致简约风潮流所向，通用设计。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1281559" y="4987925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小鹿极简主义设计，极致简约风潮流所向，通用设计。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902699" y="2132587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小鹿极简主义设计，极致简约风潮流所向，通用设计。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326437" y="3140968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393113" y="4689675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89275" y="4756150"/>
            <a:ext cx="2603500" cy="793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89275" y="3962400"/>
            <a:ext cx="3009900" cy="793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89275" y="3170238"/>
            <a:ext cx="2730500" cy="792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89275" y="2376488"/>
            <a:ext cx="2390775" cy="793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-4763" y="2630488"/>
            <a:ext cx="2925763" cy="793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0"/>
          <p:cNvSpPr/>
          <p:nvPr/>
        </p:nvSpPr>
        <p:spPr bwMode="auto">
          <a:xfrm>
            <a:off x="2921000" y="2376488"/>
            <a:ext cx="168275" cy="1047750"/>
          </a:xfrm>
          <a:custGeom>
            <a:avLst/>
            <a:gdLst>
              <a:gd name="T0" fmla="*/ 106 w 106"/>
              <a:gd name="T1" fmla="*/ 500 h 660"/>
              <a:gd name="T2" fmla="*/ 0 w 106"/>
              <a:gd name="T3" fmla="*/ 660 h 660"/>
              <a:gd name="T4" fmla="*/ 0 w 106"/>
              <a:gd name="T5" fmla="*/ 160 h 660"/>
              <a:gd name="T6" fmla="*/ 106 w 106"/>
              <a:gd name="T7" fmla="*/ 0 h 660"/>
              <a:gd name="T8" fmla="*/ 106 w 106"/>
              <a:gd name="T9" fmla="*/ 50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60">
                <a:moveTo>
                  <a:pt x="106" y="500"/>
                </a:moveTo>
                <a:lnTo>
                  <a:pt x="0" y="660"/>
                </a:lnTo>
                <a:lnTo>
                  <a:pt x="0" y="160"/>
                </a:lnTo>
                <a:lnTo>
                  <a:pt x="106" y="0"/>
                </a:lnTo>
                <a:lnTo>
                  <a:pt x="106" y="5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-4763" y="3424238"/>
            <a:ext cx="2925763" cy="793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2"/>
          <p:cNvSpPr/>
          <p:nvPr/>
        </p:nvSpPr>
        <p:spPr bwMode="auto">
          <a:xfrm>
            <a:off x="2921000" y="3170238"/>
            <a:ext cx="168275" cy="1047750"/>
          </a:xfrm>
          <a:custGeom>
            <a:avLst/>
            <a:gdLst>
              <a:gd name="T0" fmla="*/ 106 w 106"/>
              <a:gd name="T1" fmla="*/ 499 h 660"/>
              <a:gd name="T2" fmla="*/ 0 w 106"/>
              <a:gd name="T3" fmla="*/ 660 h 660"/>
              <a:gd name="T4" fmla="*/ 0 w 106"/>
              <a:gd name="T5" fmla="*/ 160 h 660"/>
              <a:gd name="T6" fmla="*/ 106 w 106"/>
              <a:gd name="T7" fmla="*/ 0 h 660"/>
              <a:gd name="T8" fmla="*/ 106 w 106"/>
              <a:gd name="T9" fmla="*/ 499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60">
                <a:moveTo>
                  <a:pt x="106" y="499"/>
                </a:moveTo>
                <a:lnTo>
                  <a:pt x="0" y="660"/>
                </a:lnTo>
                <a:lnTo>
                  <a:pt x="0" y="160"/>
                </a:lnTo>
                <a:lnTo>
                  <a:pt x="106" y="0"/>
                </a:lnTo>
                <a:lnTo>
                  <a:pt x="106" y="49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-4763" y="4217988"/>
            <a:ext cx="2925763" cy="792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4"/>
          <p:cNvSpPr/>
          <p:nvPr/>
        </p:nvSpPr>
        <p:spPr bwMode="auto">
          <a:xfrm>
            <a:off x="2921000" y="3962400"/>
            <a:ext cx="168275" cy="1047750"/>
          </a:xfrm>
          <a:custGeom>
            <a:avLst/>
            <a:gdLst>
              <a:gd name="T0" fmla="*/ 106 w 106"/>
              <a:gd name="T1" fmla="*/ 500 h 660"/>
              <a:gd name="T2" fmla="*/ 0 w 106"/>
              <a:gd name="T3" fmla="*/ 660 h 660"/>
              <a:gd name="T4" fmla="*/ 0 w 106"/>
              <a:gd name="T5" fmla="*/ 161 h 660"/>
              <a:gd name="T6" fmla="*/ 106 w 106"/>
              <a:gd name="T7" fmla="*/ 0 h 660"/>
              <a:gd name="T8" fmla="*/ 106 w 106"/>
              <a:gd name="T9" fmla="*/ 50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60">
                <a:moveTo>
                  <a:pt x="106" y="500"/>
                </a:moveTo>
                <a:lnTo>
                  <a:pt x="0" y="660"/>
                </a:lnTo>
                <a:lnTo>
                  <a:pt x="0" y="161"/>
                </a:lnTo>
                <a:lnTo>
                  <a:pt x="106" y="0"/>
                </a:lnTo>
                <a:lnTo>
                  <a:pt x="106" y="5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-4763" y="5010150"/>
            <a:ext cx="2925763" cy="788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"/>
          <p:cNvSpPr/>
          <p:nvPr/>
        </p:nvSpPr>
        <p:spPr bwMode="auto">
          <a:xfrm>
            <a:off x="2921000" y="4756150"/>
            <a:ext cx="168275" cy="1042988"/>
          </a:xfrm>
          <a:custGeom>
            <a:avLst/>
            <a:gdLst>
              <a:gd name="T0" fmla="*/ 106 w 106"/>
              <a:gd name="T1" fmla="*/ 500 h 657"/>
              <a:gd name="T2" fmla="*/ 0 w 106"/>
              <a:gd name="T3" fmla="*/ 657 h 657"/>
              <a:gd name="T4" fmla="*/ 0 w 106"/>
              <a:gd name="T5" fmla="*/ 160 h 657"/>
              <a:gd name="T6" fmla="*/ 106 w 106"/>
              <a:gd name="T7" fmla="*/ 0 h 657"/>
              <a:gd name="T8" fmla="*/ 106 w 106"/>
              <a:gd name="T9" fmla="*/ 50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57">
                <a:moveTo>
                  <a:pt x="106" y="500"/>
                </a:moveTo>
                <a:lnTo>
                  <a:pt x="0" y="657"/>
                </a:lnTo>
                <a:lnTo>
                  <a:pt x="0" y="160"/>
                </a:lnTo>
                <a:lnTo>
                  <a:pt x="106" y="0"/>
                </a:lnTo>
                <a:lnTo>
                  <a:pt x="106" y="5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7"/>
          <p:cNvSpPr/>
          <p:nvPr/>
        </p:nvSpPr>
        <p:spPr bwMode="auto">
          <a:xfrm>
            <a:off x="5819774" y="3170238"/>
            <a:ext cx="6372225" cy="792163"/>
          </a:xfrm>
          <a:custGeom>
            <a:avLst/>
            <a:gdLst>
              <a:gd name="T0" fmla="*/ 2005 w 2005"/>
              <a:gd name="T1" fmla="*/ 0 h 499"/>
              <a:gd name="T2" fmla="*/ 0 w 2005"/>
              <a:gd name="T3" fmla="*/ 0 h 499"/>
              <a:gd name="T4" fmla="*/ 0 w 2005"/>
              <a:gd name="T5" fmla="*/ 499 h 499"/>
              <a:gd name="T6" fmla="*/ 176 w 2005"/>
              <a:gd name="T7" fmla="*/ 499 h 499"/>
              <a:gd name="T8" fmla="*/ 2005 w 2005"/>
              <a:gd name="T9" fmla="*/ 499 h 499"/>
              <a:gd name="T10" fmla="*/ 2005 w 2005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5" h="499">
                <a:moveTo>
                  <a:pt x="2005" y="0"/>
                </a:moveTo>
                <a:lnTo>
                  <a:pt x="0" y="0"/>
                </a:lnTo>
                <a:lnTo>
                  <a:pt x="0" y="499"/>
                </a:lnTo>
                <a:lnTo>
                  <a:pt x="176" y="499"/>
                </a:lnTo>
                <a:lnTo>
                  <a:pt x="2005" y="499"/>
                </a:lnTo>
                <a:lnTo>
                  <a:pt x="200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8"/>
          <p:cNvSpPr/>
          <p:nvPr/>
        </p:nvSpPr>
        <p:spPr bwMode="auto">
          <a:xfrm>
            <a:off x="5819775" y="3170238"/>
            <a:ext cx="3182938" cy="792163"/>
          </a:xfrm>
          <a:custGeom>
            <a:avLst/>
            <a:gdLst>
              <a:gd name="T0" fmla="*/ 2005 w 2005"/>
              <a:gd name="T1" fmla="*/ 0 h 499"/>
              <a:gd name="T2" fmla="*/ 0 w 2005"/>
              <a:gd name="T3" fmla="*/ 0 h 499"/>
              <a:gd name="T4" fmla="*/ 0 w 2005"/>
              <a:gd name="T5" fmla="*/ 499 h 499"/>
              <a:gd name="T6" fmla="*/ 176 w 2005"/>
              <a:gd name="T7" fmla="*/ 499 h 499"/>
              <a:gd name="T8" fmla="*/ 2005 w 2005"/>
              <a:gd name="T9" fmla="*/ 499 h 499"/>
              <a:gd name="T10" fmla="*/ 2005 w 2005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5" h="499">
                <a:moveTo>
                  <a:pt x="2005" y="0"/>
                </a:moveTo>
                <a:lnTo>
                  <a:pt x="0" y="0"/>
                </a:lnTo>
                <a:lnTo>
                  <a:pt x="0" y="499"/>
                </a:lnTo>
                <a:lnTo>
                  <a:pt x="176" y="499"/>
                </a:lnTo>
                <a:lnTo>
                  <a:pt x="2005" y="499"/>
                </a:lnTo>
                <a:lnTo>
                  <a:pt x="20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9"/>
          <p:cNvSpPr/>
          <p:nvPr/>
        </p:nvSpPr>
        <p:spPr bwMode="auto">
          <a:xfrm>
            <a:off x="6099174" y="3962400"/>
            <a:ext cx="6092825" cy="793750"/>
          </a:xfrm>
          <a:custGeom>
            <a:avLst/>
            <a:gdLst>
              <a:gd name="T0" fmla="*/ 1829 w 1829"/>
              <a:gd name="T1" fmla="*/ 0 h 500"/>
              <a:gd name="T2" fmla="*/ 1829 w 1829"/>
              <a:gd name="T3" fmla="*/ 0 h 500"/>
              <a:gd name="T4" fmla="*/ 0 w 1829"/>
              <a:gd name="T5" fmla="*/ 0 h 500"/>
              <a:gd name="T6" fmla="*/ 0 w 1829"/>
              <a:gd name="T7" fmla="*/ 500 h 500"/>
              <a:gd name="T8" fmla="*/ 1829 w 1829"/>
              <a:gd name="T9" fmla="*/ 500 h 500"/>
              <a:gd name="T10" fmla="*/ 1829 w 1829"/>
              <a:gd name="T11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9" h="500">
                <a:moveTo>
                  <a:pt x="1829" y="0"/>
                </a:moveTo>
                <a:lnTo>
                  <a:pt x="1829" y="0"/>
                </a:lnTo>
                <a:lnTo>
                  <a:pt x="0" y="0"/>
                </a:lnTo>
                <a:lnTo>
                  <a:pt x="0" y="500"/>
                </a:lnTo>
                <a:lnTo>
                  <a:pt x="1829" y="500"/>
                </a:lnTo>
                <a:lnTo>
                  <a:pt x="1829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0"/>
          <p:cNvSpPr/>
          <p:nvPr/>
        </p:nvSpPr>
        <p:spPr bwMode="auto">
          <a:xfrm>
            <a:off x="6099175" y="3962400"/>
            <a:ext cx="2903538" cy="793750"/>
          </a:xfrm>
          <a:custGeom>
            <a:avLst/>
            <a:gdLst>
              <a:gd name="T0" fmla="*/ 1829 w 1829"/>
              <a:gd name="T1" fmla="*/ 0 h 500"/>
              <a:gd name="T2" fmla="*/ 1829 w 1829"/>
              <a:gd name="T3" fmla="*/ 0 h 500"/>
              <a:gd name="T4" fmla="*/ 0 w 1829"/>
              <a:gd name="T5" fmla="*/ 0 h 500"/>
              <a:gd name="T6" fmla="*/ 0 w 1829"/>
              <a:gd name="T7" fmla="*/ 500 h 500"/>
              <a:gd name="T8" fmla="*/ 1829 w 1829"/>
              <a:gd name="T9" fmla="*/ 500 h 500"/>
              <a:gd name="T10" fmla="*/ 1829 w 1829"/>
              <a:gd name="T11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9" h="500">
                <a:moveTo>
                  <a:pt x="1829" y="0"/>
                </a:moveTo>
                <a:lnTo>
                  <a:pt x="1829" y="0"/>
                </a:lnTo>
                <a:lnTo>
                  <a:pt x="0" y="0"/>
                </a:lnTo>
                <a:lnTo>
                  <a:pt x="0" y="500"/>
                </a:lnTo>
                <a:lnTo>
                  <a:pt x="1829" y="500"/>
                </a:lnTo>
                <a:lnTo>
                  <a:pt x="18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1"/>
          <p:cNvSpPr/>
          <p:nvPr/>
        </p:nvSpPr>
        <p:spPr bwMode="auto">
          <a:xfrm>
            <a:off x="5692774" y="4756150"/>
            <a:ext cx="6499226" cy="793750"/>
          </a:xfrm>
          <a:custGeom>
            <a:avLst/>
            <a:gdLst>
              <a:gd name="T0" fmla="*/ 2085 w 2085"/>
              <a:gd name="T1" fmla="*/ 0 h 500"/>
              <a:gd name="T2" fmla="*/ 2085 w 2085"/>
              <a:gd name="T3" fmla="*/ 0 h 500"/>
              <a:gd name="T4" fmla="*/ 256 w 2085"/>
              <a:gd name="T5" fmla="*/ 0 h 500"/>
              <a:gd name="T6" fmla="*/ 0 w 2085"/>
              <a:gd name="T7" fmla="*/ 0 h 500"/>
              <a:gd name="T8" fmla="*/ 0 w 2085"/>
              <a:gd name="T9" fmla="*/ 500 h 500"/>
              <a:gd name="T10" fmla="*/ 2085 w 2085"/>
              <a:gd name="T11" fmla="*/ 500 h 500"/>
              <a:gd name="T12" fmla="*/ 2085 w 2085"/>
              <a:gd name="T1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5" h="500">
                <a:moveTo>
                  <a:pt x="2085" y="0"/>
                </a:moveTo>
                <a:lnTo>
                  <a:pt x="2085" y="0"/>
                </a:lnTo>
                <a:lnTo>
                  <a:pt x="256" y="0"/>
                </a:lnTo>
                <a:lnTo>
                  <a:pt x="0" y="0"/>
                </a:lnTo>
                <a:lnTo>
                  <a:pt x="0" y="500"/>
                </a:lnTo>
                <a:lnTo>
                  <a:pt x="2085" y="500"/>
                </a:lnTo>
                <a:lnTo>
                  <a:pt x="208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2"/>
          <p:cNvSpPr/>
          <p:nvPr/>
        </p:nvSpPr>
        <p:spPr bwMode="auto">
          <a:xfrm>
            <a:off x="5692775" y="4756150"/>
            <a:ext cx="3309938" cy="793750"/>
          </a:xfrm>
          <a:custGeom>
            <a:avLst/>
            <a:gdLst>
              <a:gd name="T0" fmla="*/ 2085 w 2085"/>
              <a:gd name="T1" fmla="*/ 0 h 500"/>
              <a:gd name="T2" fmla="*/ 2085 w 2085"/>
              <a:gd name="T3" fmla="*/ 0 h 500"/>
              <a:gd name="T4" fmla="*/ 256 w 2085"/>
              <a:gd name="T5" fmla="*/ 0 h 500"/>
              <a:gd name="T6" fmla="*/ 0 w 2085"/>
              <a:gd name="T7" fmla="*/ 0 h 500"/>
              <a:gd name="T8" fmla="*/ 0 w 2085"/>
              <a:gd name="T9" fmla="*/ 500 h 500"/>
              <a:gd name="T10" fmla="*/ 2085 w 2085"/>
              <a:gd name="T11" fmla="*/ 500 h 500"/>
              <a:gd name="T12" fmla="*/ 2085 w 2085"/>
              <a:gd name="T1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5" h="500">
                <a:moveTo>
                  <a:pt x="2085" y="0"/>
                </a:moveTo>
                <a:lnTo>
                  <a:pt x="2085" y="0"/>
                </a:lnTo>
                <a:lnTo>
                  <a:pt x="256" y="0"/>
                </a:lnTo>
                <a:lnTo>
                  <a:pt x="0" y="0"/>
                </a:lnTo>
                <a:lnTo>
                  <a:pt x="0" y="500"/>
                </a:lnTo>
                <a:lnTo>
                  <a:pt x="2085" y="500"/>
                </a:lnTo>
                <a:lnTo>
                  <a:pt x="20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480050" y="2376488"/>
            <a:ext cx="6711950" cy="793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480050" y="2376488"/>
            <a:ext cx="35226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110288" y="2597150"/>
            <a:ext cx="627063" cy="385763"/>
            <a:chOff x="6238875" y="2597150"/>
            <a:chExt cx="627063" cy="3857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6238875" y="2597150"/>
              <a:ext cx="504825" cy="263525"/>
            </a:xfrm>
            <a:custGeom>
              <a:avLst/>
              <a:gdLst>
                <a:gd name="T0" fmla="*/ 119 w 119"/>
                <a:gd name="T1" fmla="*/ 60 h 62"/>
                <a:gd name="T2" fmla="*/ 119 w 119"/>
                <a:gd name="T3" fmla="*/ 2 h 62"/>
                <a:gd name="T4" fmla="*/ 117 w 119"/>
                <a:gd name="T5" fmla="*/ 0 h 62"/>
                <a:gd name="T6" fmla="*/ 1 w 119"/>
                <a:gd name="T7" fmla="*/ 0 h 62"/>
                <a:gd name="T8" fmla="*/ 0 w 119"/>
                <a:gd name="T9" fmla="*/ 2 h 62"/>
                <a:gd name="T10" fmla="*/ 0 w 119"/>
                <a:gd name="T11" fmla="*/ 60 h 62"/>
                <a:gd name="T12" fmla="*/ 1 w 119"/>
                <a:gd name="T13" fmla="*/ 62 h 62"/>
                <a:gd name="T14" fmla="*/ 117 w 119"/>
                <a:gd name="T15" fmla="*/ 62 h 62"/>
                <a:gd name="T16" fmla="*/ 119 w 119"/>
                <a:gd name="T17" fmla="*/ 60 h 62"/>
                <a:gd name="T18" fmla="*/ 115 w 119"/>
                <a:gd name="T19" fmla="*/ 58 h 62"/>
                <a:gd name="T20" fmla="*/ 3 w 119"/>
                <a:gd name="T21" fmla="*/ 58 h 62"/>
                <a:gd name="T22" fmla="*/ 3 w 119"/>
                <a:gd name="T23" fmla="*/ 3 h 62"/>
                <a:gd name="T24" fmla="*/ 115 w 119"/>
                <a:gd name="T25" fmla="*/ 3 h 62"/>
                <a:gd name="T26" fmla="*/ 115 w 119"/>
                <a:gd name="T27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62">
                  <a:moveTo>
                    <a:pt x="119" y="60"/>
                  </a:moveTo>
                  <a:cubicBezTo>
                    <a:pt x="119" y="2"/>
                    <a:pt x="119" y="2"/>
                    <a:pt x="119" y="2"/>
                  </a:cubicBezTo>
                  <a:cubicBezTo>
                    <a:pt x="119" y="1"/>
                    <a:pt x="118" y="0"/>
                    <a:pt x="1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8" y="62"/>
                    <a:pt x="119" y="61"/>
                    <a:pt x="119" y="60"/>
                  </a:cubicBezTo>
                  <a:close/>
                  <a:moveTo>
                    <a:pt x="115" y="58"/>
                  </a:moveTo>
                  <a:cubicBezTo>
                    <a:pt x="3" y="58"/>
                    <a:pt x="3" y="58"/>
                    <a:pt x="3" y="5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6"/>
            <p:cNvSpPr>
              <a:spLocks noEditPoints="1"/>
            </p:cNvSpPr>
            <p:nvPr/>
          </p:nvSpPr>
          <p:spPr bwMode="auto">
            <a:xfrm>
              <a:off x="6281738" y="2627313"/>
              <a:ext cx="419100" cy="198438"/>
            </a:xfrm>
            <a:custGeom>
              <a:avLst/>
              <a:gdLst>
                <a:gd name="T0" fmla="*/ 1 w 99"/>
                <a:gd name="T1" fmla="*/ 35 h 47"/>
                <a:gd name="T2" fmla="*/ 13 w 99"/>
                <a:gd name="T3" fmla="*/ 46 h 47"/>
                <a:gd name="T4" fmla="*/ 15 w 99"/>
                <a:gd name="T5" fmla="*/ 47 h 47"/>
                <a:gd name="T6" fmla="*/ 84 w 99"/>
                <a:gd name="T7" fmla="*/ 47 h 47"/>
                <a:gd name="T8" fmla="*/ 85 w 99"/>
                <a:gd name="T9" fmla="*/ 46 h 47"/>
                <a:gd name="T10" fmla="*/ 97 w 99"/>
                <a:gd name="T11" fmla="*/ 35 h 47"/>
                <a:gd name="T12" fmla="*/ 99 w 99"/>
                <a:gd name="T13" fmla="*/ 34 h 47"/>
                <a:gd name="T14" fmla="*/ 99 w 99"/>
                <a:gd name="T15" fmla="*/ 14 h 47"/>
                <a:gd name="T16" fmla="*/ 97 w 99"/>
                <a:gd name="T17" fmla="*/ 13 h 47"/>
                <a:gd name="T18" fmla="*/ 85 w 99"/>
                <a:gd name="T19" fmla="*/ 2 h 47"/>
                <a:gd name="T20" fmla="*/ 84 w 99"/>
                <a:gd name="T21" fmla="*/ 0 h 47"/>
                <a:gd name="T22" fmla="*/ 15 w 99"/>
                <a:gd name="T23" fmla="*/ 0 h 47"/>
                <a:gd name="T24" fmla="*/ 13 w 99"/>
                <a:gd name="T25" fmla="*/ 2 h 47"/>
                <a:gd name="T26" fmla="*/ 1 w 99"/>
                <a:gd name="T27" fmla="*/ 13 h 47"/>
                <a:gd name="T28" fmla="*/ 0 w 99"/>
                <a:gd name="T29" fmla="*/ 14 h 47"/>
                <a:gd name="T30" fmla="*/ 0 w 99"/>
                <a:gd name="T31" fmla="*/ 34 h 47"/>
                <a:gd name="T32" fmla="*/ 1 w 99"/>
                <a:gd name="T33" fmla="*/ 35 h 47"/>
                <a:gd name="T34" fmla="*/ 3 w 99"/>
                <a:gd name="T35" fmla="*/ 16 h 47"/>
                <a:gd name="T36" fmla="*/ 16 w 99"/>
                <a:gd name="T37" fmla="*/ 3 h 47"/>
                <a:gd name="T38" fmla="*/ 82 w 99"/>
                <a:gd name="T39" fmla="*/ 3 h 47"/>
                <a:gd name="T40" fmla="*/ 96 w 99"/>
                <a:gd name="T41" fmla="*/ 16 h 47"/>
                <a:gd name="T42" fmla="*/ 96 w 99"/>
                <a:gd name="T43" fmla="*/ 32 h 47"/>
                <a:gd name="T44" fmla="*/ 82 w 99"/>
                <a:gd name="T45" fmla="*/ 44 h 47"/>
                <a:gd name="T46" fmla="*/ 16 w 99"/>
                <a:gd name="T47" fmla="*/ 44 h 47"/>
                <a:gd name="T48" fmla="*/ 3 w 99"/>
                <a:gd name="T49" fmla="*/ 32 h 47"/>
                <a:gd name="T50" fmla="*/ 3 w 99"/>
                <a:gd name="T5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47">
                  <a:moveTo>
                    <a:pt x="1" y="35"/>
                  </a:moveTo>
                  <a:cubicBezTo>
                    <a:pt x="8" y="35"/>
                    <a:pt x="13" y="40"/>
                    <a:pt x="13" y="46"/>
                  </a:cubicBezTo>
                  <a:cubicBezTo>
                    <a:pt x="13" y="47"/>
                    <a:pt x="14" y="47"/>
                    <a:pt x="15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5" y="47"/>
                    <a:pt x="85" y="47"/>
                    <a:pt x="85" y="46"/>
                  </a:cubicBezTo>
                  <a:cubicBezTo>
                    <a:pt x="85" y="40"/>
                    <a:pt x="91" y="35"/>
                    <a:pt x="97" y="35"/>
                  </a:cubicBezTo>
                  <a:cubicBezTo>
                    <a:pt x="98" y="35"/>
                    <a:pt x="99" y="34"/>
                    <a:pt x="99" y="3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3"/>
                    <a:pt x="98" y="13"/>
                    <a:pt x="97" y="13"/>
                  </a:cubicBezTo>
                  <a:cubicBezTo>
                    <a:pt x="91" y="13"/>
                    <a:pt x="85" y="8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8"/>
                    <a:pt x="8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1" y="35"/>
                  </a:cubicBezTo>
                  <a:close/>
                  <a:moveTo>
                    <a:pt x="3" y="16"/>
                  </a:moveTo>
                  <a:cubicBezTo>
                    <a:pt x="10" y="15"/>
                    <a:pt x="15" y="10"/>
                    <a:pt x="1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3" y="10"/>
                    <a:pt x="89" y="15"/>
                    <a:pt x="96" y="16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89" y="33"/>
                    <a:pt x="83" y="38"/>
                    <a:pt x="82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5" y="38"/>
                    <a:pt x="10" y="33"/>
                    <a:pt x="3" y="32"/>
                  </a:cubicBezTo>
                  <a:lnTo>
                    <a:pt x="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7"/>
            <p:cNvSpPr>
              <a:spLocks noEditPoints="1"/>
            </p:cNvSpPr>
            <p:nvPr/>
          </p:nvSpPr>
          <p:spPr bwMode="auto">
            <a:xfrm>
              <a:off x="6434138" y="2668588"/>
              <a:ext cx="114300" cy="114300"/>
            </a:xfrm>
            <a:custGeom>
              <a:avLst/>
              <a:gdLst>
                <a:gd name="T0" fmla="*/ 13 w 27"/>
                <a:gd name="T1" fmla="*/ 27 h 27"/>
                <a:gd name="T2" fmla="*/ 27 w 27"/>
                <a:gd name="T3" fmla="*/ 14 h 27"/>
                <a:gd name="T4" fmla="*/ 13 w 27"/>
                <a:gd name="T5" fmla="*/ 0 h 27"/>
                <a:gd name="T6" fmla="*/ 0 w 27"/>
                <a:gd name="T7" fmla="*/ 14 h 27"/>
                <a:gd name="T8" fmla="*/ 13 w 27"/>
                <a:gd name="T9" fmla="*/ 27 h 27"/>
                <a:gd name="T10" fmla="*/ 13 w 27"/>
                <a:gd name="T11" fmla="*/ 4 h 27"/>
                <a:gd name="T12" fmla="*/ 23 w 27"/>
                <a:gd name="T13" fmla="*/ 14 h 27"/>
                <a:gd name="T14" fmla="*/ 13 w 27"/>
                <a:gd name="T15" fmla="*/ 24 h 27"/>
                <a:gd name="T16" fmla="*/ 3 w 27"/>
                <a:gd name="T17" fmla="*/ 14 h 27"/>
                <a:gd name="T18" fmla="*/ 13 w 27"/>
                <a:gd name="T1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3" y="27"/>
                  </a:move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lose/>
                  <a:moveTo>
                    <a:pt x="13" y="4"/>
                  </a:moveTo>
                  <a:cubicBezTo>
                    <a:pt x="19" y="4"/>
                    <a:pt x="23" y="8"/>
                    <a:pt x="23" y="14"/>
                  </a:cubicBezTo>
                  <a:cubicBezTo>
                    <a:pt x="23" y="19"/>
                    <a:pt x="19" y="24"/>
                    <a:pt x="13" y="24"/>
                  </a:cubicBezTo>
                  <a:cubicBezTo>
                    <a:pt x="7" y="24"/>
                    <a:pt x="3" y="19"/>
                    <a:pt x="3" y="14"/>
                  </a:cubicBezTo>
                  <a:cubicBezTo>
                    <a:pt x="3" y="8"/>
                    <a:pt x="7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6299200" y="2660650"/>
              <a:ext cx="503238" cy="258763"/>
            </a:xfrm>
            <a:custGeom>
              <a:avLst/>
              <a:gdLst>
                <a:gd name="T0" fmla="*/ 119 w 119"/>
                <a:gd name="T1" fmla="*/ 59 h 61"/>
                <a:gd name="T2" fmla="*/ 119 w 119"/>
                <a:gd name="T3" fmla="*/ 2 h 61"/>
                <a:gd name="T4" fmla="*/ 118 w 119"/>
                <a:gd name="T5" fmla="*/ 0 h 61"/>
                <a:gd name="T6" fmla="*/ 110 w 119"/>
                <a:gd name="T7" fmla="*/ 0 h 61"/>
                <a:gd name="T8" fmla="*/ 108 w 119"/>
                <a:gd name="T9" fmla="*/ 2 h 61"/>
                <a:gd name="T10" fmla="*/ 110 w 119"/>
                <a:gd name="T11" fmla="*/ 3 h 61"/>
                <a:gd name="T12" fmla="*/ 116 w 119"/>
                <a:gd name="T13" fmla="*/ 3 h 61"/>
                <a:gd name="T14" fmla="*/ 116 w 119"/>
                <a:gd name="T15" fmla="*/ 57 h 61"/>
                <a:gd name="T16" fmla="*/ 3 w 119"/>
                <a:gd name="T17" fmla="*/ 57 h 61"/>
                <a:gd name="T18" fmla="*/ 3 w 119"/>
                <a:gd name="T19" fmla="*/ 52 h 61"/>
                <a:gd name="T20" fmla="*/ 2 w 119"/>
                <a:gd name="T21" fmla="*/ 50 h 61"/>
                <a:gd name="T22" fmla="*/ 0 w 119"/>
                <a:gd name="T23" fmla="*/ 52 h 61"/>
                <a:gd name="T24" fmla="*/ 0 w 119"/>
                <a:gd name="T25" fmla="*/ 59 h 61"/>
                <a:gd name="T26" fmla="*/ 2 w 119"/>
                <a:gd name="T27" fmla="*/ 61 h 61"/>
                <a:gd name="T28" fmla="*/ 118 w 119"/>
                <a:gd name="T29" fmla="*/ 61 h 61"/>
                <a:gd name="T30" fmla="*/ 119 w 119"/>
                <a:gd name="T31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61">
                  <a:moveTo>
                    <a:pt x="119" y="59"/>
                  </a:moveTo>
                  <a:cubicBezTo>
                    <a:pt x="119" y="2"/>
                    <a:pt x="119" y="2"/>
                    <a:pt x="119" y="2"/>
                  </a:cubicBezTo>
                  <a:cubicBezTo>
                    <a:pt x="119" y="1"/>
                    <a:pt x="118" y="0"/>
                    <a:pt x="118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2"/>
                    <a:pt x="109" y="3"/>
                    <a:pt x="110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1"/>
                    <a:pt x="3" y="50"/>
                    <a:pt x="2" y="50"/>
                  </a:cubicBezTo>
                  <a:cubicBezTo>
                    <a:pt x="1" y="50"/>
                    <a:pt x="0" y="51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1" y="61"/>
                    <a:pt x="2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61"/>
                    <a:pt x="119" y="60"/>
                    <a:pt x="119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6362700" y="2719388"/>
              <a:ext cx="503238" cy="263525"/>
            </a:xfrm>
            <a:custGeom>
              <a:avLst/>
              <a:gdLst>
                <a:gd name="T0" fmla="*/ 117 w 119"/>
                <a:gd name="T1" fmla="*/ 0 h 62"/>
                <a:gd name="T2" fmla="*/ 108 w 119"/>
                <a:gd name="T3" fmla="*/ 0 h 62"/>
                <a:gd name="T4" fmla="*/ 107 w 119"/>
                <a:gd name="T5" fmla="*/ 2 h 62"/>
                <a:gd name="T6" fmla="*/ 108 w 119"/>
                <a:gd name="T7" fmla="*/ 3 h 62"/>
                <a:gd name="T8" fmla="*/ 116 w 119"/>
                <a:gd name="T9" fmla="*/ 3 h 62"/>
                <a:gd name="T10" fmla="*/ 116 w 119"/>
                <a:gd name="T11" fmla="*/ 58 h 62"/>
                <a:gd name="T12" fmla="*/ 3 w 119"/>
                <a:gd name="T13" fmla="*/ 58 h 62"/>
                <a:gd name="T14" fmla="*/ 3 w 119"/>
                <a:gd name="T15" fmla="*/ 51 h 62"/>
                <a:gd name="T16" fmla="*/ 1 w 119"/>
                <a:gd name="T17" fmla="*/ 49 h 62"/>
                <a:gd name="T18" fmla="*/ 0 w 119"/>
                <a:gd name="T19" fmla="*/ 51 h 62"/>
                <a:gd name="T20" fmla="*/ 0 w 119"/>
                <a:gd name="T21" fmla="*/ 60 h 62"/>
                <a:gd name="T22" fmla="*/ 1 w 119"/>
                <a:gd name="T23" fmla="*/ 62 h 62"/>
                <a:gd name="T24" fmla="*/ 117 w 119"/>
                <a:gd name="T25" fmla="*/ 62 h 62"/>
                <a:gd name="T26" fmla="*/ 119 w 119"/>
                <a:gd name="T27" fmla="*/ 60 h 62"/>
                <a:gd name="T28" fmla="*/ 119 w 119"/>
                <a:gd name="T29" fmla="*/ 2 h 62"/>
                <a:gd name="T30" fmla="*/ 117 w 119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62">
                  <a:moveTo>
                    <a:pt x="117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1"/>
                    <a:pt x="107" y="2"/>
                  </a:cubicBezTo>
                  <a:cubicBezTo>
                    <a:pt x="107" y="3"/>
                    <a:pt x="107" y="3"/>
                    <a:pt x="108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50"/>
                    <a:pt x="2" y="49"/>
                    <a:pt x="1" y="49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8" y="62"/>
                    <a:pt x="119" y="61"/>
                    <a:pt x="119" y="6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1"/>
                    <a:pt x="118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75388" y="4195763"/>
            <a:ext cx="411163" cy="357188"/>
            <a:chOff x="6403975" y="4195763"/>
            <a:chExt cx="411163" cy="3571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6403975" y="4195763"/>
              <a:ext cx="411163" cy="357188"/>
            </a:xfrm>
            <a:custGeom>
              <a:avLst/>
              <a:gdLst>
                <a:gd name="T0" fmla="*/ 89 w 97"/>
                <a:gd name="T1" fmla="*/ 13 h 84"/>
                <a:gd name="T2" fmla="*/ 44 w 97"/>
                <a:gd name="T3" fmla="*/ 13 h 84"/>
                <a:gd name="T4" fmla="*/ 44 w 97"/>
                <a:gd name="T5" fmla="*/ 4 h 84"/>
                <a:gd name="T6" fmla="*/ 40 w 97"/>
                <a:gd name="T7" fmla="*/ 0 h 84"/>
                <a:gd name="T8" fmla="*/ 4 w 97"/>
                <a:gd name="T9" fmla="*/ 0 h 84"/>
                <a:gd name="T10" fmla="*/ 0 w 97"/>
                <a:gd name="T11" fmla="*/ 4 h 84"/>
                <a:gd name="T12" fmla="*/ 0 w 97"/>
                <a:gd name="T13" fmla="*/ 76 h 84"/>
                <a:gd name="T14" fmla="*/ 7 w 97"/>
                <a:gd name="T15" fmla="*/ 84 h 84"/>
                <a:gd name="T16" fmla="*/ 89 w 97"/>
                <a:gd name="T17" fmla="*/ 84 h 84"/>
                <a:gd name="T18" fmla="*/ 97 w 97"/>
                <a:gd name="T19" fmla="*/ 76 h 84"/>
                <a:gd name="T20" fmla="*/ 97 w 97"/>
                <a:gd name="T21" fmla="*/ 21 h 84"/>
                <a:gd name="T22" fmla="*/ 89 w 97"/>
                <a:gd name="T23" fmla="*/ 13 h 84"/>
                <a:gd name="T24" fmla="*/ 93 w 97"/>
                <a:gd name="T25" fmla="*/ 76 h 84"/>
                <a:gd name="T26" fmla="*/ 89 w 97"/>
                <a:gd name="T27" fmla="*/ 81 h 84"/>
                <a:gd name="T28" fmla="*/ 7 w 97"/>
                <a:gd name="T29" fmla="*/ 81 h 84"/>
                <a:gd name="T30" fmla="*/ 3 w 97"/>
                <a:gd name="T31" fmla="*/ 76 h 84"/>
                <a:gd name="T32" fmla="*/ 3 w 97"/>
                <a:gd name="T33" fmla="*/ 4 h 84"/>
                <a:gd name="T34" fmla="*/ 4 w 97"/>
                <a:gd name="T35" fmla="*/ 3 h 84"/>
                <a:gd name="T36" fmla="*/ 40 w 97"/>
                <a:gd name="T37" fmla="*/ 3 h 84"/>
                <a:gd name="T38" fmla="*/ 41 w 97"/>
                <a:gd name="T39" fmla="*/ 4 h 84"/>
                <a:gd name="T40" fmla="*/ 41 w 97"/>
                <a:gd name="T41" fmla="*/ 15 h 84"/>
                <a:gd name="T42" fmla="*/ 42 w 97"/>
                <a:gd name="T43" fmla="*/ 16 h 84"/>
                <a:gd name="T44" fmla="*/ 89 w 97"/>
                <a:gd name="T45" fmla="*/ 16 h 84"/>
                <a:gd name="T46" fmla="*/ 93 w 97"/>
                <a:gd name="T47" fmla="*/ 21 h 84"/>
                <a:gd name="T48" fmla="*/ 93 w 97"/>
                <a:gd name="T4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" h="84">
                  <a:moveTo>
                    <a:pt x="89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3" y="84"/>
                    <a:pt x="7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93" y="84"/>
                    <a:pt x="97" y="80"/>
                    <a:pt x="97" y="76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17"/>
                    <a:pt x="93" y="13"/>
                    <a:pt x="89" y="13"/>
                  </a:cubicBezTo>
                  <a:close/>
                  <a:moveTo>
                    <a:pt x="93" y="76"/>
                  </a:moveTo>
                  <a:cubicBezTo>
                    <a:pt x="93" y="79"/>
                    <a:pt x="92" y="81"/>
                    <a:pt x="89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1"/>
                    <a:pt x="3" y="79"/>
                    <a:pt x="3" y="7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1" y="3"/>
                    <a:pt x="41" y="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2" y="16"/>
                    <a:pt x="42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2" y="16"/>
                    <a:pt x="93" y="18"/>
                    <a:pt x="93" y="21"/>
                  </a:cubicBezTo>
                  <a:lnTo>
                    <a:pt x="9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1"/>
            <p:cNvSpPr/>
            <p:nvPr/>
          </p:nvSpPr>
          <p:spPr bwMode="auto">
            <a:xfrm>
              <a:off x="6484938" y="4335463"/>
              <a:ext cx="122238" cy="14288"/>
            </a:xfrm>
            <a:custGeom>
              <a:avLst/>
              <a:gdLst>
                <a:gd name="T0" fmla="*/ 1 w 29"/>
                <a:gd name="T1" fmla="*/ 3 h 3"/>
                <a:gd name="T2" fmla="*/ 27 w 29"/>
                <a:gd name="T3" fmla="*/ 3 h 3"/>
                <a:gd name="T4" fmla="*/ 29 w 29"/>
                <a:gd name="T5" fmla="*/ 2 h 3"/>
                <a:gd name="T6" fmla="*/ 27 w 29"/>
                <a:gd name="T7" fmla="*/ 0 h 3"/>
                <a:gd name="T8" fmla="*/ 1 w 29"/>
                <a:gd name="T9" fmla="*/ 0 h 3"/>
                <a:gd name="T10" fmla="*/ 0 w 29"/>
                <a:gd name="T11" fmla="*/ 2 h 3"/>
                <a:gd name="T12" fmla="*/ 1 w 29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">
                  <a:moveTo>
                    <a:pt x="1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2"/>
            <p:cNvSpPr/>
            <p:nvPr/>
          </p:nvSpPr>
          <p:spPr bwMode="auto">
            <a:xfrm>
              <a:off x="6484938" y="4391025"/>
              <a:ext cx="203200" cy="12700"/>
            </a:xfrm>
            <a:custGeom>
              <a:avLst/>
              <a:gdLst>
                <a:gd name="T0" fmla="*/ 1 w 48"/>
                <a:gd name="T1" fmla="*/ 3 h 3"/>
                <a:gd name="T2" fmla="*/ 46 w 48"/>
                <a:gd name="T3" fmla="*/ 3 h 3"/>
                <a:gd name="T4" fmla="*/ 48 w 48"/>
                <a:gd name="T5" fmla="*/ 2 h 3"/>
                <a:gd name="T6" fmla="*/ 46 w 48"/>
                <a:gd name="T7" fmla="*/ 0 h 3"/>
                <a:gd name="T8" fmla="*/ 1 w 48"/>
                <a:gd name="T9" fmla="*/ 0 h 3"/>
                <a:gd name="T10" fmla="*/ 0 w 48"/>
                <a:gd name="T11" fmla="*/ 2 h 3"/>
                <a:gd name="T12" fmla="*/ 1 w 4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">
                  <a:moveTo>
                    <a:pt x="1" y="3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8" y="2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3"/>
            <p:cNvSpPr/>
            <p:nvPr/>
          </p:nvSpPr>
          <p:spPr bwMode="auto">
            <a:xfrm>
              <a:off x="6484938" y="4451350"/>
              <a:ext cx="258763" cy="12700"/>
            </a:xfrm>
            <a:custGeom>
              <a:avLst/>
              <a:gdLst>
                <a:gd name="T0" fmla="*/ 60 w 61"/>
                <a:gd name="T1" fmla="*/ 0 h 3"/>
                <a:gd name="T2" fmla="*/ 1 w 61"/>
                <a:gd name="T3" fmla="*/ 0 h 3"/>
                <a:gd name="T4" fmla="*/ 0 w 61"/>
                <a:gd name="T5" fmla="*/ 2 h 3"/>
                <a:gd name="T6" fmla="*/ 1 w 61"/>
                <a:gd name="T7" fmla="*/ 3 h 3"/>
                <a:gd name="T8" fmla="*/ 60 w 61"/>
                <a:gd name="T9" fmla="*/ 3 h 3"/>
                <a:gd name="T10" fmla="*/ 61 w 61"/>
                <a:gd name="T11" fmla="*/ 2 h 3"/>
                <a:gd name="T12" fmla="*/ 60 w 61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">
                  <a:moveTo>
                    <a:pt x="6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1" y="3"/>
                    <a:pt x="61" y="2"/>
                  </a:cubicBezTo>
                  <a:cubicBezTo>
                    <a:pt x="61" y="1"/>
                    <a:pt x="61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Freeform 34"/>
          <p:cNvSpPr>
            <a:spLocks noEditPoints="1"/>
          </p:cNvSpPr>
          <p:nvPr/>
        </p:nvSpPr>
        <p:spPr bwMode="auto">
          <a:xfrm>
            <a:off x="6292851" y="5014913"/>
            <a:ext cx="377825" cy="331788"/>
          </a:xfrm>
          <a:custGeom>
            <a:avLst/>
            <a:gdLst>
              <a:gd name="T0" fmla="*/ 88 w 89"/>
              <a:gd name="T1" fmla="*/ 32 h 78"/>
              <a:gd name="T2" fmla="*/ 44 w 89"/>
              <a:gd name="T3" fmla="*/ 0 h 78"/>
              <a:gd name="T4" fmla="*/ 43 w 89"/>
              <a:gd name="T5" fmla="*/ 0 h 78"/>
              <a:gd name="T6" fmla="*/ 0 w 89"/>
              <a:gd name="T7" fmla="*/ 32 h 78"/>
              <a:gd name="T8" fmla="*/ 0 w 89"/>
              <a:gd name="T9" fmla="*/ 33 h 78"/>
              <a:gd name="T10" fmla="*/ 0 w 89"/>
              <a:gd name="T11" fmla="*/ 44 h 78"/>
              <a:gd name="T12" fmla="*/ 1 w 89"/>
              <a:gd name="T13" fmla="*/ 46 h 78"/>
              <a:gd name="T14" fmla="*/ 1 w 89"/>
              <a:gd name="T15" fmla="*/ 46 h 78"/>
              <a:gd name="T16" fmla="*/ 2 w 89"/>
              <a:gd name="T17" fmla="*/ 45 h 78"/>
              <a:gd name="T18" fmla="*/ 10 w 89"/>
              <a:gd name="T19" fmla="*/ 40 h 78"/>
              <a:gd name="T20" fmla="*/ 10 w 89"/>
              <a:gd name="T21" fmla="*/ 76 h 78"/>
              <a:gd name="T22" fmla="*/ 11 w 89"/>
              <a:gd name="T23" fmla="*/ 78 h 78"/>
              <a:gd name="T24" fmla="*/ 34 w 89"/>
              <a:gd name="T25" fmla="*/ 78 h 78"/>
              <a:gd name="T26" fmla="*/ 35 w 89"/>
              <a:gd name="T27" fmla="*/ 76 h 78"/>
              <a:gd name="T28" fmla="*/ 35 w 89"/>
              <a:gd name="T29" fmla="*/ 60 h 78"/>
              <a:gd name="T30" fmla="*/ 44 w 89"/>
              <a:gd name="T31" fmla="*/ 51 h 78"/>
              <a:gd name="T32" fmla="*/ 53 w 89"/>
              <a:gd name="T33" fmla="*/ 60 h 78"/>
              <a:gd name="T34" fmla="*/ 53 w 89"/>
              <a:gd name="T35" fmla="*/ 76 h 78"/>
              <a:gd name="T36" fmla="*/ 55 w 89"/>
              <a:gd name="T37" fmla="*/ 78 h 78"/>
              <a:gd name="T38" fmla="*/ 77 w 89"/>
              <a:gd name="T39" fmla="*/ 78 h 78"/>
              <a:gd name="T40" fmla="*/ 79 w 89"/>
              <a:gd name="T41" fmla="*/ 76 h 78"/>
              <a:gd name="T42" fmla="*/ 79 w 89"/>
              <a:gd name="T43" fmla="*/ 40 h 78"/>
              <a:gd name="T44" fmla="*/ 86 w 89"/>
              <a:gd name="T45" fmla="*/ 45 h 78"/>
              <a:gd name="T46" fmla="*/ 88 w 89"/>
              <a:gd name="T47" fmla="*/ 46 h 78"/>
              <a:gd name="T48" fmla="*/ 89 w 89"/>
              <a:gd name="T49" fmla="*/ 44 h 78"/>
              <a:gd name="T50" fmla="*/ 89 w 89"/>
              <a:gd name="T51" fmla="*/ 33 h 78"/>
              <a:gd name="T52" fmla="*/ 88 w 89"/>
              <a:gd name="T53" fmla="*/ 32 h 78"/>
              <a:gd name="T54" fmla="*/ 76 w 89"/>
              <a:gd name="T55" fmla="*/ 74 h 78"/>
              <a:gd name="T56" fmla="*/ 56 w 89"/>
              <a:gd name="T57" fmla="*/ 74 h 78"/>
              <a:gd name="T58" fmla="*/ 56 w 89"/>
              <a:gd name="T59" fmla="*/ 60 h 78"/>
              <a:gd name="T60" fmla="*/ 44 w 89"/>
              <a:gd name="T61" fmla="*/ 48 h 78"/>
              <a:gd name="T62" fmla="*/ 32 w 89"/>
              <a:gd name="T63" fmla="*/ 60 h 78"/>
              <a:gd name="T64" fmla="*/ 32 w 89"/>
              <a:gd name="T65" fmla="*/ 74 h 78"/>
              <a:gd name="T66" fmla="*/ 13 w 89"/>
              <a:gd name="T67" fmla="*/ 74 h 78"/>
              <a:gd name="T68" fmla="*/ 13 w 89"/>
              <a:gd name="T69" fmla="*/ 38 h 78"/>
              <a:gd name="T70" fmla="*/ 43 w 89"/>
              <a:gd name="T71" fmla="*/ 15 h 78"/>
              <a:gd name="T72" fmla="*/ 44 w 89"/>
              <a:gd name="T73" fmla="*/ 14 h 78"/>
              <a:gd name="T74" fmla="*/ 76 w 89"/>
              <a:gd name="T75" fmla="*/ 38 h 78"/>
              <a:gd name="T76" fmla="*/ 76 w 89"/>
              <a:gd name="T77" fmla="*/ 74 h 78"/>
              <a:gd name="T78" fmla="*/ 86 w 89"/>
              <a:gd name="T79" fmla="*/ 41 h 78"/>
              <a:gd name="T80" fmla="*/ 79 w 89"/>
              <a:gd name="T81" fmla="*/ 36 h 78"/>
              <a:gd name="T82" fmla="*/ 78 w 89"/>
              <a:gd name="T83" fmla="*/ 36 h 78"/>
              <a:gd name="T84" fmla="*/ 45 w 89"/>
              <a:gd name="T85" fmla="*/ 11 h 78"/>
              <a:gd name="T86" fmla="*/ 45 w 89"/>
              <a:gd name="T87" fmla="*/ 10 h 78"/>
              <a:gd name="T88" fmla="*/ 44 w 89"/>
              <a:gd name="T89" fmla="*/ 10 h 78"/>
              <a:gd name="T90" fmla="*/ 44 w 89"/>
              <a:gd name="T91" fmla="*/ 10 h 78"/>
              <a:gd name="T92" fmla="*/ 43 w 89"/>
              <a:gd name="T93" fmla="*/ 10 h 78"/>
              <a:gd name="T94" fmla="*/ 43 w 89"/>
              <a:gd name="T95" fmla="*/ 11 h 78"/>
              <a:gd name="T96" fmla="*/ 37 w 89"/>
              <a:gd name="T97" fmla="*/ 15 h 78"/>
              <a:gd name="T98" fmla="*/ 10 w 89"/>
              <a:gd name="T99" fmla="*/ 36 h 78"/>
              <a:gd name="T100" fmla="*/ 3 w 89"/>
              <a:gd name="T101" fmla="*/ 41 h 78"/>
              <a:gd name="T102" fmla="*/ 3 w 89"/>
              <a:gd name="T103" fmla="*/ 34 h 78"/>
              <a:gd name="T104" fmla="*/ 44 w 89"/>
              <a:gd name="T105" fmla="*/ 4 h 78"/>
              <a:gd name="T106" fmla="*/ 86 w 89"/>
              <a:gd name="T107" fmla="*/ 34 h 78"/>
              <a:gd name="T108" fmla="*/ 86 w 89"/>
              <a:gd name="T109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" h="78">
                <a:moveTo>
                  <a:pt x="88" y="32"/>
                </a:move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3" y="0"/>
                  <a:pt x="43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3"/>
                  <a:pt x="0" y="3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5"/>
                  <a:pt x="0" y="45"/>
                  <a:pt x="1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2" y="46"/>
                  <a:pt x="2" y="46"/>
                  <a:pt x="2" y="45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76"/>
                  <a:pt x="10" y="76"/>
                  <a:pt x="10" y="76"/>
                </a:cubicBezTo>
                <a:cubicBezTo>
                  <a:pt x="10" y="77"/>
                  <a:pt x="10" y="78"/>
                  <a:pt x="11" y="78"/>
                </a:cubicBezTo>
                <a:cubicBezTo>
                  <a:pt x="34" y="78"/>
                  <a:pt x="34" y="78"/>
                  <a:pt x="34" y="78"/>
                </a:cubicBezTo>
                <a:cubicBezTo>
                  <a:pt x="35" y="78"/>
                  <a:pt x="35" y="77"/>
                  <a:pt x="35" y="76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55"/>
                  <a:pt x="39" y="51"/>
                  <a:pt x="44" y="51"/>
                </a:cubicBezTo>
                <a:cubicBezTo>
                  <a:pt x="49" y="51"/>
                  <a:pt x="53" y="55"/>
                  <a:pt x="53" y="60"/>
                </a:cubicBezTo>
                <a:cubicBezTo>
                  <a:pt x="53" y="76"/>
                  <a:pt x="53" y="76"/>
                  <a:pt x="53" y="76"/>
                </a:cubicBezTo>
                <a:cubicBezTo>
                  <a:pt x="53" y="77"/>
                  <a:pt x="54" y="78"/>
                  <a:pt x="55" y="78"/>
                </a:cubicBezTo>
                <a:cubicBezTo>
                  <a:pt x="77" y="78"/>
                  <a:pt x="77" y="78"/>
                  <a:pt x="77" y="78"/>
                </a:cubicBezTo>
                <a:cubicBezTo>
                  <a:pt x="78" y="78"/>
                  <a:pt x="79" y="77"/>
                  <a:pt x="79" y="76"/>
                </a:cubicBezTo>
                <a:cubicBezTo>
                  <a:pt x="79" y="40"/>
                  <a:pt x="79" y="40"/>
                  <a:pt x="79" y="40"/>
                </a:cubicBezTo>
                <a:cubicBezTo>
                  <a:pt x="86" y="45"/>
                  <a:pt x="86" y="45"/>
                  <a:pt x="86" y="45"/>
                </a:cubicBezTo>
                <a:cubicBezTo>
                  <a:pt x="87" y="46"/>
                  <a:pt x="87" y="46"/>
                  <a:pt x="88" y="46"/>
                </a:cubicBezTo>
                <a:cubicBezTo>
                  <a:pt x="88" y="45"/>
                  <a:pt x="89" y="45"/>
                  <a:pt x="89" y="44"/>
                </a:cubicBezTo>
                <a:cubicBezTo>
                  <a:pt x="89" y="33"/>
                  <a:pt x="89" y="33"/>
                  <a:pt x="89" y="33"/>
                </a:cubicBezTo>
                <a:cubicBezTo>
                  <a:pt x="89" y="33"/>
                  <a:pt x="89" y="32"/>
                  <a:pt x="88" y="32"/>
                </a:cubicBezTo>
                <a:close/>
                <a:moveTo>
                  <a:pt x="76" y="74"/>
                </a:moveTo>
                <a:cubicBezTo>
                  <a:pt x="56" y="74"/>
                  <a:pt x="56" y="74"/>
                  <a:pt x="56" y="74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54"/>
                  <a:pt x="51" y="48"/>
                  <a:pt x="44" y="48"/>
                </a:cubicBezTo>
                <a:cubicBezTo>
                  <a:pt x="38" y="48"/>
                  <a:pt x="32" y="54"/>
                  <a:pt x="32" y="60"/>
                </a:cubicBezTo>
                <a:cubicBezTo>
                  <a:pt x="32" y="74"/>
                  <a:pt x="32" y="74"/>
                  <a:pt x="32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38"/>
                  <a:pt x="13" y="38"/>
                  <a:pt x="13" y="38"/>
                </a:cubicBezTo>
                <a:cubicBezTo>
                  <a:pt x="43" y="15"/>
                  <a:pt x="43" y="15"/>
                  <a:pt x="43" y="15"/>
                </a:cubicBezTo>
                <a:cubicBezTo>
                  <a:pt x="44" y="14"/>
                  <a:pt x="44" y="14"/>
                  <a:pt x="44" y="14"/>
                </a:cubicBezTo>
                <a:cubicBezTo>
                  <a:pt x="76" y="38"/>
                  <a:pt x="76" y="38"/>
                  <a:pt x="76" y="38"/>
                </a:cubicBezTo>
                <a:lnTo>
                  <a:pt x="76" y="74"/>
                </a:lnTo>
                <a:close/>
                <a:moveTo>
                  <a:pt x="86" y="41"/>
                </a:moveTo>
                <a:cubicBezTo>
                  <a:pt x="79" y="36"/>
                  <a:pt x="79" y="36"/>
                  <a:pt x="79" y="36"/>
                </a:cubicBezTo>
                <a:cubicBezTo>
                  <a:pt x="78" y="36"/>
                  <a:pt x="78" y="36"/>
                  <a:pt x="78" y="36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0"/>
                  <a:pt x="45" y="10"/>
                </a:cubicBezTo>
                <a:cubicBezTo>
                  <a:pt x="45" y="10"/>
                  <a:pt x="45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3" y="10"/>
                </a:cubicBezTo>
                <a:cubicBezTo>
                  <a:pt x="43" y="11"/>
                  <a:pt x="43" y="11"/>
                  <a:pt x="43" y="11"/>
                </a:cubicBezTo>
                <a:cubicBezTo>
                  <a:pt x="37" y="15"/>
                  <a:pt x="37" y="15"/>
                  <a:pt x="37" y="15"/>
                </a:cubicBezTo>
                <a:cubicBezTo>
                  <a:pt x="10" y="36"/>
                  <a:pt x="10" y="36"/>
                  <a:pt x="10" y="36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34"/>
                  <a:pt x="3" y="34"/>
                  <a:pt x="3" y="34"/>
                </a:cubicBezTo>
                <a:cubicBezTo>
                  <a:pt x="44" y="4"/>
                  <a:pt x="44" y="4"/>
                  <a:pt x="44" y="4"/>
                </a:cubicBezTo>
                <a:cubicBezTo>
                  <a:pt x="86" y="34"/>
                  <a:pt x="86" y="34"/>
                  <a:pt x="86" y="34"/>
                </a:cubicBezTo>
                <a:lnTo>
                  <a:pt x="86" y="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318251" y="3338513"/>
            <a:ext cx="322263" cy="488950"/>
            <a:chOff x="6446838" y="3338513"/>
            <a:chExt cx="322263" cy="4889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6446838" y="3338513"/>
              <a:ext cx="322263" cy="349250"/>
            </a:xfrm>
            <a:custGeom>
              <a:avLst/>
              <a:gdLst>
                <a:gd name="T0" fmla="*/ 38 w 76"/>
                <a:gd name="T1" fmla="*/ 0 h 82"/>
                <a:gd name="T2" fmla="*/ 0 w 76"/>
                <a:gd name="T3" fmla="*/ 37 h 82"/>
                <a:gd name="T4" fmla="*/ 11 w 76"/>
                <a:gd name="T5" fmla="*/ 63 h 82"/>
                <a:gd name="T6" fmla="*/ 11 w 76"/>
                <a:gd name="T7" fmla="*/ 80 h 82"/>
                <a:gd name="T8" fmla="*/ 12 w 76"/>
                <a:gd name="T9" fmla="*/ 82 h 82"/>
                <a:gd name="T10" fmla="*/ 64 w 76"/>
                <a:gd name="T11" fmla="*/ 82 h 82"/>
                <a:gd name="T12" fmla="*/ 66 w 76"/>
                <a:gd name="T13" fmla="*/ 80 h 82"/>
                <a:gd name="T14" fmla="*/ 66 w 76"/>
                <a:gd name="T15" fmla="*/ 63 h 82"/>
                <a:gd name="T16" fmla="*/ 76 w 76"/>
                <a:gd name="T17" fmla="*/ 37 h 82"/>
                <a:gd name="T18" fmla="*/ 38 w 76"/>
                <a:gd name="T19" fmla="*/ 0 h 82"/>
                <a:gd name="T20" fmla="*/ 63 w 76"/>
                <a:gd name="T21" fmla="*/ 62 h 82"/>
                <a:gd name="T22" fmla="*/ 63 w 76"/>
                <a:gd name="T23" fmla="*/ 63 h 82"/>
                <a:gd name="T24" fmla="*/ 63 w 76"/>
                <a:gd name="T25" fmla="*/ 79 h 82"/>
                <a:gd name="T26" fmla="*/ 40 w 76"/>
                <a:gd name="T27" fmla="*/ 79 h 82"/>
                <a:gd name="T28" fmla="*/ 40 w 76"/>
                <a:gd name="T29" fmla="*/ 51 h 82"/>
                <a:gd name="T30" fmla="*/ 56 w 76"/>
                <a:gd name="T31" fmla="*/ 34 h 82"/>
                <a:gd name="T32" fmla="*/ 56 w 76"/>
                <a:gd name="T33" fmla="*/ 31 h 82"/>
                <a:gd name="T34" fmla="*/ 54 w 76"/>
                <a:gd name="T35" fmla="*/ 32 h 82"/>
                <a:gd name="T36" fmla="*/ 38 w 76"/>
                <a:gd name="T37" fmla="*/ 48 h 82"/>
                <a:gd name="T38" fmla="*/ 22 w 76"/>
                <a:gd name="T39" fmla="*/ 32 h 82"/>
                <a:gd name="T40" fmla="*/ 20 w 76"/>
                <a:gd name="T41" fmla="*/ 32 h 82"/>
                <a:gd name="T42" fmla="*/ 20 w 76"/>
                <a:gd name="T43" fmla="*/ 34 h 82"/>
                <a:gd name="T44" fmla="*/ 37 w 76"/>
                <a:gd name="T45" fmla="*/ 51 h 82"/>
                <a:gd name="T46" fmla="*/ 37 w 76"/>
                <a:gd name="T47" fmla="*/ 79 h 82"/>
                <a:gd name="T48" fmla="*/ 14 w 76"/>
                <a:gd name="T49" fmla="*/ 79 h 82"/>
                <a:gd name="T50" fmla="*/ 14 w 76"/>
                <a:gd name="T51" fmla="*/ 63 h 82"/>
                <a:gd name="T52" fmla="*/ 14 w 76"/>
                <a:gd name="T53" fmla="*/ 62 h 82"/>
                <a:gd name="T54" fmla="*/ 4 w 76"/>
                <a:gd name="T55" fmla="*/ 37 h 82"/>
                <a:gd name="T56" fmla="*/ 38 w 76"/>
                <a:gd name="T57" fmla="*/ 3 h 82"/>
                <a:gd name="T58" fmla="*/ 73 w 76"/>
                <a:gd name="T59" fmla="*/ 37 h 82"/>
                <a:gd name="T60" fmla="*/ 63 w 76"/>
                <a:gd name="T61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2">
                  <a:moveTo>
                    <a:pt x="38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47"/>
                    <a:pt x="4" y="56"/>
                    <a:pt x="11" y="63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1"/>
                    <a:pt x="12" y="82"/>
                    <a:pt x="12" y="82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5" y="82"/>
                    <a:pt x="66" y="81"/>
                    <a:pt x="66" y="80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72" y="56"/>
                    <a:pt x="76" y="47"/>
                    <a:pt x="76" y="37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63" y="62"/>
                  </a:moveTo>
                  <a:cubicBezTo>
                    <a:pt x="63" y="62"/>
                    <a:pt x="63" y="62"/>
                    <a:pt x="63" y="63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7" y="33"/>
                    <a:pt x="57" y="32"/>
                    <a:pt x="56" y="31"/>
                  </a:cubicBezTo>
                  <a:cubicBezTo>
                    <a:pt x="56" y="31"/>
                    <a:pt x="55" y="31"/>
                    <a:pt x="54" y="32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1"/>
                    <a:pt x="20" y="31"/>
                    <a:pt x="20" y="32"/>
                  </a:cubicBezTo>
                  <a:cubicBezTo>
                    <a:pt x="19" y="32"/>
                    <a:pt x="19" y="33"/>
                    <a:pt x="20" y="34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7" y="55"/>
                    <a:pt x="4" y="47"/>
                    <a:pt x="4" y="37"/>
                  </a:cubicBezTo>
                  <a:cubicBezTo>
                    <a:pt x="4" y="18"/>
                    <a:pt x="19" y="3"/>
                    <a:pt x="38" y="3"/>
                  </a:cubicBezTo>
                  <a:cubicBezTo>
                    <a:pt x="57" y="3"/>
                    <a:pt x="73" y="18"/>
                    <a:pt x="73" y="37"/>
                  </a:cubicBezTo>
                  <a:cubicBezTo>
                    <a:pt x="73" y="47"/>
                    <a:pt x="69" y="55"/>
                    <a:pt x="6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6492875" y="3703638"/>
              <a:ext cx="233363" cy="12700"/>
            </a:xfrm>
            <a:custGeom>
              <a:avLst/>
              <a:gdLst>
                <a:gd name="T0" fmla="*/ 53 w 55"/>
                <a:gd name="T1" fmla="*/ 0 h 3"/>
                <a:gd name="T2" fmla="*/ 1 w 55"/>
                <a:gd name="T3" fmla="*/ 0 h 3"/>
                <a:gd name="T4" fmla="*/ 0 w 55"/>
                <a:gd name="T5" fmla="*/ 2 h 3"/>
                <a:gd name="T6" fmla="*/ 1 w 55"/>
                <a:gd name="T7" fmla="*/ 3 h 3"/>
                <a:gd name="T8" fmla="*/ 53 w 55"/>
                <a:gd name="T9" fmla="*/ 3 h 3"/>
                <a:gd name="T10" fmla="*/ 55 w 55"/>
                <a:gd name="T11" fmla="*/ 2 h 3"/>
                <a:gd name="T12" fmla="*/ 53 w 5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">
                  <a:moveTo>
                    <a:pt x="5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3"/>
                    <a:pt x="55" y="3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6492875" y="3741738"/>
              <a:ext cx="233363" cy="12700"/>
            </a:xfrm>
            <a:custGeom>
              <a:avLst/>
              <a:gdLst>
                <a:gd name="T0" fmla="*/ 53 w 55"/>
                <a:gd name="T1" fmla="*/ 0 h 3"/>
                <a:gd name="T2" fmla="*/ 1 w 55"/>
                <a:gd name="T3" fmla="*/ 0 h 3"/>
                <a:gd name="T4" fmla="*/ 0 w 55"/>
                <a:gd name="T5" fmla="*/ 2 h 3"/>
                <a:gd name="T6" fmla="*/ 1 w 55"/>
                <a:gd name="T7" fmla="*/ 3 h 3"/>
                <a:gd name="T8" fmla="*/ 53 w 55"/>
                <a:gd name="T9" fmla="*/ 3 h 3"/>
                <a:gd name="T10" fmla="*/ 55 w 55"/>
                <a:gd name="T11" fmla="*/ 2 h 3"/>
                <a:gd name="T12" fmla="*/ 53 w 5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">
                  <a:moveTo>
                    <a:pt x="5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3"/>
                    <a:pt x="55" y="2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>
              <a:spLocks noEditPoints="1"/>
            </p:cNvSpPr>
            <p:nvPr/>
          </p:nvSpPr>
          <p:spPr bwMode="auto">
            <a:xfrm>
              <a:off x="6492875" y="3776663"/>
              <a:ext cx="233363" cy="50800"/>
            </a:xfrm>
            <a:custGeom>
              <a:avLst/>
              <a:gdLst>
                <a:gd name="T0" fmla="*/ 53 w 55"/>
                <a:gd name="T1" fmla="*/ 0 h 12"/>
                <a:gd name="T2" fmla="*/ 36 w 55"/>
                <a:gd name="T3" fmla="*/ 0 h 12"/>
                <a:gd name="T4" fmla="*/ 19 w 55"/>
                <a:gd name="T5" fmla="*/ 0 h 12"/>
                <a:gd name="T6" fmla="*/ 1 w 55"/>
                <a:gd name="T7" fmla="*/ 0 h 12"/>
                <a:gd name="T8" fmla="*/ 0 w 55"/>
                <a:gd name="T9" fmla="*/ 2 h 12"/>
                <a:gd name="T10" fmla="*/ 1 w 55"/>
                <a:gd name="T11" fmla="*/ 4 h 12"/>
                <a:gd name="T12" fmla="*/ 17 w 55"/>
                <a:gd name="T13" fmla="*/ 4 h 12"/>
                <a:gd name="T14" fmla="*/ 27 w 55"/>
                <a:gd name="T15" fmla="*/ 12 h 12"/>
                <a:gd name="T16" fmla="*/ 37 w 55"/>
                <a:gd name="T17" fmla="*/ 4 h 12"/>
                <a:gd name="T18" fmla="*/ 53 w 55"/>
                <a:gd name="T19" fmla="*/ 4 h 12"/>
                <a:gd name="T20" fmla="*/ 55 w 55"/>
                <a:gd name="T21" fmla="*/ 2 h 12"/>
                <a:gd name="T22" fmla="*/ 53 w 55"/>
                <a:gd name="T23" fmla="*/ 0 h 12"/>
                <a:gd name="T24" fmla="*/ 27 w 55"/>
                <a:gd name="T25" fmla="*/ 9 h 12"/>
                <a:gd name="T26" fmla="*/ 21 w 55"/>
                <a:gd name="T27" fmla="*/ 4 h 12"/>
                <a:gd name="T28" fmla="*/ 34 w 55"/>
                <a:gd name="T29" fmla="*/ 4 h 12"/>
                <a:gd name="T30" fmla="*/ 27 w 55"/>
                <a:gd name="T3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2">
                  <a:moveTo>
                    <a:pt x="53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9"/>
                    <a:pt x="22" y="12"/>
                    <a:pt x="27" y="12"/>
                  </a:cubicBezTo>
                  <a:cubicBezTo>
                    <a:pt x="32" y="12"/>
                    <a:pt x="37" y="9"/>
                    <a:pt x="37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4"/>
                    <a:pt x="55" y="3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  <a:moveTo>
                    <a:pt x="27" y="9"/>
                  </a:moveTo>
                  <a:cubicBezTo>
                    <a:pt x="24" y="9"/>
                    <a:pt x="21" y="7"/>
                    <a:pt x="21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7"/>
                    <a:pt x="31" y="9"/>
                    <a:pt x="2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7000876" y="2461638"/>
            <a:ext cx="516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33023" y="278288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000876" y="3257551"/>
            <a:ext cx="516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000876" y="4082475"/>
            <a:ext cx="516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000876" y="4878388"/>
            <a:ext cx="516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小鹿极简主义设计，极致简约风潮流所向，通用设计，完美兼容，打造最实用，最具个性的演示方案。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33023" y="358775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33023" y="437435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33023" y="5182394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425654" y="2540946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10%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810324" y="3335488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30%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092106" y="4152408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40%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17956" y="4951563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/>
          <p:nvPr/>
        </p:nvSpPr>
        <p:spPr bwMode="auto">
          <a:xfrm>
            <a:off x="2789238" y="2075136"/>
            <a:ext cx="2098675" cy="2006600"/>
          </a:xfrm>
          <a:custGeom>
            <a:avLst/>
            <a:gdLst>
              <a:gd name="T0" fmla="*/ 855 w 1322"/>
              <a:gd name="T1" fmla="*/ 0 h 1264"/>
              <a:gd name="T2" fmla="*/ 0 w 1322"/>
              <a:gd name="T3" fmla="*/ 0 h 1264"/>
              <a:gd name="T4" fmla="*/ 507 w 1322"/>
              <a:gd name="T5" fmla="*/ 1264 h 1264"/>
              <a:gd name="T6" fmla="*/ 1322 w 1322"/>
              <a:gd name="T7" fmla="*/ 1264 h 1264"/>
              <a:gd name="T8" fmla="*/ 855 w 1322"/>
              <a:gd name="T9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1264">
                <a:moveTo>
                  <a:pt x="855" y="0"/>
                </a:moveTo>
                <a:lnTo>
                  <a:pt x="0" y="0"/>
                </a:lnTo>
                <a:lnTo>
                  <a:pt x="507" y="1264"/>
                </a:lnTo>
                <a:lnTo>
                  <a:pt x="1322" y="1264"/>
                </a:lnTo>
                <a:lnTo>
                  <a:pt x="85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1992313" y="2075136"/>
            <a:ext cx="2098675" cy="2006600"/>
          </a:xfrm>
          <a:custGeom>
            <a:avLst/>
            <a:gdLst>
              <a:gd name="T0" fmla="*/ 855 w 1322"/>
              <a:gd name="T1" fmla="*/ 1264 h 1264"/>
              <a:gd name="T2" fmla="*/ 0 w 1322"/>
              <a:gd name="T3" fmla="*/ 1264 h 1264"/>
              <a:gd name="T4" fmla="*/ 507 w 1322"/>
              <a:gd name="T5" fmla="*/ 0 h 1264"/>
              <a:gd name="T6" fmla="*/ 1322 w 1322"/>
              <a:gd name="T7" fmla="*/ 0 h 1264"/>
              <a:gd name="T8" fmla="*/ 855 w 1322"/>
              <a:gd name="T9" fmla="*/ 1264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1264">
                <a:moveTo>
                  <a:pt x="855" y="1264"/>
                </a:moveTo>
                <a:lnTo>
                  <a:pt x="0" y="1264"/>
                </a:lnTo>
                <a:lnTo>
                  <a:pt x="507" y="0"/>
                </a:lnTo>
                <a:lnTo>
                  <a:pt x="1322" y="0"/>
                </a:lnTo>
                <a:lnTo>
                  <a:pt x="855" y="1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4391025" y="2075136"/>
            <a:ext cx="2098675" cy="2006600"/>
          </a:xfrm>
          <a:custGeom>
            <a:avLst/>
            <a:gdLst>
              <a:gd name="T0" fmla="*/ 855 w 1322"/>
              <a:gd name="T1" fmla="*/ 0 h 1264"/>
              <a:gd name="T2" fmla="*/ 0 w 1322"/>
              <a:gd name="T3" fmla="*/ 0 h 1264"/>
              <a:gd name="T4" fmla="*/ 508 w 1322"/>
              <a:gd name="T5" fmla="*/ 1264 h 1264"/>
              <a:gd name="T6" fmla="*/ 1322 w 1322"/>
              <a:gd name="T7" fmla="*/ 1264 h 1264"/>
              <a:gd name="T8" fmla="*/ 855 w 1322"/>
              <a:gd name="T9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1264">
                <a:moveTo>
                  <a:pt x="855" y="0"/>
                </a:moveTo>
                <a:lnTo>
                  <a:pt x="0" y="0"/>
                </a:lnTo>
                <a:lnTo>
                  <a:pt x="508" y="1264"/>
                </a:lnTo>
                <a:lnTo>
                  <a:pt x="1322" y="1264"/>
                </a:lnTo>
                <a:lnTo>
                  <a:pt x="8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/>
        </p:nvSpPr>
        <p:spPr bwMode="auto">
          <a:xfrm>
            <a:off x="3594100" y="2075136"/>
            <a:ext cx="2098675" cy="2006600"/>
          </a:xfrm>
          <a:custGeom>
            <a:avLst/>
            <a:gdLst>
              <a:gd name="T0" fmla="*/ 855 w 1322"/>
              <a:gd name="T1" fmla="*/ 1264 h 1264"/>
              <a:gd name="T2" fmla="*/ 0 w 1322"/>
              <a:gd name="T3" fmla="*/ 1264 h 1264"/>
              <a:gd name="T4" fmla="*/ 508 w 1322"/>
              <a:gd name="T5" fmla="*/ 0 h 1264"/>
              <a:gd name="T6" fmla="*/ 1322 w 1322"/>
              <a:gd name="T7" fmla="*/ 0 h 1264"/>
              <a:gd name="T8" fmla="*/ 855 w 1322"/>
              <a:gd name="T9" fmla="*/ 1264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1264">
                <a:moveTo>
                  <a:pt x="855" y="1264"/>
                </a:moveTo>
                <a:lnTo>
                  <a:pt x="0" y="1264"/>
                </a:lnTo>
                <a:lnTo>
                  <a:pt x="508" y="0"/>
                </a:lnTo>
                <a:lnTo>
                  <a:pt x="1322" y="0"/>
                </a:lnTo>
                <a:lnTo>
                  <a:pt x="855" y="12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/>
        </p:nvSpPr>
        <p:spPr bwMode="auto">
          <a:xfrm>
            <a:off x="5997575" y="2075136"/>
            <a:ext cx="2098675" cy="2006600"/>
          </a:xfrm>
          <a:custGeom>
            <a:avLst/>
            <a:gdLst>
              <a:gd name="T0" fmla="*/ 855 w 1322"/>
              <a:gd name="T1" fmla="*/ 0 h 1264"/>
              <a:gd name="T2" fmla="*/ 0 w 1322"/>
              <a:gd name="T3" fmla="*/ 0 h 1264"/>
              <a:gd name="T4" fmla="*/ 508 w 1322"/>
              <a:gd name="T5" fmla="*/ 1264 h 1264"/>
              <a:gd name="T6" fmla="*/ 1322 w 1322"/>
              <a:gd name="T7" fmla="*/ 1264 h 1264"/>
              <a:gd name="T8" fmla="*/ 855 w 1322"/>
              <a:gd name="T9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1264">
                <a:moveTo>
                  <a:pt x="855" y="0"/>
                </a:moveTo>
                <a:lnTo>
                  <a:pt x="0" y="0"/>
                </a:lnTo>
                <a:lnTo>
                  <a:pt x="508" y="1264"/>
                </a:lnTo>
                <a:lnTo>
                  <a:pt x="1322" y="1264"/>
                </a:lnTo>
                <a:lnTo>
                  <a:pt x="85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0"/>
          <p:cNvSpPr/>
          <p:nvPr/>
        </p:nvSpPr>
        <p:spPr bwMode="auto">
          <a:xfrm>
            <a:off x="5202238" y="2075136"/>
            <a:ext cx="2097088" cy="2006600"/>
          </a:xfrm>
          <a:custGeom>
            <a:avLst/>
            <a:gdLst>
              <a:gd name="T0" fmla="*/ 854 w 1321"/>
              <a:gd name="T1" fmla="*/ 1264 h 1264"/>
              <a:gd name="T2" fmla="*/ 0 w 1321"/>
              <a:gd name="T3" fmla="*/ 1264 h 1264"/>
              <a:gd name="T4" fmla="*/ 507 w 1321"/>
              <a:gd name="T5" fmla="*/ 0 h 1264"/>
              <a:gd name="T6" fmla="*/ 1321 w 1321"/>
              <a:gd name="T7" fmla="*/ 0 h 1264"/>
              <a:gd name="T8" fmla="*/ 854 w 1321"/>
              <a:gd name="T9" fmla="*/ 1264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1" h="1264">
                <a:moveTo>
                  <a:pt x="854" y="1264"/>
                </a:moveTo>
                <a:lnTo>
                  <a:pt x="0" y="1264"/>
                </a:lnTo>
                <a:lnTo>
                  <a:pt x="507" y="0"/>
                </a:lnTo>
                <a:lnTo>
                  <a:pt x="1321" y="0"/>
                </a:lnTo>
                <a:lnTo>
                  <a:pt x="854" y="12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1"/>
          <p:cNvSpPr/>
          <p:nvPr/>
        </p:nvSpPr>
        <p:spPr bwMode="auto">
          <a:xfrm>
            <a:off x="7604125" y="2075136"/>
            <a:ext cx="2095500" cy="2006600"/>
          </a:xfrm>
          <a:custGeom>
            <a:avLst/>
            <a:gdLst>
              <a:gd name="T0" fmla="*/ 855 w 1320"/>
              <a:gd name="T1" fmla="*/ 0 h 1264"/>
              <a:gd name="T2" fmla="*/ 0 w 1320"/>
              <a:gd name="T3" fmla="*/ 0 h 1264"/>
              <a:gd name="T4" fmla="*/ 505 w 1320"/>
              <a:gd name="T5" fmla="*/ 1264 h 1264"/>
              <a:gd name="T6" fmla="*/ 1320 w 1320"/>
              <a:gd name="T7" fmla="*/ 1264 h 1264"/>
              <a:gd name="T8" fmla="*/ 855 w 1320"/>
              <a:gd name="T9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1264">
                <a:moveTo>
                  <a:pt x="855" y="0"/>
                </a:moveTo>
                <a:lnTo>
                  <a:pt x="0" y="0"/>
                </a:lnTo>
                <a:lnTo>
                  <a:pt x="505" y="1264"/>
                </a:lnTo>
                <a:lnTo>
                  <a:pt x="1320" y="1264"/>
                </a:lnTo>
                <a:lnTo>
                  <a:pt x="85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2"/>
          <p:cNvSpPr/>
          <p:nvPr/>
        </p:nvSpPr>
        <p:spPr bwMode="auto">
          <a:xfrm>
            <a:off x="6807200" y="2075136"/>
            <a:ext cx="2095500" cy="2006600"/>
          </a:xfrm>
          <a:custGeom>
            <a:avLst/>
            <a:gdLst>
              <a:gd name="T0" fmla="*/ 852 w 1320"/>
              <a:gd name="T1" fmla="*/ 1264 h 1264"/>
              <a:gd name="T2" fmla="*/ 0 w 1320"/>
              <a:gd name="T3" fmla="*/ 1264 h 1264"/>
              <a:gd name="T4" fmla="*/ 505 w 1320"/>
              <a:gd name="T5" fmla="*/ 0 h 1264"/>
              <a:gd name="T6" fmla="*/ 1320 w 1320"/>
              <a:gd name="T7" fmla="*/ 0 h 1264"/>
              <a:gd name="T8" fmla="*/ 852 w 1320"/>
              <a:gd name="T9" fmla="*/ 1264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1264">
                <a:moveTo>
                  <a:pt x="852" y="1264"/>
                </a:moveTo>
                <a:lnTo>
                  <a:pt x="0" y="1264"/>
                </a:lnTo>
                <a:lnTo>
                  <a:pt x="505" y="0"/>
                </a:lnTo>
                <a:lnTo>
                  <a:pt x="1320" y="0"/>
                </a:lnTo>
                <a:lnTo>
                  <a:pt x="852" y="12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118316" y="4294127"/>
            <a:ext cx="500063" cy="395288"/>
            <a:chOff x="7350125" y="5054600"/>
            <a:chExt cx="500063" cy="395288"/>
          </a:xfrm>
          <a:solidFill>
            <a:schemeClr val="accent4"/>
          </a:solidFill>
        </p:grpSpPr>
        <p:sp>
          <p:nvSpPr>
            <p:cNvPr id="17" name="Freeform 56"/>
            <p:cNvSpPr>
              <a:spLocks noEditPoints="1"/>
            </p:cNvSpPr>
            <p:nvPr/>
          </p:nvSpPr>
          <p:spPr bwMode="auto">
            <a:xfrm>
              <a:off x="7350125" y="5054600"/>
              <a:ext cx="500063" cy="395288"/>
            </a:xfrm>
            <a:custGeom>
              <a:avLst/>
              <a:gdLst>
                <a:gd name="T0" fmla="*/ 47 w 118"/>
                <a:gd name="T1" fmla="*/ 0 h 93"/>
                <a:gd name="T2" fmla="*/ 16 w 118"/>
                <a:gd name="T3" fmla="*/ 8 h 93"/>
                <a:gd name="T4" fmla="*/ 0 w 118"/>
                <a:gd name="T5" fmla="*/ 52 h 93"/>
                <a:gd name="T6" fmla="*/ 32 w 118"/>
                <a:gd name="T7" fmla="*/ 68 h 93"/>
                <a:gd name="T8" fmla="*/ 54 w 118"/>
                <a:gd name="T9" fmla="*/ 93 h 93"/>
                <a:gd name="T10" fmla="*/ 56 w 118"/>
                <a:gd name="T11" fmla="*/ 91 h 93"/>
                <a:gd name="T12" fmla="*/ 70 w 118"/>
                <a:gd name="T13" fmla="*/ 68 h 93"/>
                <a:gd name="T14" fmla="*/ 89 w 118"/>
                <a:gd name="T15" fmla="*/ 86 h 93"/>
                <a:gd name="T16" fmla="*/ 91 w 118"/>
                <a:gd name="T17" fmla="*/ 84 h 93"/>
                <a:gd name="T18" fmla="*/ 103 w 118"/>
                <a:gd name="T19" fmla="*/ 60 h 93"/>
                <a:gd name="T20" fmla="*/ 118 w 118"/>
                <a:gd name="T21" fmla="*/ 16 h 93"/>
                <a:gd name="T22" fmla="*/ 71 w 118"/>
                <a:gd name="T23" fmla="*/ 64 h 93"/>
                <a:gd name="T24" fmla="*/ 52 w 118"/>
                <a:gd name="T25" fmla="*/ 66 h 93"/>
                <a:gd name="T26" fmla="*/ 34 w 118"/>
                <a:gd name="T27" fmla="*/ 64 h 93"/>
                <a:gd name="T28" fmla="*/ 16 w 118"/>
                <a:gd name="T29" fmla="*/ 64 h 93"/>
                <a:gd name="T30" fmla="*/ 4 w 118"/>
                <a:gd name="T31" fmla="*/ 23 h 93"/>
                <a:gd name="T32" fmla="*/ 35 w 118"/>
                <a:gd name="T33" fmla="*/ 12 h 93"/>
                <a:gd name="T34" fmla="*/ 83 w 118"/>
                <a:gd name="T35" fmla="*/ 23 h 93"/>
                <a:gd name="T36" fmla="*/ 71 w 118"/>
                <a:gd name="T37" fmla="*/ 64 h 93"/>
                <a:gd name="T38" fmla="*/ 103 w 118"/>
                <a:gd name="T39" fmla="*/ 56 h 93"/>
                <a:gd name="T40" fmla="*/ 87 w 118"/>
                <a:gd name="T41" fmla="*/ 58 h 93"/>
                <a:gd name="T42" fmla="*/ 75 w 118"/>
                <a:gd name="T43" fmla="*/ 67 h 93"/>
                <a:gd name="T44" fmla="*/ 77 w 118"/>
                <a:gd name="T45" fmla="*/ 66 h 93"/>
                <a:gd name="T46" fmla="*/ 80 w 118"/>
                <a:gd name="T47" fmla="*/ 65 h 93"/>
                <a:gd name="T48" fmla="*/ 83 w 118"/>
                <a:gd name="T49" fmla="*/ 63 h 93"/>
                <a:gd name="T50" fmla="*/ 84 w 118"/>
                <a:gd name="T51" fmla="*/ 60 h 93"/>
                <a:gd name="T52" fmla="*/ 86 w 118"/>
                <a:gd name="T53" fmla="*/ 58 h 93"/>
                <a:gd name="T54" fmla="*/ 86 w 118"/>
                <a:gd name="T55" fmla="*/ 55 h 93"/>
                <a:gd name="T56" fmla="*/ 87 w 118"/>
                <a:gd name="T57" fmla="*/ 23 h 93"/>
                <a:gd name="T58" fmla="*/ 39 w 118"/>
                <a:gd name="T59" fmla="*/ 8 h 93"/>
                <a:gd name="T60" fmla="*/ 103 w 118"/>
                <a:gd name="T61" fmla="*/ 4 h 93"/>
                <a:gd name="T62" fmla="*/ 114 w 118"/>
                <a:gd name="T63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" h="93">
                  <a:moveTo>
                    <a:pt x="10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37" y="3"/>
                    <a:pt x="3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7" y="8"/>
                    <a:pt x="0" y="15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7" y="68"/>
                    <a:pt x="16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3" y="93"/>
                    <a:pt x="54" y="93"/>
                    <a:pt x="54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6" y="93"/>
                    <a:pt x="56" y="92"/>
                    <a:pt x="56" y="91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6"/>
                    <a:pt x="89" y="86"/>
                  </a:cubicBezTo>
                  <a:cubicBezTo>
                    <a:pt x="89" y="86"/>
                    <a:pt x="90" y="86"/>
                    <a:pt x="90" y="85"/>
                  </a:cubicBezTo>
                  <a:cubicBezTo>
                    <a:pt x="91" y="85"/>
                    <a:pt x="91" y="84"/>
                    <a:pt x="91" y="84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103" y="60"/>
                    <a:pt x="103" y="60"/>
                    <a:pt x="103" y="60"/>
                  </a:cubicBezTo>
                  <a:cubicBezTo>
                    <a:pt x="111" y="60"/>
                    <a:pt x="118" y="53"/>
                    <a:pt x="118" y="45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7"/>
                    <a:pt x="111" y="0"/>
                    <a:pt x="103" y="0"/>
                  </a:cubicBezTo>
                  <a:close/>
                  <a:moveTo>
                    <a:pt x="71" y="64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3" y="64"/>
                    <a:pt x="52" y="65"/>
                    <a:pt x="52" y="6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3" y="64"/>
                    <a:pt x="33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9" y="64"/>
                    <a:pt x="4" y="59"/>
                    <a:pt x="4" y="5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7"/>
                    <a:pt x="9" y="12"/>
                    <a:pt x="1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8" y="12"/>
                    <a:pt x="83" y="17"/>
                    <a:pt x="83" y="23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9"/>
                    <a:pt x="78" y="64"/>
                    <a:pt x="71" y="64"/>
                  </a:cubicBezTo>
                  <a:close/>
                  <a:moveTo>
                    <a:pt x="114" y="45"/>
                  </a:moveTo>
                  <a:cubicBezTo>
                    <a:pt x="114" y="51"/>
                    <a:pt x="109" y="56"/>
                    <a:pt x="103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8" y="56"/>
                    <a:pt x="87" y="57"/>
                    <a:pt x="87" y="5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6" y="67"/>
                    <a:pt x="76" y="67"/>
                    <a:pt x="77" y="67"/>
                  </a:cubicBezTo>
                  <a:cubicBezTo>
                    <a:pt x="77" y="67"/>
                    <a:pt x="77" y="67"/>
                    <a:pt x="77" y="66"/>
                  </a:cubicBezTo>
                  <a:cubicBezTo>
                    <a:pt x="78" y="66"/>
                    <a:pt x="79" y="66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1" y="64"/>
                    <a:pt x="81" y="64"/>
                    <a:pt x="82" y="63"/>
                  </a:cubicBezTo>
                  <a:cubicBezTo>
                    <a:pt x="82" y="63"/>
                    <a:pt x="82" y="63"/>
                    <a:pt x="83" y="63"/>
                  </a:cubicBezTo>
                  <a:cubicBezTo>
                    <a:pt x="83" y="62"/>
                    <a:pt x="83" y="62"/>
                    <a:pt x="84" y="61"/>
                  </a:cubicBezTo>
                  <a:cubicBezTo>
                    <a:pt x="84" y="61"/>
                    <a:pt x="84" y="61"/>
                    <a:pt x="84" y="60"/>
                  </a:cubicBezTo>
                  <a:cubicBezTo>
                    <a:pt x="85" y="60"/>
                    <a:pt x="85" y="59"/>
                    <a:pt x="85" y="59"/>
                  </a:cubicBezTo>
                  <a:cubicBezTo>
                    <a:pt x="85" y="58"/>
                    <a:pt x="86" y="58"/>
                    <a:pt x="86" y="58"/>
                  </a:cubicBezTo>
                  <a:cubicBezTo>
                    <a:pt x="86" y="57"/>
                    <a:pt x="86" y="57"/>
                    <a:pt x="86" y="56"/>
                  </a:cubicBezTo>
                  <a:cubicBezTo>
                    <a:pt x="86" y="56"/>
                    <a:pt x="86" y="55"/>
                    <a:pt x="86" y="55"/>
                  </a:cubicBezTo>
                  <a:cubicBezTo>
                    <a:pt x="87" y="54"/>
                    <a:pt x="87" y="53"/>
                    <a:pt x="87" y="52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15"/>
                    <a:pt x="80" y="8"/>
                    <a:pt x="71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1" y="5"/>
                    <a:pt x="44" y="4"/>
                    <a:pt x="47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9" y="4"/>
                    <a:pt x="114" y="9"/>
                    <a:pt x="114" y="16"/>
                  </a:cubicBezTo>
                  <a:lnTo>
                    <a:pt x="114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7"/>
            <p:cNvSpPr/>
            <p:nvPr/>
          </p:nvSpPr>
          <p:spPr bwMode="auto">
            <a:xfrm>
              <a:off x="7400925" y="5135563"/>
              <a:ext cx="276225" cy="17463"/>
            </a:xfrm>
            <a:custGeom>
              <a:avLst/>
              <a:gdLst>
                <a:gd name="T0" fmla="*/ 63 w 65"/>
                <a:gd name="T1" fmla="*/ 0 h 4"/>
                <a:gd name="T2" fmla="*/ 2 w 65"/>
                <a:gd name="T3" fmla="*/ 0 h 4"/>
                <a:gd name="T4" fmla="*/ 0 w 65"/>
                <a:gd name="T5" fmla="*/ 2 h 4"/>
                <a:gd name="T6" fmla="*/ 2 w 65"/>
                <a:gd name="T7" fmla="*/ 4 h 4"/>
                <a:gd name="T8" fmla="*/ 63 w 65"/>
                <a:gd name="T9" fmla="*/ 4 h 4"/>
                <a:gd name="T10" fmla="*/ 65 w 65"/>
                <a:gd name="T11" fmla="*/ 2 h 4"/>
                <a:gd name="T12" fmla="*/ 63 w 6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">
                  <a:moveTo>
                    <a:pt x="6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4" y="4"/>
                    <a:pt x="65" y="3"/>
                    <a:pt x="65" y="2"/>
                  </a:cubicBezTo>
                  <a:cubicBezTo>
                    <a:pt x="65" y="1"/>
                    <a:pt x="64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8"/>
            <p:cNvSpPr/>
            <p:nvPr/>
          </p:nvSpPr>
          <p:spPr bwMode="auto">
            <a:xfrm>
              <a:off x="7400925" y="5203825"/>
              <a:ext cx="212725" cy="17463"/>
            </a:xfrm>
            <a:custGeom>
              <a:avLst/>
              <a:gdLst>
                <a:gd name="T0" fmla="*/ 48 w 50"/>
                <a:gd name="T1" fmla="*/ 0 h 4"/>
                <a:gd name="T2" fmla="*/ 2 w 50"/>
                <a:gd name="T3" fmla="*/ 0 h 4"/>
                <a:gd name="T4" fmla="*/ 0 w 50"/>
                <a:gd name="T5" fmla="*/ 2 h 4"/>
                <a:gd name="T6" fmla="*/ 2 w 50"/>
                <a:gd name="T7" fmla="*/ 4 h 4"/>
                <a:gd name="T8" fmla="*/ 48 w 50"/>
                <a:gd name="T9" fmla="*/ 4 h 4"/>
                <a:gd name="T10" fmla="*/ 50 w 50"/>
                <a:gd name="T11" fmla="*/ 2 h 4"/>
                <a:gd name="T12" fmla="*/ 48 w 5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">
                  <a:moveTo>
                    <a:pt x="4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4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9"/>
            <p:cNvSpPr/>
            <p:nvPr/>
          </p:nvSpPr>
          <p:spPr bwMode="auto">
            <a:xfrm>
              <a:off x="7400925" y="5280025"/>
              <a:ext cx="123825" cy="17463"/>
            </a:xfrm>
            <a:custGeom>
              <a:avLst/>
              <a:gdLst>
                <a:gd name="T0" fmla="*/ 27 w 29"/>
                <a:gd name="T1" fmla="*/ 0 h 4"/>
                <a:gd name="T2" fmla="*/ 2 w 29"/>
                <a:gd name="T3" fmla="*/ 0 h 4"/>
                <a:gd name="T4" fmla="*/ 0 w 29"/>
                <a:gd name="T5" fmla="*/ 2 h 4"/>
                <a:gd name="T6" fmla="*/ 2 w 29"/>
                <a:gd name="T7" fmla="*/ 4 h 4"/>
                <a:gd name="T8" fmla="*/ 27 w 29"/>
                <a:gd name="T9" fmla="*/ 4 h 4"/>
                <a:gd name="T10" fmla="*/ 29 w 29"/>
                <a:gd name="T11" fmla="*/ 2 h 4"/>
                <a:gd name="T12" fmla="*/ 27 w 2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08624" y="4311590"/>
            <a:ext cx="381000" cy="360363"/>
            <a:chOff x="4357688" y="5046663"/>
            <a:chExt cx="381000" cy="360363"/>
          </a:xfrm>
          <a:solidFill>
            <a:schemeClr val="accent3"/>
          </a:solidFill>
        </p:grpSpPr>
        <p:sp>
          <p:nvSpPr>
            <p:cNvPr id="22" name="Freeform 60"/>
            <p:cNvSpPr>
              <a:spLocks noEditPoints="1"/>
            </p:cNvSpPr>
            <p:nvPr/>
          </p:nvSpPr>
          <p:spPr bwMode="auto">
            <a:xfrm>
              <a:off x="4357688" y="5046663"/>
              <a:ext cx="174625" cy="174625"/>
            </a:xfrm>
            <a:custGeom>
              <a:avLst/>
              <a:gdLst>
                <a:gd name="T0" fmla="*/ 37 w 41"/>
                <a:gd name="T1" fmla="*/ 0 h 41"/>
                <a:gd name="T2" fmla="*/ 5 w 41"/>
                <a:gd name="T3" fmla="*/ 0 h 41"/>
                <a:gd name="T4" fmla="*/ 0 w 41"/>
                <a:gd name="T5" fmla="*/ 5 h 41"/>
                <a:gd name="T6" fmla="*/ 0 w 41"/>
                <a:gd name="T7" fmla="*/ 37 h 41"/>
                <a:gd name="T8" fmla="*/ 5 w 41"/>
                <a:gd name="T9" fmla="*/ 41 h 41"/>
                <a:gd name="T10" fmla="*/ 37 w 41"/>
                <a:gd name="T11" fmla="*/ 41 h 41"/>
                <a:gd name="T12" fmla="*/ 41 w 41"/>
                <a:gd name="T13" fmla="*/ 37 h 41"/>
                <a:gd name="T14" fmla="*/ 41 w 41"/>
                <a:gd name="T15" fmla="*/ 5 h 41"/>
                <a:gd name="T16" fmla="*/ 37 w 41"/>
                <a:gd name="T17" fmla="*/ 0 h 41"/>
                <a:gd name="T18" fmla="*/ 37 w 41"/>
                <a:gd name="T19" fmla="*/ 37 h 41"/>
                <a:gd name="T20" fmla="*/ 37 w 41"/>
                <a:gd name="T21" fmla="*/ 37 h 41"/>
                <a:gd name="T22" fmla="*/ 5 w 41"/>
                <a:gd name="T23" fmla="*/ 37 h 41"/>
                <a:gd name="T24" fmla="*/ 4 w 41"/>
                <a:gd name="T25" fmla="*/ 37 h 41"/>
                <a:gd name="T26" fmla="*/ 4 w 41"/>
                <a:gd name="T27" fmla="*/ 5 h 41"/>
                <a:gd name="T28" fmla="*/ 5 w 41"/>
                <a:gd name="T29" fmla="*/ 4 h 41"/>
                <a:gd name="T30" fmla="*/ 37 w 41"/>
                <a:gd name="T31" fmla="*/ 4 h 41"/>
                <a:gd name="T32" fmla="*/ 37 w 41"/>
                <a:gd name="T33" fmla="*/ 5 h 41"/>
                <a:gd name="T34" fmla="*/ 37 w 41"/>
                <a:gd name="T35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1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3" y="41"/>
                    <a:pt x="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9" y="41"/>
                    <a:pt x="41" y="39"/>
                    <a:pt x="41" y="37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3"/>
                    <a:pt x="39" y="0"/>
                    <a:pt x="37" y="0"/>
                  </a:cubicBezTo>
                  <a:close/>
                  <a:moveTo>
                    <a:pt x="37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4"/>
                    <a:pt x="5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lnTo>
                    <a:pt x="3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61"/>
            <p:cNvSpPr>
              <a:spLocks noChangeArrowheads="1"/>
            </p:cNvSpPr>
            <p:nvPr/>
          </p:nvSpPr>
          <p:spPr bwMode="auto">
            <a:xfrm>
              <a:off x="4557713" y="5064125"/>
              <a:ext cx="1809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62"/>
            <p:cNvSpPr>
              <a:spLocks noChangeArrowheads="1"/>
            </p:cNvSpPr>
            <p:nvPr/>
          </p:nvSpPr>
          <p:spPr bwMode="auto">
            <a:xfrm>
              <a:off x="4557713" y="5127625"/>
              <a:ext cx="1809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63"/>
            <p:cNvSpPr>
              <a:spLocks noChangeArrowheads="1"/>
            </p:cNvSpPr>
            <p:nvPr/>
          </p:nvSpPr>
          <p:spPr bwMode="auto">
            <a:xfrm>
              <a:off x="4557713" y="5194300"/>
              <a:ext cx="1809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4"/>
            <p:cNvSpPr>
              <a:spLocks noEditPoints="1"/>
            </p:cNvSpPr>
            <p:nvPr/>
          </p:nvSpPr>
          <p:spPr bwMode="auto">
            <a:xfrm>
              <a:off x="4357688" y="5233988"/>
              <a:ext cx="174625" cy="173038"/>
            </a:xfrm>
            <a:custGeom>
              <a:avLst/>
              <a:gdLst>
                <a:gd name="T0" fmla="*/ 37 w 41"/>
                <a:gd name="T1" fmla="*/ 0 h 41"/>
                <a:gd name="T2" fmla="*/ 5 w 41"/>
                <a:gd name="T3" fmla="*/ 0 h 41"/>
                <a:gd name="T4" fmla="*/ 0 w 41"/>
                <a:gd name="T5" fmla="*/ 5 h 41"/>
                <a:gd name="T6" fmla="*/ 0 w 41"/>
                <a:gd name="T7" fmla="*/ 36 h 41"/>
                <a:gd name="T8" fmla="*/ 5 w 41"/>
                <a:gd name="T9" fmla="*/ 41 h 41"/>
                <a:gd name="T10" fmla="*/ 37 w 41"/>
                <a:gd name="T11" fmla="*/ 41 h 41"/>
                <a:gd name="T12" fmla="*/ 41 w 41"/>
                <a:gd name="T13" fmla="*/ 36 h 41"/>
                <a:gd name="T14" fmla="*/ 41 w 41"/>
                <a:gd name="T15" fmla="*/ 5 h 41"/>
                <a:gd name="T16" fmla="*/ 37 w 41"/>
                <a:gd name="T17" fmla="*/ 0 h 41"/>
                <a:gd name="T18" fmla="*/ 37 w 41"/>
                <a:gd name="T19" fmla="*/ 36 h 41"/>
                <a:gd name="T20" fmla="*/ 37 w 41"/>
                <a:gd name="T21" fmla="*/ 37 h 41"/>
                <a:gd name="T22" fmla="*/ 5 w 41"/>
                <a:gd name="T23" fmla="*/ 37 h 41"/>
                <a:gd name="T24" fmla="*/ 4 w 41"/>
                <a:gd name="T25" fmla="*/ 36 h 41"/>
                <a:gd name="T26" fmla="*/ 4 w 41"/>
                <a:gd name="T27" fmla="*/ 5 h 41"/>
                <a:gd name="T28" fmla="*/ 5 w 41"/>
                <a:gd name="T29" fmla="*/ 4 h 41"/>
                <a:gd name="T30" fmla="*/ 37 w 41"/>
                <a:gd name="T31" fmla="*/ 4 h 41"/>
                <a:gd name="T32" fmla="*/ 37 w 41"/>
                <a:gd name="T33" fmla="*/ 5 h 41"/>
                <a:gd name="T34" fmla="*/ 37 w 41"/>
                <a:gd name="T3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1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3" y="41"/>
                    <a:pt x="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9" y="41"/>
                    <a:pt x="41" y="39"/>
                    <a:pt x="41" y="36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39" y="0"/>
                    <a:pt x="37" y="0"/>
                  </a:cubicBezTo>
                  <a:close/>
                  <a:moveTo>
                    <a:pt x="37" y="36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4" y="37"/>
                    <a:pt x="4" y="3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4"/>
                    <a:pt x="5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lnTo>
                    <a:pt x="3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65"/>
            <p:cNvSpPr>
              <a:spLocks noChangeArrowheads="1"/>
            </p:cNvSpPr>
            <p:nvPr/>
          </p:nvSpPr>
          <p:spPr bwMode="auto">
            <a:xfrm>
              <a:off x="4557713" y="5246688"/>
              <a:ext cx="1809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6"/>
            <p:cNvSpPr>
              <a:spLocks noChangeArrowheads="1"/>
            </p:cNvSpPr>
            <p:nvPr/>
          </p:nvSpPr>
          <p:spPr bwMode="auto">
            <a:xfrm>
              <a:off x="4557713" y="5313363"/>
              <a:ext cx="1809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67"/>
            <p:cNvSpPr>
              <a:spLocks noChangeArrowheads="1"/>
            </p:cNvSpPr>
            <p:nvPr/>
          </p:nvSpPr>
          <p:spPr bwMode="auto">
            <a:xfrm>
              <a:off x="4557713" y="5376863"/>
              <a:ext cx="1809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90010" y="1446430"/>
            <a:ext cx="423863" cy="368300"/>
            <a:chOff x="6400800" y="1954213"/>
            <a:chExt cx="423863" cy="368300"/>
          </a:xfrm>
          <a:solidFill>
            <a:schemeClr val="accent2"/>
          </a:solidFill>
        </p:grpSpPr>
        <p:sp>
          <p:nvSpPr>
            <p:cNvPr id="31" name="Freeform 68"/>
            <p:cNvSpPr/>
            <p:nvPr/>
          </p:nvSpPr>
          <p:spPr bwMode="auto">
            <a:xfrm>
              <a:off x="6400800" y="1954213"/>
              <a:ext cx="423863" cy="173038"/>
            </a:xfrm>
            <a:custGeom>
              <a:avLst/>
              <a:gdLst>
                <a:gd name="T0" fmla="*/ 51 w 100"/>
                <a:gd name="T1" fmla="*/ 1 h 41"/>
                <a:gd name="T2" fmla="*/ 48 w 100"/>
                <a:gd name="T3" fmla="*/ 1 h 41"/>
                <a:gd name="T4" fmla="*/ 1 w 100"/>
                <a:gd name="T5" fmla="*/ 37 h 41"/>
                <a:gd name="T6" fmla="*/ 0 w 100"/>
                <a:gd name="T7" fmla="*/ 40 h 41"/>
                <a:gd name="T8" fmla="*/ 3 w 100"/>
                <a:gd name="T9" fmla="*/ 40 h 41"/>
                <a:gd name="T10" fmla="*/ 49 w 100"/>
                <a:gd name="T11" fmla="*/ 5 h 41"/>
                <a:gd name="T12" fmla="*/ 96 w 100"/>
                <a:gd name="T13" fmla="*/ 40 h 41"/>
                <a:gd name="T14" fmla="*/ 97 w 100"/>
                <a:gd name="T15" fmla="*/ 40 h 41"/>
                <a:gd name="T16" fmla="*/ 99 w 100"/>
                <a:gd name="T17" fmla="*/ 39 h 41"/>
                <a:gd name="T18" fmla="*/ 99 w 100"/>
                <a:gd name="T19" fmla="*/ 37 h 41"/>
                <a:gd name="T20" fmla="*/ 51 w 100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41">
                  <a:moveTo>
                    <a:pt x="51" y="1"/>
                  </a:moveTo>
                  <a:cubicBezTo>
                    <a:pt x="50" y="0"/>
                    <a:pt x="49" y="0"/>
                    <a:pt x="48" y="1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0"/>
                    <a:pt x="2" y="41"/>
                    <a:pt x="3" y="4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8" y="40"/>
                    <a:pt x="99" y="40"/>
                    <a:pt x="99" y="39"/>
                  </a:cubicBezTo>
                  <a:cubicBezTo>
                    <a:pt x="100" y="39"/>
                    <a:pt x="100" y="37"/>
                    <a:pt x="99" y="37"/>
                  </a:cubicBezTo>
                  <a:lnTo>
                    <a:pt x="5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9"/>
            <p:cNvSpPr>
              <a:spLocks noEditPoints="1"/>
            </p:cNvSpPr>
            <p:nvPr/>
          </p:nvSpPr>
          <p:spPr bwMode="auto">
            <a:xfrm>
              <a:off x="6446838" y="2000250"/>
              <a:ext cx="331788" cy="322263"/>
            </a:xfrm>
            <a:custGeom>
              <a:avLst/>
              <a:gdLst>
                <a:gd name="T0" fmla="*/ 40 w 78"/>
                <a:gd name="T1" fmla="*/ 1 h 76"/>
                <a:gd name="T2" fmla="*/ 37 w 78"/>
                <a:gd name="T3" fmla="*/ 1 h 76"/>
                <a:gd name="T4" fmla="*/ 1 w 78"/>
                <a:gd name="T5" fmla="*/ 29 h 76"/>
                <a:gd name="T6" fmla="*/ 0 w 78"/>
                <a:gd name="T7" fmla="*/ 30 h 76"/>
                <a:gd name="T8" fmla="*/ 0 w 78"/>
                <a:gd name="T9" fmla="*/ 74 h 76"/>
                <a:gd name="T10" fmla="*/ 2 w 78"/>
                <a:gd name="T11" fmla="*/ 76 h 76"/>
                <a:gd name="T12" fmla="*/ 27 w 78"/>
                <a:gd name="T13" fmla="*/ 76 h 76"/>
                <a:gd name="T14" fmla="*/ 29 w 78"/>
                <a:gd name="T15" fmla="*/ 74 h 76"/>
                <a:gd name="T16" fmla="*/ 29 w 78"/>
                <a:gd name="T17" fmla="*/ 56 h 76"/>
                <a:gd name="T18" fmla="*/ 39 w 78"/>
                <a:gd name="T19" fmla="*/ 47 h 76"/>
                <a:gd name="T20" fmla="*/ 48 w 78"/>
                <a:gd name="T21" fmla="*/ 56 h 76"/>
                <a:gd name="T22" fmla="*/ 48 w 78"/>
                <a:gd name="T23" fmla="*/ 74 h 76"/>
                <a:gd name="T24" fmla="*/ 50 w 78"/>
                <a:gd name="T25" fmla="*/ 76 h 76"/>
                <a:gd name="T26" fmla="*/ 76 w 78"/>
                <a:gd name="T27" fmla="*/ 76 h 76"/>
                <a:gd name="T28" fmla="*/ 78 w 78"/>
                <a:gd name="T29" fmla="*/ 74 h 76"/>
                <a:gd name="T30" fmla="*/ 78 w 78"/>
                <a:gd name="T31" fmla="*/ 30 h 76"/>
                <a:gd name="T32" fmla="*/ 77 w 78"/>
                <a:gd name="T33" fmla="*/ 29 h 76"/>
                <a:gd name="T34" fmla="*/ 40 w 78"/>
                <a:gd name="T35" fmla="*/ 1 h 76"/>
                <a:gd name="T36" fmla="*/ 74 w 78"/>
                <a:gd name="T37" fmla="*/ 72 h 76"/>
                <a:gd name="T38" fmla="*/ 52 w 78"/>
                <a:gd name="T39" fmla="*/ 72 h 76"/>
                <a:gd name="T40" fmla="*/ 52 w 78"/>
                <a:gd name="T41" fmla="*/ 56 h 76"/>
                <a:gd name="T42" fmla="*/ 39 w 78"/>
                <a:gd name="T43" fmla="*/ 43 h 76"/>
                <a:gd name="T44" fmla="*/ 25 w 78"/>
                <a:gd name="T45" fmla="*/ 56 h 76"/>
                <a:gd name="T46" fmla="*/ 25 w 78"/>
                <a:gd name="T47" fmla="*/ 72 h 76"/>
                <a:gd name="T48" fmla="*/ 4 w 78"/>
                <a:gd name="T49" fmla="*/ 72 h 76"/>
                <a:gd name="T50" fmla="*/ 4 w 78"/>
                <a:gd name="T51" fmla="*/ 31 h 76"/>
                <a:gd name="T52" fmla="*/ 38 w 78"/>
                <a:gd name="T53" fmla="*/ 5 h 76"/>
                <a:gd name="T54" fmla="*/ 74 w 78"/>
                <a:gd name="T55" fmla="*/ 31 h 76"/>
                <a:gd name="T56" fmla="*/ 74 w 78"/>
                <a:gd name="T57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8" h="76">
                  <a:moveTo>
                    <a:pt x="40" y="1"/>
                  </a:moveTo>
                  <a:cubicBezTo>
                    <a:pt x="39" y="0"/>
                    <a:pt x="38" y="0"/>
                    <a:pt x="37" y="1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5"/>
                    <a:pt x="1" y="76"/>
                    <a:pt x="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8" y="76"/>
                    <a:pt x="29" y="75"/>
                    <a:pt x="29" y="74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1"/>
                    <a:pt x="33" y="47"/>
                    <a:pt x="39" y="47"/>
                  </a:cubicBezTo>
                  <a:cubicBezTo>
                    <a:pt x="44" y="47"/>
                    <a:pt x="48" y="51"/>
                    <a:pt x="48" y="5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5"/>
                    <a:pt x="49" y="76"/>
                    <a:pt x="50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7" y="76"/>
                    <a:pt x="78" y="75"/>
                    <a:pt x="78" y="74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7" y="29"/>
                    <a:pt x="77" y="29"/>
                  </a:cubicBezTo>
                  <a:lnTo>
                    <a:pt x="40" y="1"/>
                  </a:lnTo>
                  <a:close/>
                  <a:moveTo>
                    <a:pt x="74" y="72"/>
                  </a:moveTo>
                  <a:cubicBezTo>
                    <a:pt x="52" y="72"/>
                    <a:pt x="52" y="72"/>
                    <a:pt x="52" y="72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49"/>
                    <a:pt x="46" y="43"/>
                    <a:pt x="39" y="43"/>
                  </a:cubicBezTo>
                  <a:cubicBezTo>
                    <a:pt x="31" y="43"/>
                    <a:pt x="25" y="49"/>
                    <a:pt x="25" y="56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74" y="31"/>
                    <a:pt x="74" y="31"/>
                    <a:pt x="74" y="31"/>
                  </a:cubicBezTo>
                  <a:lnTo>
                    <a:pt x="7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27648" y="1441668"/>
            <a:ext cx="369888" cy="377825"/>
            <a:chOff x="3144838" y="1954213"/>
            <a:chExt cx="369888" cy="377825"/>
          </a:xfrm>
          <a:solidFill>
            <a:schemeClr val="accent1"/>
          </a:solidFill>
        </p:grpSpPr>
        <p:sp>
          <p:nvSpPr>
            <p:cNvPr id="34" name="Freeform 70"/>
            <p:cNvSpPr>
              <a:spLocks noEditPoints="1"/>
            </p:cNvSpPr>
            <p:nvPr/>
          </p:nvSpPr>
          <p:spPr bwMode="auto">
            <a:xfrm>
              <a:off x="3144838" y="1954213"/>
              <a:ext cx="369888" cy="377825"/>
            </a:xfrm>
            <a:custGeom>
              <a:avLst/>
              <a:gdLst>
                <a:gd name="T0" fmla="*/ 75 w 87"/>
                <a:gd name="T1" fmla="*/ 0 h 89"/>
                <a:gd name="T2" fmla="*/ 12 w 87"/>
                <a:gd name="T3" fmla="*/ 0 h 89"/>
                <a:gd name="T4" fmla="*/ 0 w 87"/>
                <a:gd name="T5" fmla="*/ 13 h 89"/>
                <a:gd name="T6" fmla="*/ 0 w 87"/>
                <a:gd name="T7" fmla="*/ 76 h 89"/>
                <a:gd name="T8" fmla="*/ 12 w 87"/>
                <a:gd name="T9" fmla="*/ 89 h 89"/>
                <a:gd name="T10" fmla="*/ 75 w 87"/>
                <a:gd name="T11" fmla="*/ 89 h 89"/>
                <a:gd name="T12" fmla="*/ 87 w 87"/>
                <a:gd name="T13" fmla="*/ 76 h 89"/>
                <a:gd name="T14" fmla="*/ 87 w 87"/>
                <a:gd name="T15" fmla="*/ 13 h 89"/>
                <a:gd name="T16" fmla="*/ 75 w 87"/>
                <a:gd name="T17" fmla="*/ 0 h 89"/>
                <a:gd name="T18" fmla="*/ 83 w 87"/>
                <a:gd name="T19" fmla="*/ 76 h 89"/>
                <a:gd name="T20" fmla="*/ 75 w 87"/>
                <a:gd name="T21" fmla="*/ 85 h 89"/>
                <a:gd name="T22" fmla="*/ 12 w 87"/>
                <a:gd name="T23" fmla="*/ 85 h 89"/>
                <a:gd name="T24" fmla="*/ 4 w 87"/>
                <a:gd name="T25" fmla="*/ 76 h 89"/>
                <a:gd name="T26" fmla="*/ 4 w 87"/>
                <a:gd name="T27" fmla="*/ 13 h 89"/>
                <a:gd name="T28" fmla="*/ 12 w 87"/>
                <a:gd name="T29" fmla="*/ 4 h 89"/>
                <a:gd name="T30" fmla="*/ 75 w 87"/>
                <a:gd name="T31" fmla="*/ 4 h 89"/>
                <a:gd name="T32" fmla="*/ 83 w 87"/>
                <a:gd name="T33" fmla="*/ 13 h 89"/>
                <a:gd name="T34" fmla="*/ 83 w 87"/>
                <a:gd name="T35" fmla="*/ 7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89">
                  <a:moveTo>
                    <a:pt x="7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3"/>
                    <a:pt x="6" y="89"/>
                    <a:pt x="12" y="89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2" y="89"/>
                    <a:pt x="87" y="83"/>
                    <a:pt x="87" y="7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6"/>
                    <a:pt x="82" y="0"/>
                    <a:pt x="75" y="0"/>
                  </a:cubicBezTo>
                  <a:close/>
                  <a:moveTo>
                    <a:pt x="83" y="76"/>
                  </a:moveTo>
                  <a:cubicBezTo>
                    <a:pt x="83" y="81"/>
                    <a:pt x="80" y="85"/>
                    <a:pt x="75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8" y="85"/>
                    <a:pt x="4" y="81"/>
                    <a:pt x="4" y="7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80" y="4"/>
                    <a:pt x="83" y="8"/>
                    <a:pt x="83" y="13"/>
                  </a:cubicBezTo>
                  <a:lnTo>
                    <a:pt x="8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1"/>
            <p:cNvSpPr>
              <a:spLocks noEditPoints="1"/>
            </p:cNvSpPr>
            <p:nvPr/>
          </p:nvSpPr>
          <p:spPr bwMode="auto">
            <a:xfrm>
              <a:off x="3175000" y="2012950"/>
              <a:ext cx="301625" cy="80963"/>
            </a:xfrm>
            <a:custGeom>
              <a:avLst/>
              <a:gdLst>
                <a:gd name="T0" fmla="*/ 21 w 71"/>
                <a:gd name="T1" fmla="*/ 0 h 19"/>
                <a:gd name="T2" fmla="*/ 12 w 71"/>
                <a:gd name="T3" fmla="*/ 7 h 19"/>
                <a:gd name="T4" fmla="*/ 0 w 71"/>
                <a:gd name="T5" fmla="*/ 7 h 19"/>
                <a:gd name="T6" fmla="*/ 0 w 71"/>
                <a:gd name="T7" fmla="*/ 11 h 19"/>
                <a:gd name="T8" fmla="*/ 12 w 71"/>
                <a:gd name="T9" fmla="*/ 11 h 19"/>
                <a:gd name="T10" fmla="*/ 21 w 71"/>
                <a:gd name="T11" fmla="*/ 19 h 19"/>
                <a:gd name="T12" fmla="*/ 31 w 71"/>
                <a:gd name="T13" fmla="*/ 11 h 19"/>
                <a:gd name="T14" fmla="*/ 71 w 71"/>
                <a:gd name="T15" fmla="*/ 11 h 19"/>
                <a:gd name="T16" fmla="*/ 71 w 71"/>
                <a:gd name="T17" fmla="*/ 7 h 19"/>
                <a:gd name="T18" fmla="*/ 31 w 71"/>
                <a:gd name="T19" fmla="*/ 7 h 19"/>
                <a:gd name="T20" fmla="*/ 21 w 71"/>
                <a:gd name="T21" fmla="*/ 0 h 19"/>
                <a:gd name="T22" fmla="*/ 21 w 71"/>
                <a:gd name="T23" fmla="*/ 15 h 19"/>
                <a:gd name="T24" fmla="*/ 16 w 71"/>
                <a:gd name="T25" fmla="*/ 9 h 19"/>
                <a:gd name="T26" fmla="*/ 21 w 71"/>
                <a:gd name="T27" fmla="*/ 4 h 19"/>
                <a:gd name="T28" fmla="*/ 27 w 71"/>
                <a:gd name="T29" fmla="*/ 9 h 19"/>
                <a:gd name="T30" fmla="*/ 21 w 71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19">
                  <a:moveTo>
                    <a:pt x="21" y="0"/>
                  </a:moveTo>
                  <a:cubicBezTo>
                    <a:pt x="17" y="0"/>
                    <a:pt x="13" y="3"/>
                    <a:pt x="12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5"/>
                    <a:pt x="17" y="19"/>
                    <a:pt x="21" y="19"/>
                  </a:cubicBezTo>
                  <a:cubicBezTo>
                    <a:pt x="26" y="19"/>
                    <a:pt x="30" y="15"/>
                    <a:pt x="31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"/>
                    <a:pt x="26" y="0"/>
                    <a:pt x="21" y="0"/>
                  </a:cubicBezTo>
                  <a:close/>
                  <a:moveTo>
                    <a:pt x="21" y="15"/>
                  </a:moveTo>
                  <a:cubicBezTo>
                    <a:pt x="18" y="15"/>
                    <a:pt x="16" y="12"/>
                    <a:pt x="16" y="9"/>
                  </a:cubicBezTo>
                  <a:cubicBezTo>
                    <a:pt x="16" y="6"/>
                    <a:pt x="18" y="4"/>
                    <a:pt x="21" y="4"/>
                  </a:cubicBezTo>
                  <a:cubicBezTo>
                    <a:pt x="24" y="4"/>
                    <a:pt x="27" y="6"/>
                    <a:pt x="27" y="9"/>
                  </a:cubicBezTo>
                  <a:cubicBezTo>
                    <a:pt x="27" y="12"/>
                    <a:pt x="24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2"/>
            <p:cNvSpPr>
              <a:spLocks noEditPoints="1"/>
            </p:cNvSpPr>
            <p:nvPr/>
          </p:nvSpPr>
          <p:spPr bwMode="auto">
            <a:xfrm>
              <a:off x="3175000" y="2101850"/>
              <a:ext cx="301625" cy="80963"/>
            </a:xfrm>
            <a:custGeom>
              <a:avLst/>
              <a:gdLst>
                <a:gd name="T0" fmla="*/ 44 w 71"/>
                <a:gd name="T1" fmla="*/ 0 h 19"/>
                <a:gd name="T2" fmla="*/ 35 w 71"/>
                <a:gd name="T3" fmla="*/ 7 h 19"/>
                <a:gd name="T4" fmla="*/ 0 w 71"/>
                <a:gd name="T5" fmla="*/ 7 h 19"/>
                <a:gd name="T6" fmla="*/ 0 w 71"/>
                <a:gd name="T7" fmla="*/ 11 h 19"/>
                <a:gd name="T8" fmla="*/ 35 w 71"/>
                <a:gd name="T9" fmla="*/ 11 h 19"/>
                <a:gd name="T10" fmla="*/ 44 w 71"/>
                <a:gd name="T11" fmla="*/ 19 h 19"/>
                <a:gd name="T12" fmla="*/ 54 w 71"/>
                <a:gd name="T13" fmla="*/ 11 h 19"/>
                <a:gd name="T14" fmla="*/ 71 w 71"/>
                <a:gd name="T15" fmla="*/ 11 h 19"/>
                <a:gd name="T16" fmla="*/ 71 w 71"/>
                <a:gd name="T17" fmla="*/ 7 h 19"/>
                <a:gd name="T18" fmla="*/ 54 w 71"/>
                <a:gd name="T19" fmla="*/ 7 h 19"/>
                <a:gd name="T20" fmla="*/ 44 w 71"/>
                <a:gd name="T21" fmla="*/ 0 h 19"/>
                <a:gd name="T22" fmla="*/ 44 w 71"/>
                <a:gd name="T23" fmla="*/ 15 h 19"/>
                <a:gd name="T24" fmla="*/ 39 w 71"/>
                <a:gd name="T25" fmla="*/ 9 h 19"/>
                <a:gd name="T26" fmla="*/ 44 w 71"/>
                <a:gd name="T27" fmla="*/ 4 h 19"/>
                <a:gd name="T28" fmla="*/ 50 w 71"/>
                <a:gd name="T29" fmla="*/ 9 h 19"/>
                <a:gd name="T30" fmla="*/ 44 w 71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19">
                  <a:moveTo>
                    <a:pt x="44" y="0"/>
                  </a:moveTo>
                  <a:cubicBezTo>
                    <a:pt x="40" y="0"/>
                    <a:pt x="36" y="3"/>
                    <a:pt x="35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6" y="16"/>
                    <a:pt x="40" y="19"/>
                    <a:pt x="44" y="19"/>
                  </a:cubicBezTo>
                  <a:cubicBezTo>
                    <a:pt x="49" y="19"/>
                    <a:pt x="53" y="16"/>
                    <a:pt x="5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3" y="3"/>
                    <a:pt x="49" y="0"/>
                    <a:pt x="44" y="0"/>
                  </a:cubicBezTo>
                  <a:close/>
                  <a:moveTo>
                    <a:pt x="44" y="15"/>
                  </a:moveTo>
                  <a:cubicBezTo>
                    <a:pt x="41" y="15"/>
                    <a:pt x="39" y="12"/>
                    <a:pt x="39" y="9"/>
                  </a:cubicBezTo>
                  <a:cubicBezTo>
                    <a:pt x="39" y="6"/>
                    <a:pt x="41" y="4"/>
                    <a:pt x="44" y="4"/>
                  </a:cubicBezTo>
                  <a:cubicBezTo>
                    <a:pt x="47" y="4"/>
                    <a:pt x="50" y="6"/>
                    <a:pt x="50" y="9"/>
                  </a:cubicBezTo>
                  <a:cubicBezTo>
                    <a:pt x="50" y="12"/>
                    <a:pt x="47" y="15"/>
                    <a:pt x="4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3"/>
            <p:cNvSpPr>
              <a:spLocks noEditPoints="1"/>
            </p:cNvSpPr>
            <p:nvPr/>
          </p:nvSpPr>
          <p:spPr bwMode="auto">
            <a:xfrm>
              <a:off x="3175000" y="2203450"/>
              <a:ext cx="301625" cy="77788"/>
            </a:xfrm>
            <a:custGeom>
              <a:avLst/>
              <a:gdLst>
                <a:gd name="T0" fmla="*/ 27 w 71"/>
                <a:gd name="T1" fmla="*/ 0 h 18"/>
                <a:gd name="T2" fmla="*/ 18 w 71"/>
                <a:gd name="T3" fmla="*/ 7 h 18"/>
                <a:gd name="T4" fmla="*/ 0 w 71"/>
                <a:gd name="T5" fmla="*/ 7 h 18"/>
                <a:gd name="T6" fmla="*/ 0 w 71"/>
                <a:gd name="T7" fmla="*/ 11 h 18"/>
                <a:gd name="T8" fmla="*/ 18 w 71"/>
                <a:gd name="T9" fmla="*/ 11 h 18"/>
                <a:gd name="T10" fmla="*/ 27 w 71"/>
                <a:gd name="T11" fmla="*/ 18 h 18"/>
                <a:gd name="T12" fmla="*/ 36 w 71"/>
                <a:gd name="T13" fmla="*/ 11 h 18"/>
                <a:gd name="T14" fmla="*/ 71 w 71"/>
                <a:gd name="T15" fmla="*/ 11 h 18"/>
                <a:gd name="T16" fmla="*/ 71 w 71"/>
                <a:gd name="T17" fmla="*/ 7 h 18"/>
                <a:gd name="T18" fmla="*/ 36 w 71"/>
                <a:gd name="T19" fmla="*/ 7 h 18"/>
                <a:gd name="T20" fmla="*/ 27 w 71"/>
                <a:gd name="T21" fmla="*/ 0 h 18"/>
                <a:gd name="T22" fmla="*/ 27 w 71"/>
                <a:gd name="T23" fmla="*/ 14 h 18"/>
                <a:gd name="T24" fmla="*/ 22 w 71"/>
                <a:gd name="T25" fmla="*/ 9 h 18"/>
                <a:gd name="T26" fmla="*/ 27 w 71"/>
                <a:gd name="T27" fmla="*/ 4 h 18"/>
                <a:gd name="T28" fmla="*/ 33 w 71"/>
                <a:gd name="T29" fmla="*/ 9 h 18"/>
                <a:gd name="T30" fmla="*/ 27 w 71"/>
                <a:gd name="T3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18">
                  <a:moveTo>
                    <a:pt x="27" y="0"/>
                  </a:moveTo>
                  <a:cubicBezTo>
                    <a:pt x="23" y="0"/>
                    <a:pt x="19" y="3"/>
                    <a:pt x="18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5"/>
                    <a:pt x="23" y="18"/>
                    <a:pt x="27" y="18"/>
                  </a:cubicBezTo>
                  <a:cubicBezTo>
                    <a:pt x="32" y="18"/>
                    <a:pt x="36" y="15"/>
                    <a:pt x="36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2" y="0"/>
                    <a:pt x="27" y="0"/>
                  </a:cubicBezTo>
                  <a:close/>
                  <a:moveTo>
                    <a:pt x="27" y="14"/>
                  </a:moveTo>
                  <a:cubicBezTo>
                    <a:pt x="24" y="14"/>
                    <a:pt x="22" y="12"/>
                    <a:pt x="22" y="9"/>
                  </a:cubicBezTo>
                  <a:cubicBezTo>
                    <a:pt x="22" y="6"/>
                    <a:pt x="24" y="4"/>
                    <a:pt x="27" y="4"/>
                  </a:cubicBezTo>
                  <a:cubicBezTo>
                    <a:pt x="30" y="4"/>
                    <a:pt x="33" y="6"/>
                    <a:pt x="33" y="9"/>
                  </a:cubicBezTo>
                  <a:cubicBezTo>
                    <a:pt x="33" y="12"/>
                    <a:pt x="30" y="14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743411" y="426094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023906" y="426094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40" name="文本框 39"/>
          <p:cNvSpPr txBox="1"/>
          <p:nvPr/>
        </p:nvSpPr>
        <p:spPr>
          <a:xfrm rot="17567399">
            <a:off x="2076548" y="2450430"/>
            <a:ext cx="1930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小鹿极简主义设计，极致简约风潮流所向，通用设计完美兼容。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323984" y="1399750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052926" y="1399750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43" name="文本框 42"/>
          <p:cNvSpPr txBox="1"/>
          <p:nvPr/>
        </p:nvSpPr>
        <p:spPr>
          <a:xfrm rot="17567399">
            <a:off x="3715294" y="2450431"/>
            <a:ext cx="1930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小鹿极简主义设计，极致简约风潮流所向，通用设计完美兼容。</a:t>
            </a:r>
          </a:p>
        </p:txBody>
      </p:sp>
      <p:sp>
        <p:nvSpPr>
          <p:cNvPr id="44" name="文本框 43"/>
          <p:cNvSpPr txBox="1"/>
          <p:nvPr/>
        </p:nvSpPr>
        <p:spPr>
          <a:xfrm rot="17567399">
            <a:off x="5262182" y="2559919"/>
            <a:ext cx="1930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小鹿极简主义设计，极致简约风潮流所向，通用设计完美兼容。</a:t>
            </a:r>
          </a:p>
        </p:txBody>
      </p:sp>
      <p:sp>
        <p:nvSpPr>
          <p:cNvPr id="45" name="文本框 44"/>
          <p:cNvSpPr txBox="1"/>
          <p:nvPr/>
        </p:nvSpPr>
        <p:spPr>
          <a:xfrm rot="17567399">
            <a:off x="6900928" y="2559920"/>
            <a:ext cx="1930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小鹿极简主义设计，极致简约风潮流所向，通用设计完美兼容。</a:t>
            </a:r>
          </a:p>
        </p:txBody>
      </p:sp>
      <p:sp>
        <p:nvSpPr>
          <p:cNvPr id="46" name="矩形 124"/>
          <p:cNvSpPr>
            <a:spLocks noChangeArrowheads="1"/>
          </p:cNvSpPr>
          <p:nvPr/>
        </p:nvSpPr>
        <p:spPr bwMode="auto">
          <a:xfrm>
            <a:off x="804671" y="4999049"/>
            <a:ext cx="1059814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262423"/>
                </a:solidFill>
                <a:latin typeface="宋体" panose="02010600030101010101" pitchFamily="2" charset="-122"/>
              </a:rPr>
              <a:t>小鹿极简主义设计，极致简约风潮流所向，通用设计，完美兼容，打造最实用，最具个性的演示方案，让你的演示卓越非凡。小鹿极简主义设计，极致简约风潮流所向，通用设计，完美兼容，打造最实用，最具个性的演示方案，让你的演示卓越非凡。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04671" y="4899033"/>
            <a:ext cx="1040389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254500" y="3978383"/>
            <a:ext cx="369715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12789" y="4529841"/>
            <a:ext cx="3231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98613" y="4748213"/>
            <a:ext cx="2246313" cy="128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9"/>
          <p:cNvSpPr/>
          <p:nvPr/>
        </p:nvSpPr>
        <p:spPr bwMode="auto">
          <a:xfrm>
            <a:off x="3844925" y="4681538"/>
            <a:ext cx="2251075" cy="195263"/>
          </a:xfrm>
          <a:custGeom>
            <a:avLst/>
            <a:gdLst>
              <a:gd name="T0" fmla="*/ 0 w 1418"/>
              <a:gd name="T1" fmla="*/ 0 h 123"/>
              <a:gd name="T2" fmla="*/ 0 w 1418"/>
              <a:gd name="T3" fmla="*/ 42 h 123"/>
              <a:gd name="T4" fmla="*/ 0 w 1418"/>
              <a:gd name="T5" fmla="*/ 123 h 123"/>
              <a:gd name="T6" fmla="*/ 1418 w 1418"/>
              <a:gd name="T7" fmla="*/ 123 h 123"/>
              <a:gd name="T8" fmla="*/ 1418 w 1418"/>
              <a:gd name="T9" fmla="*/ 0 h 123"/>
              <a:gd name="T10" fmla="*/ 0 w 1418"/>
              <a:gd name="T11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8" h="123">
                <a:moveTo>
                  <a:pt x="0" y="0"/>
                </a:moveTo>
                <a:lnTo>
                  <a:pt x="0" y="42"/>
                </a:lnTo>
                <a:lnTo>
                  <a:pt x="0" y="123"/>
                </a:lnTo>
                <a:lnTo>
                  <a:pt x="1418" y="123"/>
                </a:lnTo>
                <a:lnTo>
                  <a:pt x="14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30"/>
          <p:cNvSpPr/>
          <p:nvPr/>
        </p:nvSpPr>
        <p:spPr bwMode="auto">
          <a:xfrm>
            <a:off x="6096000" y="4570413"/>
            <a:ext cx="2251075" cy="306388"/>
          </a:xfrm>
          <a:custGeom>
            <a:avLst/>
            <a:gdLst>
              <a:gd name="T0" fmla="*/ 0 w 1418"/>
              <a:gd name="T1" fmla="*/ 0 h 193"/>
              <a:gd name="T2" fmla="*/ 0 w 1418"/>
              <a:gd name="T3" fmla="*/ 70 h 193"/>
              <a:gd name="T4" fmla="*/ 0 w 1418"/>
              <a:gd name="T5" fmla="*/ 193 h 193"/>
              <a:gd name="T6" fmla="*/ 1418 w 1418"/>
              <a:gd name="T7" fmla="*/ 193 h 193"/>
              <a:gd name="T8" fmla="*/ 1418 w 1418"/>
              <a:gd name="T9" fmla="*/ 0 h 193"/>
              <a:gd name="T10" fmla="*/ 0 w 1418"/>
              <a:gd name="T11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8" h="193">
                <a:moveTo>
                  <a:pt x="0" y="0"/>
                </a:moveTo>
                <a:lnTo>
                  <a:pt x="0" y="70"/>
                </a:lnTo>
                <a:lnTo>
                  <a:pt x="0" y="193"/>
                </a:lnTo>
                <a:lnTo>
                  <a:pt x="1418" y="193"/>
                </a:lnTo>
                <a:lnTo>
                  <a:pt x="14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31"/>
          <p:cNvSpPr/>
          <p:nvPr/>
        </p:nvSpPr>
        <p:spPr bwMode="auto">
          <a:xfrm>
            <a:off x="8347075" y="4410075"/>
            <a:ext cx="2251075" cy="466725"/>
          </a:xfrm>
          <a:custGeom>
            <a:avLst/>
            <a:gdLst>
              <a:gd name="T0" fmla="*/ 0 w 1418"/>
              <a:gd name="T1" fmla="*/ 0 h 294"/>
              <a:gd name="T2" fmla="*/ 0 w 1418"/>
              <a:gd name="T3" fmla="*/ 101 h 294"/>
              <a:gd name="T4" fmla="*/ 0 w 1418"/>
              <a:gd name="T5" fmla="*/ 294 h 294"/>
              <a:gd name="T6" fmla="*/ 1418 w 1418"/>
              <a:gd name="T7" fmla="*/ 294 h 294"/>
              <a:gd name="T8" fmla="*/ 1418 w 1418"/>
              <a:gd name="T9" fmla="*/ 0 h 294"/>
              <a:gd name="T10" fmla="*/ 0 w 1418"/>
              <a:gd name="T11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8" h="294">
                <a:moveTo>
                  <a:pt x="0" y="0"/>
                </a:moveTo>
                <a:lnTo>
                  <a:pt x="0" y="101"/>
                </a:lnTo>
                <a:lnTo>
                  <a:pt x="0" y="294"/>
                </a:lnTo>
                <a:lnTo>
                  <a:pt x="1418" y="294"/>
                </a:lnTo>
                <a:lnTo>
                  <a:pt x="14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2"/>
          <p:cNvSpPr>
            <a:spLocks noEditPoints="1"/>
          </p:cNvSpPr>
          <p:nvPr/>
        </p:nvSpPr>
        <p:spPr bwMode="auto">
          <a:xfrm>
            <a:off x="1589088" y="5389563"/>
            <a:ext cx="9009063" cy="296863"/>
          </a:xfrm>
          <a:custGeom>
            <a:avLst/>
            <a:gdLst>
              <a:gd name="T0" fmla="*/ 1859 w 2125"/>
              <a:gd name="T1" fmla="*/ 0 h 70"/>
              <a:gd name="T2" fmla="*/ 1366 w 2125"/>
              <a:gd name="T3" fmla="*/ 28 h 70"/>
              <a:gd name="T4" fmla="*/ 1303 w 2125"/>
              <a:gd name="T5" fmla="*/ 28 h 70"/>
              <a:gd name="T6" fmla="*/ 820 w 2125"/>
              <a:gd name="T7" fmla="*/ 2 h 70"/>
              <a:gd name="T8" fmla="*/ 284 w 2125"/>
              <a:gd name="T9" fmla="*/ 28 h 70"/>
              <a:gd name="T10" fmla="*/ 220 w 2125"/>
              <a:gd name="T11" fmla="*/ 28 h 70"/>
              <a:gd name="T12" fmla="*/ 0 w 2125"/>
              <a:gd name="T13" fmla="*/ 33 h 70"/>
              <a:gd name="T14" fmla="*/ 219 w 2125"/>
              <a:gd name="T15" fmla="*/ 35 h 70"/>
              <a:gd name="T16" fmla="*/ 284 w 2125"/>
              <a:gd name="T17" fmla="*/ 35 h 70"/>
              <a:gd name="T18" fmla="*/ 788 w 2125"/>
              <a:gd name="T19" fmla="*/ 33 h 70"/>
              <a:gd name="T20" fmla="*/ 820 w 2125"/>
              <a:gd name="T21" fmla="*/ 67 h 70"/>
              <a:gd name="T22" fmla="*/ 853 w 2125"/>
              <a:gd name="T23" fmla="*/ 33 h 70"/>
              <a:gd name="T24" fmla="*/ 1302 w 2125"/>
              <a:gd name="T25" fmla="*/ 37 h 70"/>
              <a:gd name="T26" fmla="*/ 1367 w 2125"/>
              <a:gd name="T27" fmla="*/ 37 h 70"/>
              <a:gd name="T28" fmla="*/ 1827 w 2125"/>
              <a:gd name="T29" fmla="*/ 33 h 70"/>
              <a:gd name="T30" fmla="*/ 1892 w 2125"/>
              <a:gd name="T31" fmla="*/ 33 h 70"/>
              <a:gd name="T32" fmla="*/ 2125 w 2125"/>
              <a:gd name="T33" fmla="*/ 28 h 70"/>
              <a:gd name="T34" fmla="*/ 278 w 2125"/>
              <a:gd name="T35" fmla="*/ 35 h 70"/>
              <a:gd name="T36" fmla="*/ 225 w 2125"/>
              <a:gd name="T37" fmla="*/ 35 h 70"/>
              <a:gd name="T38" fmla="*/ 226 w 2125"/>
              <a:gd name="T39" fmla="*/ 28 h 70"/>
              <a:gd name="T40" fmla="*/ 278 w 2125"/>
              <a:gd name="T41" fmla="*/ 28 h 70"/>
              <a:gd name="T42" fmla="*/ 278 w 2125"/>
              <a:gd name="T43" fmla="*/ 35 h 70"/>
              <a:gd name="T44" fmla="*/ 820 w 2125"/>
              <a:gd name="T45" fmla="*/ 61 h 70"/>
              <a:gd name="T46" fmla="*/ 794 w 2125"/>
              <a:gd name="T47" fmla="*/ 33 h 70"/>
              <a:gd name="T48" fmla="*/ 820 w 2125"/>
              <a:gd name="T49" fmla="*/ 8 h 70"/>
              <a:gd name="T50" fmla="*/ 847 w 2125"/>
              <a:gd name="T51" fmla="*/ 33 h 70"/>
              <a:gd name="T52" fmla="*/ 1361 w 2125"/>
              <a:gd name="T53" fmla="*/ 37 h 70"/>
              <a:gd name="T54" fmla="*/ 1308 w 2125"/>
              <a:gd name="T55" fmla="*/ 37 h 70"/>
              <a:gd name="T56" fmla="*/ 1310 w 2125"/>
              <a:gd name="T57" fmla="*/ 28 h 70"/>
              <a:gd name="T58" fmla="*/ 1360 w 2125"/>
              <a:gd name="T59" fmla="*/ 28 h 70"/>
              <a:gd name="T60" fmla="*/ 1361 w 2125"/>
              <a:gd name="T61" fmla="*/ 37 h 70"/>
              <a:gd name="T62" fmla="*/ 1833 w 2125"/>
              <a:gd name="T63" fmla="*/ 33 h 70"/>
              <a:gd name="T64" fmla="*/ 1833 w 2125"/>
              <a:gd name="T65" fmla="*/ 28 h 70"/>
              <a:gd name="T66" fmla="*/ 1886 w 2125"/>
              <a:gd name="T67" fmla="*/ 28 h 70"/>
              <a:gd name="T68" fmla="*/ 1886 w 2125"/>
              <a:gd name="T69" fmla="*/ 3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25" h="70">
                <a:moveTo>
                  <a:pt x="1892" y="28"/>
                </a:moveTo>
                <a:cubicBezTo>
                  <a:pt x="1890" y="12"/>
                  <a:pt x="1876" y="0"/>
                  <a:pt x="1859" y="0"/>
                </a:cubicBezTo>
                <a:cubicBezTo>
                  <a:pt x="1843" y="0"/>
                  <a:pt x="1829" y="12"/>
                  <a:pt x="1827" y="28"/>
                </a:cubicBezTo>
                <a:cubicBezTo>
                  <a:pt x="1366" y="28"/>
                  <a:pt x="1366" y="28"/>
                  <a:pt x="1366" y="28"/>
                </a:cubicBezTo>
                <a:cubicBezTo>
                  <a:pt x="1362" y="15"/>
                  <a:pt x="1350" y="5"/>
                  <a:pt x="1335" y="5"/>
                </a:cubicBezTo>
                <a:cubicBezTo>
                  <a:pt x="1320" y="5"/>
                  <a:pt x="1307" y="15"/>
                  <a:pt x="1303" y="28"/>
                </a:cubicBezTo>
                <a:cubicBezTo>
                  <a:pt x="853" y="28"/>
                  <a:pt x="853" y="28"/>
                  <a:pt x="853" y="28"/>
                </a:cubicBezTo>
                <a:cubicBezTo>
                  <a:pt x="850" y="13"/>
                  <a:pt x="836" y="2"/>
                  <a:pt x="820" y="2"/>
                </a:cubicBezTo>
                <a:cubicBezTo>
                  <a:pt x="805" y="2"/>
                  <a:pt x="791" y="13"/>
                  <a:pt x="788" y="28"/>
                </a:cubicBezTo>
                <a:cubicBezTo>
                  <a:pt x="284" y="28"/>
                  <a:pt x="284" y="28"/>
                  <a:pt x="284" y="28"/>
                </a:cubicBezTo>
                <a:cubicBezTo>
                  <a:pt x="281" y="13"/>
                  <a:pt x="268" y="2"/>
                  <a:pt x="252" y="2"/>
                </a:cubicBezTo>
                <a:cubicBezTo>
                  <a:pt x="236" y="2"/>
                  <a:pt x="223" y="13"/>
                  <a:pt x="22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3"/>
                  <a:pt x="0" y="33"/>
                  <a:pt x="0" y="33"/>
                </a:cubicBezTo>
                <a:cubicBezTo>
                  <a:pt x="219" y="33"/>
                  <a:pt x="219" y="33"/>
                  <a:pt x="219" y="33"/>
                </a:cubicBezTo>
                <a:cubicBezTo>
                  <a:pt x="219" y="34"/>
                  <a:pt x="219" y="34"/>
                  <a:pt x="219" y="35"/>
                </a:cubicBezTo>
                <a:cubicBezTo>
                  <a:pt x="219" y="53"/>
                  <a:pt x="234" y="67"/>
                  <a:pt x="252" y="67"/>
                </a:cubicBezTo>
                <a:cubicBezTo>
                  <a:pt x="270" y="67"/>
                  <a:pt x="284" y="53"/>
                  <a:pt x="284" y="35"/>
                </a:cubicBezTo>
                <a:cubicBezTo>
                  <a:pt x="284" y="34"/>
                  <a:pt x="284" y="34"/>
                  <a:pt x="284" y="33"/>
                </a:cubicBezTo>
                <a:cubicBezTo>
                  <a:pt x="788" y="33"/>
                  <a:pt x="788" y="33"/>
                  <a:pt x="788" y="33"/>
                </a:cubicBezTo>
                <a:cubicBezTo>
                  <a:pt x="788" y="34"/>
                  <a:pt x="788" y="34"/>
                  <a:pt x="788" y="35"/>
                </a:cubicBezTo>
                <a:cubicBezTo>
                  <a:pt x="788" y="53"/>
                  <a:pt x="802" y="67"/>
                  <a:pt x="820" y="67"/>
                </a:cubicBezTo>
                <a:cubicBezTo>
                  <a:pt x="838" y="67"/>
                  <a:pt x="853" y="53"/>
                  <a:pt x="853" y="35"/>
                </a:cubicBezTo>
                <a:cubicBezTo>
                  <a:pt x="853" y="34"/>
                  <a:pt x="853" y="34"/>
                  <a:pt x="853" y="33"/>
                </a:cubicBezTo>
                <a:cubicBezTo>
                  <a:pt x="1302" y="33"/>
                  <a:pt x="1302" y="33"/>
                  <a:pt x="1302" y="33"/>
                </a:cubicBezTo>
                <a:cubicBezTo>
                  <a:pt x="1302" y="35"/>
                  <a:pt x="1302" y="36"/>
                  <a:pt x="1302" y="37"/>
                </a:cubicBezTo>
                <a:cubicBezTo>
                  <a:pt x="1302" y="55"/>
                  <a:pt x="1317" y="70"/>
                  <a:pt x="1335" y="70"/>
                </a:cubicBezTo>
                <a:cubicBezTo>
                  <a:pt x="1353" y="70"/>
                  <a:pt x="1367" y="55"/>
                  <a:pt x="1367" y="37"/>
                </a:cubicBezTo>
                <a:cubicBezTo>
                  <a:pt x="1367" y="36"/>
                  <a:pt x="1367" y="35"/>
                  <a:pt x="1367" y="33"/>
                </a:cubicBezTo>
                <a:cubicBezTo>
                  <a:pt x="1827" y="33"/>
                  <a:pt x="1827" y="33"/>
                  <a:pt x="1827" y="33"/>
                </a:cubicBezTo>
                <a:cubicBezTo>
                  <a:pt x="1827" y="51"/>
                  <a:pt x="1842" y="65"/>
                  <a:pt x="1859" y="65"/>
                </a:cubicBezTo>
                <a:cubicBezTo>
                  <a:pt x="1877" y="65"/>
                  <a:pt x="1891" y="51"/>
                  <a:pt x="1892" y="33"/>
                </a:cubicBezTo>
                <a:cubicBezTo>
                  <a:pt x="2125" y="33"/>
                  <a:pt x="2125" y="33"/>
                  <a:pt x="2125" y="33"/>
                </a:cubicBezTo>
                <a:cubicBezTo>
                  <a:pt x="2125" y="28"/>
                  <a:pt x="2125" y="28"/>
                  <a:pt x="2125" y="28"/>
                </a:cubicBezTo>
                <a:lnTo>
                  <a:pt x="1892" y="28"/>
                </a:lnTo>
                <a:close/>
                <a:moveTo>
                  <a:pt x="278" y="35"/>
                </a:moveTo>
                <a:cubicBezTo>
                  <a:pt x="278" y="49"/>
                  <a:pt x="266" y="61"/>
                  <a:pt x="252" y="61"/>
                </a:cubicBezTo>
                <a:cubicBezTo>
                  <a:pt x="237" y="61"/>
                  <a:pt x="225" y="49"/>
                  <a:pt x="225" y="35"/>
                </a:cubicBezTo>
                <a:cubicBezTo>
                  <a:pt x="225" y="34"/>
                  <a:pt x="225" y="34"/>
                  <a:pt x="225" y="33"/>
                </a:cubicBezTo>
                <a:cubicBezTo>
                  <a:pt x="225" y="32"/>
                  <a:pt x="226" y="30"/>
                  <a:pt x="226" y="28"/>
                </a:cubicBezTo>
                <a:cubicBezTo>
                  <a:pt x="229" y="17"/>
                  <a:pt x="239" y="8"/>
                  <a:pt x="252" y="8"/>
                </a:cubicBezTo>
                <a:cubicBezTo>
                  <a:pt x="264" y="8"/>
                  <a:pt x="275" y="17"/>
                  <a:pt x="278" y="28"/>
                </a:cubicBezTo>
                <a:cubicBezTo>
                  <a:pt x="278" y="30"/>
                  <a:pt x="278" y="32"/>
                  <a:pt x="278" y="33"/>
                </a:cubicBezTo>
                <a:cubicBezTo>
                  <a:pt x="278" y="34"/>
                  <a:pt x="278" y="34"/>
                  <a:pt x="278" y="35"/>
                </a:cubicBezTo>
                <a:close/>
                <a:moveTo>
                  <a:pt x="847" y="35"/>
                </a:moveTo>
                <a:cubicBezTo>
                  <a:pt x="847" y="49"/>
                  <a:pt x="835" y="61"/>
                  <a:pt x="820" y="61"/>
                </a:cubicBezTo>
                <a:cubicBezTo>
                  <a:pt x="806" y="61"/>
                  <a:pt x="794" y="49"/>
                  <a:pt x="794" y="35"/>
                </a:cubicBezTo>
                <a:cubicBezTo>
                  <a:pt x="794" y="34"/>
                  <a:pt x="794" y="34"/>
                  <a:pt x="794" y="33"/>
                </a:cubicBezTo>
                <a:cubicBezTo>
                  <a:pt x="794" y="32"/>
                  <a:pt x="794" y="30"/>
                  <a:pt x="795" y="28"/>
                </a:cubicBezTo>
                <a:cubicBezTo>
                  <a:pt x="797" y="17"/>
                  <a:pt x="808" y="8"/>
                  <a:pt x="820" y="8"/>
                </a:cubicBezTo>
                <a:cubicBezTo>
                  <a:pt x="833" y="8"/>
                  <a:pt x="843" y="17"/>
                  <a:pt x="846" y="28"/>
                </a:cubicBezTo>
                <a:cubicBezTo>
                  <a:pt x="847" y="30"/>
                  <a:pt x="847" y="32"/>
                  <a:pt x="847" y="33"/>
                </a:cubicBezTo>
                <a:cubicBezTo>
                  <a:pt x="847" y="34"/>
                  <a:pt x="847" y="34"/>
                  <a:pt x="847" y="35"/>
                </a:cubicBezTo>
                <a:close/>
                <a:moveTo>
                  <a:pt x="1361" y="37"/>
                </a:moveTo>
                <a:cubicBezTo>
                  <a:pt x="1361" y="52"/>
                  <a:pt x="1350" y="64"/>
                  <a:pt x="1335" y="64"/>
                </a:cubicBezTo>
                <a:cubicBezTo>
                  <a:pt x="1320" y="64"/>
                  <a:pt x="1308" y="52"/>
                  <a:pt x="1308" y="37"/>
                </a:cubicBezTo>
                <a:cubicBezTo>
                  <a:pt x="1308" y="36"/>
                  <a:pt x="1308" y="34"/>
                  <a:pt x="1308" y="33"/>
                </a:cubicBezTo>
                <a:cubicBezTo>
                  <a:pt x="1309" y="32"/>
                  <a:pt x="1309" y="30"/>
                  <a:pt x="1310" y="28"/>
                </a:cubicBezTo>
                <a:cubicBezTo>
                  <a:pt x="1313" y="18"/>
                  <a:pt x="1323" y="11"/>
                  <a:pt x="1335" y="11"/>
                </a:cubicBezTo>
                <a:cubicBezTo>
                  <a:pt x="1346" y="11"/>
                  <a:pt x="1356" y="18"/>
                  <a:pt x="1360" y="28"/>
                </a:cubicBezTo>
                <a:cubicBezTo>
                  <a:pt x="1360" y="30"/>
                  <a:pt x="1361" y="32"/>
                  <a:pt x="1361" y="33"/>
                </a:cubicBezTo>
                <a:cubicBezTo>
                  <a:pt x="1361" y="34"/>
                  <a:pt x="1361" y="36"/>
                  <a:pt x="1361" y="37"/>
                </a:cubicBezTo>
                <a:close/>
                <a:moveTo>
                  <a:pt x="1859" y="59"/>
                </a:moveTo>
                <a:cubicBezTo>
                  <a:pt x="1845" y="59"/>
                  <a:pt x="1833" y="48"/>
                  <a:pt x="1833" y="33"/>
                </a:cubicBezTo>
                <a:cubicBezTo>
                  <a:pt x="1833" y="33"/>
                  <a:pt x="1833" y="33"/>
                  <a:pt x="1833" y="32"/>
                </a:cubicBezTo>
                <a:cubicBezTo>
                  <a:pt x="1833" y="31"/>
                  <a:pt x="1833" y="30"/>
                  <a:pt x="1833" y="28"/>
                </a:cubicBezTo>
                <a:cubicBezTo>
                  <a:pt x="1835" y="16"/>
                  <a:pt x="1846" y="6"/>
                  <a:pt x="1859" y="6"/>
                </a:cubicBezTo>
                <a:cubicBezTo>
                  <a:pt x="1873" y="6"/>
                  <a:pt x="1884" y="16"/>
                  <a:pt x="1886" y="28"/>
                </a:cubicBezTo>
                <a:cubicBezTo>
                  <a:pt x="1886" y="30"/>
                  <a:pt x="1886" y="31"/>
                  <a:pt x="1886" y="32"/>
                </a:cubicBezTo>
                <a:cubicBezTo>
                  <a:pt x="1886" y="33"/>
                  <a:pt x="1886" y="33"/>
                  <a:pt x="1886" y="33"/>
                </a:cubicBezTo>
                <a:cubicBezTo>
                  <a:pt x="1885" y="48"/>
                  <a:pt x="1874" y="59"/>
                  <a:pt x="1859" y="59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>
            <a:off x="2573338" y="5453063"/>
            <a:ext cx="165100" cy="1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>
            <a:off x="4984750" y="5453063"/>
            <a:ext cx="165100" cy="16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35"/>
          <p:cNvSpPr>
            <a:spLocks noChangeArrowheads="1"/>
          </p:cNvSpPr>
          <p:nvPr/>
        </p:nvSpPr>
        <p:spPr bwMode="auto">
          <a:xfrm>
            <a:off x="7164388" y="546576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36"/>
          <p:cNvSpPr>
            <a:spLocks noChangeArrowheads="1"/>
          </p:cNvSpPr>
          <p:nvPr/>
        </p:nvSpPr>
        <p:spPr bwMode="auto">
          <a:xfrm>
            <a:off x="9390063" y="5445125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9458325" y="4876800"/>
            <a:ext cx="25400" cy="5127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7235825" y="4876800"/>
            <a:ext cx="25400" cy="5381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5057775" y="4876800"/>
            <a:ext cx="20638" cy="5381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2644775" y="4876800"/>
            <a:ext cx="25400" cy="5381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42"/>
          <p:cNvSpPr>
            <a:spLocks noEditPoints="1"/>
          </p:cNvSpPr>
          <p:nvPr/>
        </p:nvSpPr>
        <p:spPr bwMode="auto">
          <a:xfrm>
            <a:off x="9461500" y="2954338"/>
            <a:ext cx="22225" cy="1200150"/>
          </a:xfrm>
          <a:custGeom>
            <a:avLst/>
            <a:gdLst>
              <a:gd name="T0" fmla="*/ 14 w 14"/>
              <a:gd name="T1" fmla="*/ 756 h 756"/>
              <a:gd name="T2" fmla="*/ 0 w 14"/>
              <a:gd name="T3" fmla="*/ 756 h 756"/>
              <a:gd name="T4" fmla="*/ 0 w 14"/>
              <a:gd name="T5" fmla="*/ 705 h 756"/>
              <a:gd name="T6" fmla="*/ 14 w 14"/>
              <a:gd name="T7" fmla="*/ 705 h 756"/>
              <a:gd name="T8" fmla="*/ 14 w 14"/>
              <a:gd name="T9" fmla="*/ 756 h 756"/>
              <a:gd name="T10" fmla="*/ 14 w 14"/>
              <a:gd name="T11" fmla="*/ 655 h 756"/>
              <a:gd name="T12" fmla="*/ 0 w 14"/>
              <a:gd name="T13" fmla="*/ 655 h 756"/>
              <a:gd name="T14" fmla="*/ 0 w 14"/>
              <a:gd name="T15" fmla="*/ 604 h 756"/>
              <a:gd name="T16" fmla="*/ 14 w 14"/>
              <a:gd name="T17" fmla="*/ 604 h 756"/>
              <a:gd name="T18" fmla="*/ 14 w 14"/>
              <a:gd name="T19" fmla="*/ 655 h 756"/>
              <a:gd name="T20" fmla="*/ 14 w 14"/>
              <a:gd name="T21" fmla="*/ 553 h 756"/>
              <a:gd name="T22" fmla="*/ 0 w 14"/>
              <a:gd name="T23" fmla="*/ 553 h 756"/>
              <a:gd name="T24" fmla="*/ 0 w 14"/>
              <a:gd name="T25" fmla="*/ 505 h 756"/>
              <a:gd name="T26" fmla="*/ 14 w 14"/>
              <a:gd name="T27" fmla="*/ 505 h 756"/>
              <a:gd name="T28" fmla="*/ 14 w 14"/>
              <a:gd name="T29" fmla="*/ 553 h 756"/>
              <a:gd name="T30" fmla="*/ 14 w 14"/>
              <a:gd name="T31" fmla="*/ 454 h 756"/>
              <a:gd name="T32" fmla="*/ 0 w 14"/>
              <a:gd name="T33" fmla="*/ 454 h 756"/>
              <a:gd name="T34" fmla="*/ 0 w 14"/>
              <a:gd name="T35" fmla="*/ 403 h 756"/>
              <a:gd name="T36" fmla="*/ 14 w 14"/>
              <a:gd name="T37" fmla="*/ 403 h 756"/>
              <a:gd name="T38" fmla="*/ 14 w 14"/>
              <a:gd name="T39" fmla="*/ 454 h 756"/>
              <a:gd name="T40" fmla="*/ 14 w 14"/>
              <a:gd name="T41" fmla="*/ 353 h 756"/>
              <a:gd name="T42" fmla="*/ 0 w 14"/>
              <a:gd name="T43" fmla="*/ 353 h 756"/>
              <a:gd name="T44" fmla="*/ 0 w 14"/>
              <a:gd name="T45" fmla="*/ 302 h 756"/>
              <a:gd name="T46" fmla="*/ 14 w 14"/>
              <a:gd name="T47" fmla="*/ 302 h 756"/>
              <a:gd name="T48" fmla="*/ 14 w 14"/>
              <a:gd name="T49" fmla="*/ 353 h 756"/>
              <a:gd name="T50" fmla="*/ 14 w 14"/>
              <a:gd name="T51" fmla="*/ 251 h 756"/>
              <a:gd name="T52" fmla="*/ 0 w 14"/>
              <a:gd name="T53" fmla="*/ 251 h 756"/>
              <a:gd name="T54" fmla="*/ 0 w 14"/>
              <a:gd name="T55" fmla="*/ 200 h 756"/>
              <a:gd name="T56" fmla="*/ 14 w 14"/>
              <a:gd name="T57" fmla="*/ 200 h 756"/>
              <a:gd name="T58" fmla="*/ 14 w 14"/>
              <a:gd name="T59" fmla="*/ 251 h 756"/>
              <a:gd name="T60" fmla="*/ 14 w 14"/>
              <a:gd name="T61" fmla="*/ 150 h 756"/>
              <a:gd name="T62" fmla="*/ 0 w 14"/>
              <a:gd name="T63" fmla="*/ 150 h 756"/>
              <a:gd name="T64" fmla="*/ 0 w 14"/>
              <a:gd name="T65" fmla="*/ 99 h 756"/>
              <a:gd name="T66" fmla="*/ 14 w 14"/>
              <a:gd name="T67" fmla="*/ 99 h 756"/>
              <a:gd name="T68" fmla="*/ 14 w 14"/>
              <a:gd name="T69" fmla="*/ 150 h 756"/>
              <a:gd name="T70" fmla="*/ 14 w 14"/>
              <a:gd name="T71" fmla="*/ 48 h 756"/>
              <a:gd name="T72" fmla="*/ 0 w 14"/>
              <a:gd name="T73" fmla="*/ 48 h 756"/>
              <a:gd name="T74" fmla="*/ 0 w 14"/>
              <a:gd name="T75" fmla="*/ 0 h 756"/>
              <a:gd name="T76" fmla="*/ 14 w 14"/>
              <a:gd name="T77" fmla="*/ 0 h 756"/>
              <a:gd name="T78" fmla="*/ 14 w 14"/>
              <a:gd name="T79" fmla="*/ 48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" h="756">
                <a:moveTo>
                  <a:pt x="14" y="756"/>
                </a:moveTo>
                <a:lnTo>
                  <a:pt x="0" y="756"/>
                </a:lnTo>
                <a:lnTo>
                  <a:pt x="0" y="705"/>
                </a:lnTo>
                <a:lnTo>
                  <a:pt x="14" y="705"/>
                </a:lnTo>
                <a:lnTo>
                  <a:pt x="14" y="756"/>
                </a:lnTo>
                <a:close/>
                <a:moveTo>
                  <a:pt x="14" y="655"/>
                </a:moveTo>
                <a:lnTo>
                  <a:pt x="0" y="655"/>
                </a:lnTo>
                <a:lnTo>
                  <a:pt x="0" y="604"/>
                </a:lnTo>
                <a:lnTo>
                  <a:pt x="14" y="604"/>
                </a:lnTo>
                <a:lnTo>
                  <a:pt x="14" y="655"/>
                </a:lnTo>
                <a:close/>
                <a:moveTo>
                  <a:pt x="14" y="553"/>
                </a:moveTo>
                <a:lnTo>
                  <a:pt x="0" y="553"/>
                </a:lnTo>
                <a:lnTo>
                  <a:pt x="0" y="505"/>
                </a:lnTo>
                <a:lnTo>
                  <a:pt x="14" y="505"/>
                </a:lnTo>
                <a:lnTo>
                  <a:pt x="14" y="553"/>
                </a:lnTo>
                <a:close/>
                <a:moveTo>
                  <a:pt x="14" y="454"/>
                </a:moveTo>
                <a:lnTo>
                  <a:pt x="0" y="454"/>
                </a:lnTo>
                <a:lnTo>
                  <a:pt x="0" y="403"/>
                </a:lnTo>
                <a:lnTo>
                  <a:pt x="14" y="403"/>
                </a:lnTo>
                <a:lnTo>
                  <a:pt x="14" y="454"/>
                </a:lnTo>
                <a:close/>
                <a:moveTo>
                  <a:pt x="14" y="353"/>
                </a:moveTo>
                <a:lnTo>
                  <a:pt x="0" y="353"/>
                </a:lnTo>
                <a:lnTo>
                  <a:pt x="0" y="302"/>
                </a:lnTo>
                <a:lnTo>
                  <a:pt x="14" y="302"/>
                </a:lnTo>
                <a:lnTo>
                  <a:pt x="14" y="353"/>
                </a:lnTo>
                <a:close/>
                <a:moveTo>
                  <a:pt x="14" y="251"/>
                </a:moveTo>
                <a:lnTo>
                  <a:pt x="0" y="251"/>
                </a:lnTo>
                <a:lnTo>
                  <a:pt x="0" y="200"/>
                </a:lnTo>
                <a:lnTo>
                  <a:pt x="14" y="200"/>
                </a:lnTo>
                <a:lnTo>
                  <a:pt x="14" y="251"/>
                </a:lnTo>
                <a:close/>
                <a:moveTo>
                  <a:pt x="14" y="150"/>
                </a:moveTo>
                <a:lnTo>
                  <a:pt x="0" y="150"/>
                </a:lnTo>
                <a:lnTo>
                  <a:pt x="0" y="99"/>
                </a:lnTo>
                <a:lnTo>
                  <a:pt x="14" y="99"/>
                </a:lnTo>
                <a:lnTo>
                  <a:pt x="14" y="150"/>
                </a:lnTo>
                <a:close/>
                <a:moveTo>
                  <a:pt x="14" y="48"/>
                </a:moveTo>
                <a:lnTo>
                  <a:pt x="0" y="48"/>
                </a:lnTo>
                <a:lnTo>
                  <a:pt x="0" y="0"/>
                </a:lnTo>
                <a:lnTo>
                  <a:pt x="14" y="0"/>
                </a:lnTo>
                <a:lnTo>
                  <a:pt x="14" y="48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9461500" y="4235450"/>
            <a:ext cx="22225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7232650" y="4367213"/>
            <a:ext cx="25400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45"/>
          <p:cNvSpPr>
            <a:spLocks noEditPoints="1"/>
          </p:cNvSpPr>
          <p:nvPr/>
        </p:nvSpPr>
        <p:spPr bwMode="auto">
          <a:xfrm>
            <a:off x="7232650" y="3629025"/>
            <a:ext cx="25400" cy="644525"/>
          </a:xfrm>
          <a:custGeom>
            <a:avLst/>
            <a:gdLst>
              <a:gd name="T0" fmla="*/ 16 w 16"/>
              <a:gd name="T1" fmla="*/ 406 h 406"/>
              <a:gd name="T2" fmla="*/ 0 w 16"/>
              <a:gd name="T3" fmla="*/ 406 h 406"/>
              <a:gd name="T4" fmla="*/ 0 w 16"/>
              <a:gd name="T5" fmla="*/ 347 h 406"/>
              <a:gd name="T6" fmla="*/ 16 w 16"/>
              <a:gd name="T7" fmla="*/ 347 h 406"/>
              <a:gd name="T8" fmla="*/ 16 w 16"/>
              <a:gd name="T9" fmla="*/ 406 h 406"/>
              <a:gd name="T10" fmla="*/ 16 w 16"/>
              <a:gd name="T11" fmla="*/ 288 h 406"/>
              <a:gd name="T12" fmla="*/ 0 w 16"/>
              <a:gd name="T13" fmla="*/ 288 h 406"/>
              <a:gd name="T14" fmla="*/ 0 w 16"/>
              <a:gd name="T15" fmla="*/ 232 h 406"/>
              <a:gd name="T16" fmla="*/ 16 w 16"/>
              <a:gd name="T17" fmla="*/ 232 h 406"/>
              <a:gd name="T18" fmla="*/ 16 w 16"/>
              <a:gd name="T19" fmla="*/ 288 h 406"/>
              <a:gd name="T20" fmla="*/ 16 w 16"/>
              <a:gd name="T21" fmla="*/ 174 h 406"/>
              <a:gd name="T22" fmla="*/ 0 w 16"/>
              <a:gd name="T23" fmla="*/ 174 h 406"/>
              <a:gd name="T24" fmla="*/ 0 w 16"/>
              <a:gd name="T25" fmla="*/ 115 h 406"/>
              <a:gd name="T26" fmla="*/ 16 w 16"/>
              <a:gd name="T27" fmla="*/ 115 h 406"/>
              <a:gd name="T28" fmla="*/ 16 w 16"/>
              <a:gd name="T29" fmla="*/ 174 h 406"/>
              <a:gd name="T30" fmla="*/ 16 w 16"/>
              <a:gd name="T31" fmla="*/ 59 h 406"/>
              <a:gd name="T32" fmla="*/ 0 w 16"/>
              <a:gd name="T33" fmla="*/ 59 h 406"/>
              <a:gd name="T34" fmla="*/ 0 w 16"/>
              <a:gd name="T35" fmla="*/ 0 h 406"/>
              <a:gd name="T36" fmla="*/ 16 w 16"/>
              <a:gd name="T37" fmla="*/ 0 h 406"/>
              <a:gd name="T38" fmla="*/ 16 w 16"/>
              <a:gd name="T39" fmla="*/ 59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" h="406">
                <a:moveTo>
                  <a:pt x="16" y="406"/>
                </a:moveTo>
                <a:lnTo>
                  <a:pt x="0" y="406"/>
                </a:lnTo>
                <a:lnTo>
                  <a:pt x="0" y="347"/>
                </a:lnTo>
                <a:lnTo>
                  <a:pt x="16" y="347"/>
                </a:lnTo>
                <a:lnTo>
                  <a:pt x="16" y="406"/>
                </a:lnTo>
                <a:close/>
                <a:moveTo>
                  <a:pt x="16" y="288"/>
                </a:moveTo>
                <a:lnTo>
                  <a:pt x="0" y="288"/>
                </a:lnTo>
                <a:lnTo>
                  <a:pt x="0" y="232"/>
                </a:lnTo>
                <a:lnTo>
                  <a:pt x="16" y="232"/>
                </a:lnTo>
                <a:lnTo>
                  <a:pt x="16" y="288"/>
                </a:lnTo>
                <a:close/>
                <a:moveTo>
                  <a:pt x="16" y="174"/>
                </a:moveTo>
                <a:lnTo>
                  <a:pt x="0" y="174"/>
                </a:lnTo>
                <a:lnTo>
                  <a:pt x="0" y="115"/>
                </a:lnTo>
                <a:lnTo>
                  <a:pt x="16" y="115"/>
                </a:lnTo>
                <a:lnTo>
                  <a:pt x="16" y="174"/>
                </a:lnTo>
                <a:close/>
                <a:moveTo>
                  <a:pt x="16" y="59"/>
                </a:moveTo>
                <a:lnTo>
                  <a:pt x="0" y="59"/>
                </a:lnTo>
                <a:lnTo>
                  <a:pt x="0" y="0"/>
                </a:lnTo>
                <a:lnTo>
                  <a:pt x="16" y="0"/>
                </a:lnTo>
                <a:lnTo>
                  <a:pt x="16" y="59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5045075" y="4527550"/>
            <a:ext cx="20638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48"/>
          <p:cNvSpPr>
            <a:spLocks noEditPoints="1"/>
          </p:cNvSpPr>
          <p:nvPr/>
        </p:nvSpPr>
        <p:spPr bwMode="auto">
          <a:xfrm>
            <a:off x="5045075" y="4171950"/>
            <a:ext cx="20638" cy="266700"/>
          </a:xfrm>
          <a:custGeom>
            <a:avLst/>
            <a:gdLst>
              <a:gd name="T0" fmla="*/ 13 w 13"/>
              <a:gd name="T1" fmla="*/ 168 h 168"/>
              <a:gd name="T2" fmla="*/ 0 w 13"/>
              <a:gd name="T3" fmla="*/ 168 h 168"/>
              <a:gd name="T4" fmla="*/ 0 w 13"/>
              <a:gd name="T5" fmla="*/ 112 h 168"/>
              <a:gd name="T6" fmla="*/ 13 w 13"/>
              <a:gd name="T7" fmla="*/ 112 h 168"/>
              <a:gd name="T8" fmla="*/ 13 w 13"/>
              <a:gd name="T9" fmla="*/ 168 h 168"/>
              <a:gd name="T10" fmla="*/ 13 w 13"/>
              <a:gd name="T11" fmla="*/ 56 h 168"/>
              <a:gd name="T12" fmla="*/ 0 w 13"/>
              <a:gd name="T13" fmla="*/ 56 h 168"/>
              <a:gd name="T14" fmla="*/ 0 w 13"/>
              <a:gd name="T15" fmla="*/ 0 h 168"/>
              <a:gd name="T16" fmla="*/ 13 w 13"/>
              <a:gd name="T17" fmla="*/ 0 h 168"/>
              <a:gd name="T18" fmla="*/ 13 w 13"/>
              <a:gd name="T19" fmla="*/ 5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68">
                <a:moveTo>
                  <a:pt x="13" y="168"/>
                </a:moveTo>
                <a:lnTo>
                  <a:pt x="0" y="168"/>
                </a:lnTo>
                <a:lnTo>
                  <a:pt x="0" y="112"/>
                </a:lnTo>
                <a:lnTo>
                  <a:pt x="13" y="112"/>
                </a:lnTo>
                <a:lnTo>
                  <a:pt x="13" y="168"/>
                </a:lnTo>
                <a:close/>
                <a:moveTo>
                  <a:pt x="13" y="56"/>
                </a:moveTo>
                <a:lnTo>
                  <a:pt x="0" y="56"/>
                </a:lnTo>
                <a:lnTo>
                  <a:pt x="0" y="0"/>
                </a:lnTo>
                <a:lnTo>
                  <a:pt x="13" y="0"/>
                </a:lnTo>
                <a:lnTo>
                  <a:pt x="13" y="56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50"/>
          <p:cNvSpPr>
            <a:spLocks noChangeArrowheads="1"/>
          </p:cNvSpPr>
          <p:nvPr/>
        </p:nvSpPr>
        <p:spPr bwMode="auto">
          <a:xfrm>
            <a:off x="2644775" y="4638675"/>
            <a:ext cx="22225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433637" y="2706014"/>
            <a:ext cx="466726" cy="573088"/>
            <a:chOff x="2114550" y="2779713"/>
            <a:chExt cx="466726" cy="573088"/>
          </a:xfrm>
          <a:solidFill>
            <a:schemeClr val="accent1"/>
          </a:solidFill>
        </p:grpSpPr>
        <p:sp>
          <p:nvSpPr>
            <p:cNvPr id="29" name="Freeform 53"/>
            <p:cNvSpPr>
              <a:spLocks noEditPoints="1"/>
            </p:cNvSpPr>
            <p:nvPr/>
          </p:nvSpPr>
          <p:spPr bwMode="auto">
            <a:xfrm>
              <a:off x="2114550" y="2779713"/>
              <a:ext cx="423863" cy="573088"/>
            </a:xfrm>
            <a:custGeom>
              <a:avLst/>
              <a:gdLst>
                <a:gd name="T0" fmla="*/ 86 w 100"/>
                <a:gd name="T1" fmla="*/ 131 h 135"/>
                <a:gd name="T2" fmla="*/ 4 w 100"/>
                <a:gd name="T3" fmla="*/ 131 h 135"/>
                <a:gd name="T4" fmla="*/ 4 w 100"/>
                <a:gd name="T5" fmla="*/ 4 h 135"/>
                <a:gd name="T6" fmla="*/ 72 w 100"/>
                <a:gd name="T7" fmla="*/ 4 h 135"/>
                <a:gd name="T8" fmla="*/ 72 w 100"/>
                <a:gd name="T9" fmla="*/ 27 h 135"/>
                <a:gd name="T10" fmla="*/ 74 w 100"/>
                <a:gd name="T11" fmla="*/ 29 h 135"/>
                <a:gd name="T12" fmla="*/ 96 w 100"/>
                <a:gd name="T13" fmla="*/ 29 h 135"/>
                <a:gd name="T14" fmla="*/ 96 w 100"/>
                <a:gd name="T15" fmla="*/ 99 h 135"/>
                <a:gd name="T16" fmla="*/ 98 w 100"/>
                <a:gd name="T17" fmla="*/ 101 h 135"/>
                <a:gd name="T18" fmla="*/ 100 w 100"/>
                <a:gd name="T19" fmla="*/ 99 h 135"/>
                <a:gd name="T20" fmla="*/ 100 w 100"/>
                <a:gd name="T21" fmla="*/ 27 h 135"/>
                <a:gd name="T22" fmla="*/ 100 w 100"/>
                <a:gd name="T23" fmla="*/ 26 h 135"/>
                <a:gd name="T24" fmla="*/ 99 w 100"/>
                <a:gd name="T25" fmla="*/ 24 h 135"/>
                <a:gd name="T26" fmla="*/ 75 w 100"/>
                <a:gd name="T27" fmla="*/ 1 h 135"/>
                <a:gd name="T28" fmla="*/ 75 w 100"/>
                <a:gd name="T29" fmla="*/ 0 h 135"/>
                <a:gd name="T30" fmla="*/ 74 w 100"/>
                <a:gd name="T31" fmla="*/ 0 h 135"/>
                <a:gd name="T32" fmla="*/ 74 w 100"/>
                <a:gd name="T33" fmla="*/ 0 h 135"/>
                <a:gd name="T34" fmla="*/ 2 w 100"/>
                <a:gd name="T35" fmla="*/ 0 h 135"/>
                <a:gd name="T36" fmla="*/ 0 w 100"/>
                <a:gd name="T37" fmla="*/ 2 h 135"/>
                <a:gd name="T38" fmla="*/ 0 w 100"/>
                <a:gd name="T39" fmla="*/ 133 h 135"/>
                <a:gd name="T40" fmla="*/ 2 w 100"/>
                <a:gd name="T41" fmla="*/ 135 h 135"/>
                <a:gd name="T42" fmla="*/ 86 w 100"/>
                <a:gd name="T43" fmla="*/ 135 h 135"/>
                <a:gd name="T44" fmla="*/ 88 w 100"/>
                <a:gd name="T45" fmla="*/ 133 h 135"/>
                <a:gd name="T46" fmla="*/ 86 w 100"/>
                <a:gd name="T47" fmla="*/ 131 h 135"/>
                <a:gd name="T48" fmla="*/ 76 w 100"/>
                <a:gd name="T49" fmla="*/ 25 h 135"/>
                <a:gd name="T50" fmla="*/ 76 w 100"/>
                <a:gd name="T51" fmla="*/ 7 h 135"/>
                <a:gd name="T52" fmla="*/ 94 w 100"/>
                <a:gd name="T53" fmla="*/ 25 h 135"/>
                <a:gd name="T54" fmla="*/ 76 w 100"/>
                <a:gd name="T55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0" h="135">
                  <a:moveTo>
                    <a:pt x="86" y="131"/>
                  </a:moveTo>
                  <a:cubicBezTo>
                    <a:pt x="4" y="131"/>
                    <a:pt x="4" y="131"/>
                    <a:pt x="4" y="13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8"/>
                    <a:pt x="73" y="29"/>
                    <a:pt x="74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100"/>
                    <a:pt x="96" y="101"/>
                    <a:pt x="98" y="101"/>
                  </a:cubicBezTo>
                  <a:cubicBezTo>
                    <a:pt x="99" y="101"/>
                    <a:pt x="100" y="100"/>
                    <a:pt x="100" y="99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99" y="25"/>
                    <a:pt x="99" y="24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5" y="1"/>
                    <a:pt x="75" y="0"/>
                    <a:pt x="7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1" y="135"/>
                    <a:pt x="2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5"/>
                    <a:pt x="88" y="133"/>
                  </a:cubicBezTo>
                  <a:cubicBezTo>
                    <a:pt x="88" y="132"/>
                    <a:pt x="87" y="131"/>
                    <a:pt x="86" y="131"/>
                  </a:cubicBezTo>
                  <a:close/>
                  <a:moveTo>
                    <a:pt x="76" y="25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94" y="25"/>
                    <a:pt x="94" y="25"/>
                    <a:pt x="94" y="25"/>
                  </a:cubicBezTo>
                  <a:lnTo>
                    <a:pt x="7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4"/>
            <p:cNvSpPr/>
            <p:nvPr/>
          </p:nvSpPr>
          <p:spPr bwMode="auto">
            <a:xfrm>
              <a:off x="2195513" y="2860675"/>
              <a:ext cx="174625" cy="17463"/>
            </a:xfrm>
            <a:custGeom>
              <a:avLst/>
              <a:gdLst>
                <a:gd name="T0" fmla="*/ 2 w 41"/>
                <a:gd name="T1" fmla="*/ 4 h 4"/>
                <a:gd name="T2" fmla="*/ 39 w 41"/>
                <a:gd name="T3" fmla="*/ 4 h 4"/>
                <a:gd name="T4" fmla="*/ 41 w 41"/>
                <a:gd name="T5" fmla="*/ 2 h 4"/>
                <a:gd name="T6" fmla="*/ 39 w 41"/>
                <a:gd name="T7" fmla="*/ 0 h 4"/>
                <a:gd name="T8" fmla="*/ 2 w 41"/>
                <a:gd name="T9" fmla="*/ 0 h 4"/>
                <a:gd name="T10" fmla="*/ 0 w 41"/>
                <a:gd name="T11" fmla="*/ 2 h 4"/>
                <a:gd name="T12" fmla="*/ 2 w 4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">
                  <a:moveTo>
                    <a:pt x="2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1" y="3"/>
                    <a:pt x="41" y="2"/>
                  </a:cubicBezTo>
                  <a:cubicBezTo>
                    <a:pt x="41" y="1"/>
                    <a:pt x="40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5"/>
            <p:cNvSpPr/>
            <p:nvPr/>
          </p:nvSpPr>
          <p:spPr bwMode="auto">
            <a:xfrm>
              <a:off x="2195513" y="2946400"/>
              <a:ext cx="127000" cy="15875"/>
            </a:xfrm>
            <a:custGeom>
              <a:avLst/>
              <a:gdLst>
                <a:gd name="T0" fmla="*/ 2 w 30"/>
                <a:gd name="T1" fmla="*/ 4 h 4"/>
                <a:gd name="T2" fmla="*/ 28 w 30"/>
                <a:gd name="T3" fmla="*/ 4 h 4"/>
                <a:gd name="T4" fmla="*/ 30 w 30"/>
                <a:gd name="T5" fmla="*/ 2 h 4"/>
                <a:gd name="T6" fmla="*/ 28 w 30"/>
                <a:gd name="T7" fmla="*/ 0 h 4"/>
                <a:gd name="T8" fmla="*/ 2 w 30"/>
                <a:gd name="T9" fmla="*/ 0 h 4"/>
                <a:gd name="T10" fmla="*/ 0 w 30"/>
                <a:gd name="T11" fmla="*/ 2 h 4"/>
                <a:gd name="T12" fmla="*/ 2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6"/>
            <p:cNvSpPr/>
            <p:nvPr/>
          </p:nvSpPr>
          <p:spPr bwMode="auto">
            <a:xfrm>
              <a:off x="2200275" y="3025775"/>
              <a:ext cx="236538" cy="17463"/>
            </a:xfrm>
            <a:custGeom>
              <a:avLst/>
              <a:gdLst>
                <a:gd name="T0" fmla="*/ 56 w 56"/>
                <a:gd name="T1" fmla="*/ 2 h 4"/>
                <a:gd name="T2" fmla="*/ 54 w 56"/>
                <a:gd name="T3" fmla="*/ 0 h 4"/>
                <a:gd name="T4" fmla="*/ 2 w 56"/>
                <a:gd name="T5" fmla="*/ 0 h 4"/>
                <a:gd name="T6" fmla="*/ 0 w 56"/>
                <a:gd name="T7" fmla="*/ 2 h 4"/>
                <a:gd name="T8" fmla="*/ 2 w 56"/>
                <a:gd name="T9" fmla="*/ 4 h 4"/>
                <a:gd name="T10" fmla="*/ 54 w 56"/>
                <a:gd name="T11" fmla="*/ 4 h 4"/>
                <a:gd name="T12" fmla="*/ 56 w 56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">
                  <a:moveTo>
                    <a:pt x="56" y="2"/>
                  </a:move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4"/>
                    <a:pt x="56" y="3"/>
                    <a:pt x="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7"/>
            <p:cNvSpPr/>
            <p:nvPr/>
          </p:nvSpPr>
          <p:spPr bwMode="auto">
            <a:xfrm>
              <a:off x="2195513" y="3111500"/>
              <a:ext cx="127000" cy="15875"/>
            </a:xfrm>
            <a:custGeom>
              <a:avLst/>
              <a:gdLst>
                <a:gd name="T0" fmla="*/ 2 w 30"/>
                <a:gd name="T1" fmla="*/ 4 h 4"/>
                <a:gd name="T2" fmla="*/ 28 w 30"/>
                <a:gd name="T3" fmla="*/ 4 h 4"/>
                <a:gd name="T4" fmla="*/ 30 w 30"/>
                <a:gd name="T5" fmla="*/ 2 h 4"/>
                <a:gd name="T6" fmla="*/ 28 w 30"/>
                <a:gd name="T7" fmla="*/ 0 h 4"/>
                <a:gd name="T8" fmla="*/ 2 w 30"/>
                <a:gd name="T9" fmla="*/ 0 h 4"/>
                <a:gd name="T10" fmla="*/ 0 w 30"/>
                <a:gd name="T11" fmla="*/ 2 h 4"/>
                <a:gd name="T12" fmla="*/ 2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8"/>
            <p:cNvSpPr/>
            <p:nvPr/>
          </p:nvSpPr>
          <p:spPr bwMode="auto">
            <a:xfrm>
              <a:off x="2200275" y="3187700"/>
              <a:ext cx="207963" cy="17463"/>
            </a:xfrm>
            <a:custGeom>
              <a:avLst/>
              <a:gdLst>
                <a:gd name="T0" fmla="*/ 49 w 49"/>
                <a:gd name="T1" fmla="*/ 2 h 4"/>
                <a:gd name="T2" fmla="*/ 47 w 49"/>
                <a:gd name="T3" fmla="*/ 0 h 4"/>
                <a:gd name="T4" fmla="*/ 2 w 49"/>
                <a:gd name="T5" fmla="*/ 0 h 4"/>
                <a:gd name="T6" fmla="*/ 0 w 49"/>
                <a:gd name="T7" fmla="*/ 2 h 4"/>
                <a:gd name="T8" fmla="*/ 2 w 49"/>
                <a:gd name="T9" fmla="*/ 4 h 4"/>
                <a:gd name="T10" fmla="*/ 47 w 49"/>
                <a:gd name="T11" fmla="*/ 4 h 4"/>
                <a:gd name="T12" fmla="*/ 49 w 4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">
                  <a:moveTo>
                    <a:pt x="49" y="2"/>
                  </a:moveTo>
                  <a:cubicBezTo>
                    <a:pt x="49" y="1"/>
                    <a:pt x="48" y="0"/>
                    <a:pt x="4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4"/>
                    <a:pt x="49" y="4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9"/>
            <p:cNvSpPr/>
            <p:nvPr/>
          </p:nvSpPr>
          <p:spPr bwMode="auto">
            <a:xfrm>
              <a:off x="2195513" y="3268663"/>
              <a:ext cx="73025" cy="15875"/>
            </a:xfrm>
            <a:custGeom>
              <a:avLst/>
              <a:gdLst>
                <a:gd name="T0" fmla="*/ 2 w 17"/>
                <a:gd name="T1" fmla="*/ 0 h 4"/>
                <a:gd name="T2" fmla="*/ 0 w 17"/>
                <a:gd name="T3" fmla="*/ 2 h 4"/>
                <a:gd name="T4" fmla="*/ 2 w 17"/>
                <a:gd name="T5" fmla="*/ 4 h 4"/>
                <a:gd name="T6" fmla="*/ 15 w 17"/>
                <a:gd name="T7" fmla="*/ 4 h 4"/>
                <a:gd name="T8" fmla="*/ 17 w 17"/>
                <a:gd name="T9" fmla="*/ 2 h 4"/>
                <a:gd name="T10" fmla="*/ 15 w 17"/>
                <a:gd name="T11" fmla="*/ 0 h 4"/>
                <a:gd name="T12" fmla="*/ 2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4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0"/>
            <p:cNvSpPr/>
            <p:nvPr/>
          </p:nvSpPr>
          <p:spPr bwMode="auto">
            <a:xfrm>
              <a:off x="2474913" y="3230563"/>
              <a:ext cx="106363" cy="114300"/>
            </a:xfrm>
            <a:custGeom>
              <a:avLst/>
              <a:gdLst>
                <a:gd name="T0" fmla="*/ 23 w 25"/>
                <a:gd name="T1" fmla="*/ 11 h 27"/>
                <a:gd name="T2" fmla="*/ 15 w 25"/>
                <a:gd name="T3" fmla="*/ 11 h 27"/>
                <a:gd name="T4" fmla="*/ 15 w 25"/>
                <a:gd name="T5" fmla="*/ 2 h 27"/>
                <a:gd name="T6" fmla="*/ 13 w 25"/>
                <a:gd name="T7" fmla="*/ 0 h 27"/>
                <a:gd name="T8" fmla="*/ 11 w 25"/>
                <a:gd name="T9" fmla="*/ 2 h 27"/>
                <a:gd name="T10" fmla="*/ 11 w 25"/>
                <a:gd name="T11" fmla="*/ 11 h 27"/>
                <a:gd name="T12" fmla="*/ 2 w 25"/>
                <a:gd name="T13" fmla="*/ 11 h 27"/>
                <a:gd name="T14" fmla="*/ 0 w 25"/>
                <a:gd name="T15" fmla="*/ 13 h 27"/>
                <a:gd name="T16" fmla="*/ 2 w 25"/>
                <a:gd name="T17" fmla="*/ 15 h 27"/>
                <a:gd name="T18" fmla="*/ 11 w 25"/>
                <a:gd name="T19" fmla="*/ 15 h 27"/>
                <a:gd name="T20" fmla="*/ 11 w 25"/>
                <a:gd name="T21" fmla="*/ 25 h 27"/>
                <a:gd name="T22" fmla="*/ 13 w 25"/>
                <a:gd name="T23" fmla="*/ 27 h 27"/>
                <a:gd name="T24" fmla="*/ 15 w 25"/>
                <a:gd name="T25" fmla="*/ 25 h 27"/>
                <a:gd name="T26" fmla="*/ 15 w 25"/>
                <a:gd name="T27" fmla="*/ 15 h 27"/>
                <a:gd name="T28" fmla="*/ 23 w 25"/>
                <a:gd name="T29" fmla="*/ 15 h 27"/>
                <a:gd name="T30" fmla="*/ 25 w 25"/>
                <a:gd name="T31" fmla="*/ 13 h 27"/>
                <a:gd name="T32" fmla="*/ 23 w 25"/>
                <a:gd name="T3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7">
                  <a:moveTo>
                    <a:pt x="23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902536" y="1741488"/>
            <a:ext cx="631825" cy="596900"/>
            <a:chOff x="6375400" y="1741488"/>
            <a:chExt cx="631825" cy="596900"/>
          </a:xfrm>
          <a:solidFill>
            <a:schemeClr val="accent3"/>
          </a:solidFill>
        </p:grpSpPr>
        <p:sp>
          <p:nvSpPr>
            <p:cNvPr id="38" name="Freeform 61"/>
            <p:cNvSpPr>
              <a:spLocks noEditPoints="1"/>
            </p:cNvSpPr>
            <p:nvPr/>
          </p:nvSpPr>
          <p:spPr bwMode="auto">
            <a:xfrm>
              <a:off x="6375400" y="1779588"/>
              <a:ext cx="631825" cy="406400"/>
            </a:xfrm>
            <a:custGeom>
              <a:avLst/>
              <a:gdLst>
                <a:gd name="T0" fmla="*/ 147 w 149"/>
                <a:gd name="T1" fmla="*/ 0 h 96"/>
                <a:gd name="T2" fmla="*/ 2 w 149"/>
                <a:gd name="T3" fmla="*/ 0 h 96"/>
                <a:gd name="T4" fmla="*/ 0 w 149"/>
                <a:gd name="T5" fmla="*/ 2 h 96"/>
                <a:gd name="T6" fmla="*/ 0 w 149"/>
                <a:gd name="T7" fmla="*/ 94 h 96"/>
                <a:gd name="T8" fmla="*/ 2 w 149"/>
                <a:gd name="T9" fmla="*/ 96 h 96"/>
                <a:gd name="T10" fmla="*/ 147 w 149"/>
                <a:gd name="T11" fmla="*/ 96 h 96"/>
                <a:gd name="T12" fmla="*/ 149 w 149"/>
                <a:gd name="T13" fmla="*/ 94 h 96"/>
                <a:gd name="T14" fmla="*/ 149 w 149"/>
                <a:gd name="T15" fmla="*/ 2 h 96"/>
                <a:gd name="T16" fmla="*/ 147 w 149"/>
                <a:gd name="T17" fmla="*/ 0 h 96"/>
                <a:gd name="T18" fmla="*/ 145 w 149"/>
                <a:gd name="T19" fmla="*/ 92 h 96"/>
                <a:gd name="T20" fmla="*/ 4 w 149"/>
                <a:gd name="T21" fmla="*/ 92 h 96"/>
                <a:gd name="T22" fmla="*/ 4 w 149"/>
                <a:gd name="T23" fmla="*/ 4 h 96"/>
                <a:gd name="T24" fmla="*/ 145 w 149"/>
                <a:gd name="T25" fmla="*/ 4 h 96"/>
                <a:gd name="T26" fmla="*/ 145 w 149"/>
                <a:gd name="T2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96">
                  <a:moveTo>
                    <a:pt x="14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47" y="96"/>
                    <a:pt x="147" y="96"/>
                    <a:pt x="147" y="96"/>
                  </a:cubicBezTo>
                  <a:cubicBezTo>
                    <a:pt x="148" y="96"/>
                    <a:pt x="149" y="95"/>
                    <a:pt x="149" y="94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9" y="1"/>
                    <a:pt x="148" y="0"/>
                    <a:pt x="147" y="0"/>
                  </a:cubicBezTo>
                  <a:close/>
                  <a:moveTo>
                    <a:pt x="145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45" y="4"/>
                    <a:pt x="145" y="4"/>
                    <a:pt x="145" y="4"/>
                  </a:cubicBezTo>
                  <a:lnTo>
                    <a:pt x="14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2"/>
            <p:cNvSpPr/>
            <p:nvPr/>
          </p:nvSpPr>
          <p:spPr bwMode="auto">
            <a:xfrm>
              <a:off x="6604000" y="2198688"/>
              <a:ext cx="174625" cy="139700"/>
            </a:xfrm>
            <a:custGeom>
              <a:avLst/>
              <a:gdLst>
                <a:gd name="T0" fmla="*/ 41 w 41"/>
                <a:gd name="T1" fmla="*/ 2 h 33"/>
                <a:gd name="T2" fmla="*/ 39 w 41"/>
                <a:gd name="T3" fmla="*/ 0 h 33"/>
                <a:gd name="T4" fmla="*/ 3 w 41"/>
                <a:gd name="T5" fmla="*/ 0 h 33"/>
                <a:gd name="T6" fmla="*/ 1 w 41"/>
                <a:gd name="T7" fmla="*/ 2 h 33"/>
                <a:gd name="T8" fmla="*/ 3 w 41"/>
                <a:gd name="T9" fmla="*/ 4 h 33"/>
                <a:gd name="T10" fmla="*/ 17 w 41"/>
                <a:gd name="T11" fmla="*/ 4 h 33"/>
                <a:gd name="T12" fmla="*/ 1 w 41"/>
                <a:gd name="T13" fmla="*/ 30 h 33"/>
                <a:gd name="T14" fmla="*/ 2 w 41"/>
                <a:gd name="T15" fmla="*/ 33 h 33"/>
                <a:gd name="T16" fmla="*/ 4 w 41"/>
                <a:gd name="T17" fmla="*/ 32 h 33"/>
                <a:gd name="T18" fmla="*/ 21 w 41"/>
                <a:gd name="T19" fmla="*/ 5 h 33"/>
                <a:gd name="T20" fmla="*/ 37 w 41"/>
                <a:gd name="T21" fmla="*/ 32 h 33"/>
                <a:gd name="T22" fmla="*/ 39 w 41"/>
                <a:gd name="T23" fmla="*/ 33 h 33"/>
                <a:gd name="T24" fmla="*/ 40 w 41"/>
                <a:gd name="T25" fmla="*/ 33 h 33"/>
                <a:gd name="T26" fmla="*/ 41 w 41"/>
                <a:gd name="T27" fmla="*/ 30 h 33"/>
                <a:gd name="T28" fmla="*/ 24 w 41"/>
                <a:gd name="T29" fmla="*/ 4 h 33"/>
                <a:gd name="T30" fmla="*/ 39 w 41"/>
                <a:gd name="T31" fmla="*/ 4 h 33"/>
                <a:gd name="T32" fmla="*/ 41 w 41"/>
                <a:gd name="T3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33">
                  <a:moveTo>
                    <a:pt x="41" y="2"/>
                  </a:moveTo>
                  <a:cubicBezTo>
                    <a:pt x="41" y="1"/>
                    <a:pt x="40" y="0"/>
                    <a:pt x="3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3"/>
                    <a:pt x="2" y="4"/>
                    <a:pt x="3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1" y="32"/>
                    <a:pt x="2" y="33"/>
                  </a:cubicBezTo>
                  <a:cubicBezTo>
                    <a:pt x="3" y="33"/>
                    <a:pt x="4" y="33"/>
                    <a:pt x="4" y="3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3"/>
                    <a:pt x="39" y="33"/>
                  </a:cubicBezTo>
                  <a:cubicBezTo>
                    <a:pt x="39" y="33"/>
                    <a:pt x="40" y="33"/>
                    <a:pt x="40" y="33"/>
                  </a:cubicBezTo>
                  <a:cubicBezTo>
                    <a:pt x="41" y="32"/>
                    <a:pt x="41" y="31"/>
                    <a:pt x="41" y="3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1" y="3"/>
                    <a:pt x="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3"/>
            <p:cNvSpPr/>
            <p:nvPr/>
          </p:nvSpPr>
          <p:spPr bwMode="auto">
            <a:xfrm>
              <a:off x="6608763" y="1741488"/>
              <a:ext cx="169863" cy="15875"/>
            </a:xfrm>
            <a:custGeom>
              <a:avLst/>
              <a:gdLst>
                <a:gd name="T0" fmla="*/ 2 w 40"/>
                <a:gd name="T1" fmla="*/ 4 h 4"/>
                <a:gd name="T2" fmla="*/ 38 w 40"/>
                <a:gd name="T3" fmla="*/ 4 h 4"/>
                <a:gd name="T4" fmla="*/ 40 w 40"/>
                <a:gd name="T5" fmla="*/ 2 h 4"/>
                <a:gd name="T6" fmla="*/ 38 w 40"/>
                <a:gd name="T7" fmla="*/ 0 h 4"/>
                <a:gd name="T8" fmla="*/ 2 w 40"/>
                <a:gd name="T9" fmla="*/ 0 h 4"/>
                <a:gd name="T10" fmla="*/ 0 w 40"/>
                <a:gd name="T11" fmla="*/ 2 h 4"/>
                <a:gd name="T12" fmla="*/ 2 w 4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2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4"/>
            <p:cNvSpPr/>
            <p:nvPr/>
          </p:nvSpPr>
          <p:spPr bwMode="auto">
            <a:xfrm>
              <a:off x="6451600" y="1881188"/>
              <a:ext cx="458788" cy="203200"/>
            </a:xfrm>
            <a:custGeom>
              <a:avLst/>
              <a:gdLst>
                <a:gd name="T0" fmla="*/ 2 w 108"/>
                <a:gd name="T1" fmla="*/ 48 h 48"/>
                <a:gd name="T2" fmla="*/ 4 w 108"/>
                <a:gd name="T3" fmla="*/ 48 h 48"/>
                <a:gd name="T4" fmla="*/ 46 w 108"/>
                <a:gd name="T5" fmla="*/ 4 h 48"/>
                <a:gd name="T6" fmla="*/ 75 w 108"/>
                <a:gd name="T7" fmla="*/ 33 h 48"/>
                <a:gd name="T8" fmla="*/ 76 w 108"/>
                <a:gd name="T9" fmla="*/ 33 h 48"/>
                <a:gd name="T10" fmla="*/ 76 w 108"/>
                <a:gd name="T11" fmla="*/ 33 h 48"/>
                <a:gd name="T12" fmla="*/ 77 w 108"/>
                <a:gd name="T13" fmla="*/ 33 h 48"/>
                <a:gd name="T14" fmla="*/ 104 w 108"/>
                <a:gd name="T15" fmla="*/ 6 h 48"/>
                <a:gd name="T16" fmla="*/ 104 w 108"/>
                <a:gd name="T17" fmla="*/ 9 h 48"/>
                <a:gd name="T18" fmla="*/ 106 w 108"/>
                <a:gd name="T19" fmla="*/ 11 h 48"/>
                <a:gd name="T20" fmla="*/ 108 w 108"/>
                <a:gd name="T21" fmla="*/ 9 h 48"/>
                <a:gd name="T22" fmla="*/ 108 w 108"/>
                <a:gd name="T23" fmla="*/ 2 h 48"/>
                <a:gd name="T24" fmla="*/ 108 w 108"/>
                <a:gd name="T25" fmla="*/ 2 h 48"/>
                <a:gd name="T26" fmla="*/ 107 w 108"/>
                <a:gd name="T27" fmla="*/ 1 h 48"/>
                <a:gd name="T28" fmla="*/ 107 w 108"/>
                <a:gd name="T29" fmla="*/ 0 h 48"/>
                <a:gd name="T30" fmla="*/ 107 w 108"/>
                <a:gd name="T31" fmla="*/ 0 h 48"/>
                <a:gd name="T32" fmla="*/ 107 w 108"/>
                <a:gd name="T33" fmla="*/ 0 h 48"/>
                <a:gd name="T34" fmla="*/ 106 w 108"/>
                <a:gd name="T35" fmla="*/ 0 h 48"/>
                <a:gd name="T36" fmla="*/ 106 w 108"/>
                <a:gd name="T37" fmla="*/ 0 h 48"/>
                <a:gd name="T38" fmla="*/ 106 w 108"/>
                <a:gd name="T39" fmla="*/ 0 h 48"/>
                <a:gd name="T40" fmla="*/ 97 w 108"/>
                <a:gd name="T41" fmla="*/ 0 h 48"/>
                <a:gd name="T42" fmla="*/ 95 w 108"/>
                <a:gd name="T43" fmla="*/ 2 h 48"/>
                <a:gd name="T44" fmla="*/ 97 w 108"/>
                <a:gd name="T45" fmla="*/ 4 h 48"/>
                <a:gd name="T46" fmla="*/ 101 w 108"/>
                <a:gd name="T47" fmla="*/ 4 h 48"/>
                <a:gd name="T48" fmla="*/ 76 w 108"/>
                <a:gd name="T49" fmla="*/ 29 h 48"/>
                <a:gd name="T50" fmla="*/ 48 w 108"/>
                <a:gd name="T51" fmla="*/ 0 h 48"/>
                <a:gd name="T52" fmla="*/ 46 w 108"/>
                <a:gd name="T53" fmla="*/ 0 h 48"/>
                <a:gd name="T54" fmla="*/ 46 w 108"/>
                <a:gd name="T55" fmla="*/ 0 h 48"/>
                <a:gd name="T56" fmla="*/ 45 w 108"/>
                <a:gd name="T57" fmla="*/ 0 h 48"/>
                <a:gd name="T58" fmla="*/ 1 w 108"/>
                <a:gd name="T59" fmla="*/ 45 h 48"/>
                <a:gd name="T60" fmla="*/ 1 w 108"/>
                <a:gd name="T61" fmla="*/ 48 h 48"/>
                <a:gd name="T62" fmla="*/ 2 w 108"/>
                <a:gd name="T6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48">
                  <a:moveTo>
                    <a:pt x="2" y="48"/>
                  </a:moveTo>
                  <a:cubicBezTo>
                    <a:pt x="3" y="48"/>
                    <a:pt x="3" y="48"/>
                    <a:pt x="4" y="4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7" y="33"/>
                    <a:pt x="77" y="33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10"/>
                    <a:pt x="104" y="11"/>
                    <a:pt x="106" y="11"/>
                  </a:cubicBezTo>
                  <a:cubicBezTo>
                    <a:pt x="107" y="11"/>
                    <a:pt x="108" y="10"/>
                    <a:pt x="108" y="9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8" y="1"/>
                    <a:pt x="107" y="1"/>
                    <a:pt x="107" y="1"/>
                  </a:cubicBezTo>
                  <a:cubicBezTo>
                    <a:pt x="107" y="1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5" y="1"/>
                    <a:pt x="95" y="2"/>
                  </a:cubicBezTo>
                  <a:cubicBezTo>
                    <a:pt x="95" y="3"/>
                    <a:pt x="96" y="4"/>
                    <a:pt x="97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6"/>
                    <a:pt x="0" y="47"/>
                    <a:pt x="1" y="48"/>
                  </a:cubicBezTo>
                  <a:cubicBezTo>
                    <a:pt x="1" y="48"/>
                    <a:pt x="2" y="48"/>
                    <a:pt x="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130983" y="1320800"/>
            <a:ext cx="652463" cy="420688"/>
            <a:chOff x="8605838" y="1320800"/>
            <a:chExt cx="652463" cy="420688"/>
          </a:xfrm>
          <a:solidFill>
            <a:schemeClr val="accent4"/>
          </a:solidFill>
        </p:grpSpPr>
        <p:sp>
          <p:nvSpPr>
            <p:cNvPr id="43" name="Freeform 65"/>
            <p:cNvSpPr/>
            <p:nvPr/>
          </p:nvSpPr>
          <p:spPr bwMode="auto">
            <a:xfrm>
              <a:off x="8758238" y="1431925"/>
              <a:ext cx="80963" cy="198438"/>
            </a:xfrm>
            <a:custGeom>
              <a:avLst/>
              <a:gdLst>
                <a:gd name="T0" fmla="*/ 16 w 19"/>
                <a:gd name="T1" fmla="*/ 18 h 47"/>
                <a:gd name="T2" fmla="*/ 16 w 19"/>
                <a:gd name="T3" fmla="*/ 18 h 47"/>
                <a:gd name="T4" fmla="*/ 18 w 19"/>
                <a:gd name="T5" fmla="*/ 16 h 47"/>
                <a:gd name="T6" fmla="*/ 16 w 19"/>
                <a:gd name="T7" fmla="*/ 10 h 47"/>
                <a:gd name="T8" fmla="*/ 11 w 19"/>
                <a:gd name="T9" fmla="*/ 7 h 47"/>
                <a:gd name="T10" fmla="*/ 11 w 19"/>
                <a:gd name="T11" fmla="*/ 2 h 47"/>
                <a:gd name="T12" fmla="*/ 9 w 19"/>
                <a:gd name="T13" fmla="*/ 0 h 47"/>
                <a:gd name="T14" fmla="*/ 7 w 19"/>
                <a:gd name="T15" fmla="*/ 2 h 47"/>
                <a:gd name="T16" fmla="*/ 7 w 19"/>
                <a:gd name="T17" fmla="*/ 7 h 47"/>
                <a:gd name="T18" fmla="*/ 2 w 19"/>
                <a:gd name="T19" fmla="*/ 10 h 47"/>
                <a:gd name="T20" fmla="*/ 0 w 19"/>
                <a:gd name="T21" fmla="*/ 16 h 47"/>
                <a:gd name="T22" fmla="*/ 2 w 19"/>
                <a:gd name="T23" fmla="*/ 23 h 47"/>
                <a:gd name="T24" fmla="*/ 9 w 19"/>
                <a:gd name="T25" fmla="*/ 26 h 47"/>
                <a:gd name="T26" fmla="*/ 9 w 19"/>
                <a:gd name="T27" fmla="*/ 26 h 47"/>
                <a:gd name="T28" fmla="*/ 9 w 19"/>
                <a:gd name="T29" fmla="*/ 26 h 47"/>
                <a:gd name="T30" fmla="*/ 13 w 19"/>
                <a:gd name="T31" fmla="*/ 27 h 47"/>
                <a:gd name="T32" fmla="*/ 14 w 19"/>
                <a:gd name="T33" fmla="*/ 31 h 47"/>
                <a:gd name="T34" fmla="*/ 13 w 19"/>
                <a:gd name="T35" fmla="*/ 35 h 47"/>
                <a:gd name="T36" fmla="*/ 9 w 19"/>
                <a:gd name="T37" fmla="*/ 36 h 47"/>
                <a:gd name="T38" fmla="*/ 9 w 19"/>
                <a:gd name="T39" fmla="*/ 36 h 47"/>
                <a:gd name="T40" fmla="*/ 9 w 19"/>
                <a:gd name="T41" fmla="*/ 36 h 47"/>
                <a:gd name="T42" fmla="*/ 9 w 19"/>
                <a:gd name="T43" fmla="*/ 36 h 47"/>
                <a:gd name="T44" fmla="*/ 5 w 19"/>
                <a:gd name="T45" fmla="*/ 35 h 47"/>
                <a:gd name="T46" fmla="*/ 4 w 19"/>
                <a:gd name="T47" fmla="*/ 31 h 47"/>
                <a:gd name="T48" fmla="*/ 2 w 19"/>
                <a:gd name="T49" fmla="*/ 29 h 47"/>
                <a:gd name="T50" fmla="*/ 0 w 19"/>
                <a:gd name="T51" fmla="*/ 31 h 47"/>
                <a:gd name="T52" fmla="*/ 2 w 19"/>
                <a:gd name="T53" fmla="*/ 38 h 47"/>
                <a:gd name="T54" fmla="*/ 7 w 19"/>
                <a:gd name="T55" fmla="*/ 40 h 47"/>
                <a:gd name="T56" fmla="*/ 7 w 19"/>
                <a:gd name="T57" fmla="*/ 45 h 47"/>
                <a:gd name="T58" fmla="*/ 9 w 19"/>
                <a:gd name="T59" fmla="*/ 47 h 47"/>
                <a:gd name="T60" fmla="*/ 11 w 19"/>
                <a:gd name="T61" fmla="*/ 45 h 47"/>
                <a:gd name="T62" fmla="*/ 11 w 19"/>
                <a:gd name="T63" fmla="*/ 40 h 47"/>
                <a:gd name="T64" fmla="*/ 16 w 19"/>
                <a:gd name="T65" fmla="*/ 38 h 47"/>
                <a:gd name="T66" fmla="*/ 18 w 19"/>
                <a:gd name="T67" fmla="*/ 31 h 47"/>
                <a:gd name="T68" fmla="*/ 16 w 19"/>
                <a:gd name="T69" fmla="*/ 24 h 47"/>
                <a:gd name="T70" fmla="*/ 9 w 19"/>
                <a:gd name="T71" fmla="*/ 22 h 47"/>
                <a:gd name="T72" fmla="*/ 9 w 19"/>
                <a:gd name="T73" fmla="*/ 22 h 47"/>
                <a:gd name="T74" fmla="*/ 5 w 19"/>
                <a:gd name="T75" fmla="*/ 20 h 47"/>
                <a:gd name="T76" fmla="*/ 4 w 19"/>
                <a:gd name="T77" fmla="*/ 16 h 47"/>
                <a:gd name="T78" fmla="*/ 4 w 19"/>
                <a:gd name="T79" fmla="*/ 16 h 47"/>
                <a:gd name="T80" fmla="*/ 4 w 19"/>
                <a:gd name="T81" fmla="*/ 16 h 47"/>
                <a:gd name="T82" fmla="*/ 5 w 19"/>
                <a:gd name="T83" fmla="*/ 12 h 47"/>
                <a:gd name="T84" fmla="*/ 9 w 19"/>
                <a:gd name="T85" fmla="*/ 11 h 47"/>
                <a:gd name="T86" fmla="*/ 13 w 19"/>
                <a:gd name="T87" fmla="*/ 12 h 47"/>
                <a:gd name="T88" fmla="*/ 14 w 19"/>
                <a:gd name="T89" fmla="*/ 16 h 47"/>
                <a:gd name="T90" fmla="*/ 16 w 19"/>
                <a:gd name="T91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" h="47">
                  <a:moveTo>
                    <a:pt x="16" y="18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8" y="16"/>
                    <a:pt x="19" y="12"/>
                    <a:pt x="16" y="10"/>
                  </a:cubicBezTo>
                  <a:cubicBezTo>
                    <a:pt x="15" y="8"/>
                    <a:pt x="13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7" y="1"/>
                    <a:pt x="7" y="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7"/>
                    <a:pt x="3" y="8"/>
                    <a:pt x="2" y="10"/>
                  </a:cubicBezTo>
                  <a:cubicBezTo>
                    <a:pt x="0" y="12"/>
                    <a:pt x="0" y="16"/>
                    <a:pt x="0" y="16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5"/>
                    <a:pt x="6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1" y="26"/>
                    <a:pt x="13" y="27"/>
                  </a:cubicBezTo>
                  <a:cubicBezTo>
                    <a:pt x="14" y="28"/>
                    <a:pt x="14" y="29"/>
                    <a:pt x="14" y="31"/>
                  </a:cubicBezTo>
                  <a:cubicBezTo>
                    <a:pt x="14" y="33"/>
                    <a:pt x="14" y="34"/>
                    <a:pt x="13" y="35"/>
                  </a:cubicBezTo>
                  <a:cubicBezTo>
                    <a:pt x="12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6" y="36"/>
                    <a:pt x="5" y="35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0"/>
                    <a:pt x="3" y="29"/>
                    <a:pt x="2" y="29"/>
                  </a:cubicBezTo>
                  <a:cubicBezTo>
                    <a:pt x="1" y="29"/>
                    <a:pt x="0" y="30"/>
                    <a:pt x="0" y="31"/>
                  </a:cubicBezTo>
                  <a:cubicBezTo>
                    <a:pt x="0" y="34"/>
                    <a:pt x="0" y="36"/>
                    <a:pt x="2" y="38"/>
                  </a:cubicBezTo>
                  <a:cubicBezTo>
                    <a:pt x="4" y="39"/>
                    <a:pt x="6" y="40"/>
                    <a:pt x="7" y="40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10" y="47"/>
                    <a:pt x="11" y="46"/>
                    <a:pt x="11" y="45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0"/>
                    <a:pt x="14" y="39"/>
                    <a:pt x="16" y="38"/>
                  </a:cubicBezTo>
                  <a:cubicBezTo>
                    <a:pt x="17" y="36"/>
                    <a:pt x="18" y="34"/>
                    <a:pt x="18" y="31"/>
                  </a:cubicBezTo>
                  <a:cubicBezTo>
                    <a:pt x="18" y="28"/>
                    <a:pt x="17" y="26"/>
                    <a:pt x="16" y="24"/>
                  </a:cubicBezTo>
                  <a:cubicBezTo>
                    <a:pt x="13" y="22"/>
                    <a:pt x="10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6" y="21"/>
                    <a:pt x="5" y="20"/>
                  </a:cubicBezTo>
                  <a:cubicBezTo>
                    <a:pt x="4" y="19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4"/>
                    <a:pt x="5" y="12"/>
                  </a:cubicBezTo>
                  <a:cubicBezTo>
                    <a:pt x="6" y="11"/>
                    <a:pt x="7" y="11"/>
                    <a:pt x="9" y="11"/>
                  </a:cubicBezTo>
                  <a:cubicBezTo>
                    <a:pt x="11" y="11"/>
                    <a:pt x="12" y="11"/>
                    <a:pt x="13" y="12"/>
                  </a:cubicBezTo>
                  <a:cubicBezTo>
                    <a:pt x="14" y="14"/>
                    <a:pt x="14" y="16"/>
                    <a:pt x="14" y="16"/>
                  </a:cubicBezTo>
                  <a:cubicBezTo>
                    <a:pt x="14" y="17"/>
                    <a:pt x="15" y="18"/>
                    <a:pt x="1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6"/>
            <p:cNvSpPr/>
            <p:nvPr/>
          </p:nvSpPr>
          <p:spPr bwMode="auto">
            <a:xfrm>
              <a:off x="8605838" y="1320800"/>
              <a:ext cx="546100" cy="420688"/>
            </a:xfrm>
            <a:custGeom>
              <a:avLst/>
              <a:gdLst>
                <a:gd name="T0" fmla="*/ 110 w 129"/>
                <a:gd name="T1" fmla="*/ 95 h 99"/>
                <a:gd name="T2" fmla="*/ 50 w 129"/>
                <a:gd name="T3" fmla="*/ 95 h 99"/>
                <a:gd name="T4" fmla="*/ 4 w 129"/>
                <a:gd name="T5" fmla="*/ 50 h 99"/>
                <a:gd name="T6" fmla="*/ 50 w 129"/>
                <a:gd name="T7" fmla="*/ 4 h 99"/>
                <a:gd name="T8" fmla="*/ 127 w 129"/>
                <a:gd name="T9" fmla="*/ 4 h 99"/>
                <a:gd name="T10" fmla="*/ 129 w 129"/>
                <a:gd name="T11" fmla="*/ 2 h 99"/>
                <a:gd name="T12" fmla="*/ 127 w 129"/>
                <a:gd name="T13" fmla="*/ 0 h 99"/>
                <a:gd name="T14" fmla="*/ 50 w 129"/>
                <a:gd name="T15" fmla="*/ 0 h 99"/>
                <a:gd name="T16" fmla="*/ 0 w 129"/>
                <a:gd name="T17" fmla="*/ 50 h 99"/>
                <a:gd name="T18" fmla="*/ 50 w 129"/>
                <a:gd name="T19" fmla="*/ 99 h 99"/>
                <a:gd name="T20" fmla="*/ 110 w 129"/>
                <a:gd name="T21" fmla="*/ 99 h 99"/>
                <a:gd name="T22" fmla="*/ 112 w 129"/>
                <a:gd name="T23" fmla="*/ 97 h 99"/>
                <a:gd name="T24" fmla="*/ 110 w 129"/>
                <a:gd name="T2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99">
                  <a:moveTo>
                    <a:pt x="110" y="95"/>
                  </a:moveTo>
                  <a:cubicBezTo>
                    <a:pt x="50" y="95"/>
                    <a:pt x="50" y="95"/>
                    <a:pt x="50" y="95"/>
                  </a:cubicBezTo>
                  <a:cubicBezTo>
                    <a:pt x="25" y="95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4"/>
                    <a:pt x="129" y="3"/>
                    <a:pt x="129" y="2"/>
                  </a:cubicBezTo>
                  <a:cubicBezTo>
                    <a:pt x="129" y="1"/>
                    <a:pt x="128" y="0"/>
                    <a:pt x="12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1" y="99"/>
                    <a:pt x="112" y="98"/>
                    <a:pt x="112" y="97"/>
                  </a:cubicBezTo>
                  <a:cubicBezTo>
                    <a:pt x="112" y="96"/>
                    <a:pt x="111" y="95"/>
                    <a:pt x="110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7"/>
            <p:cNvSpPr/>
            <p:nvPr/>
          </p:nvSpPr>
          <p:spPr bwMode="auto">
            <a:xfrm>
              <a:off x="8669338" y="1379538"/>
              <a:ext cx="157163" cy="301625"/>
            </a:xfrm>
            <a:custGeom>
              <a:avLst/>
              <a:gdLst>
                <a:gd name="T0" fmla="*/ 35 w 37"/>
                <a:gd name="T1" fmla="*/ 4 h 71"/>
                <a:gd name="T2" fmla="*/ 37 w 37"/>
                <a:gd name="T3" fmla="*/ 2 h 71"/>
                <a:gd name="T4" fmla="*/ 35 w 37"/>
                <a:gd name="T5" fmla="*/ 0 h 71"/>
                <a:gd name="T6" fmla="*/ 0 w 37"/>
                <a:gd name="T7" fmla="*/ 36 h 71"/>
                <a:gd name="T8" fmla="*/ 35 w 37"/>
                <a:gd name="T9" fmla="*/ 71 h 71"/>
                <a:gd name="T10" fmla="*/ 37 w 37"/>
                <a:gd name="T11" fmla="*/ 69 h 71"/>
                <a:gd name="T12" fmla="*/ 35 w 37"/>
                <a:gd name="T13" fmla="*/ 67 h 71"/>
                <a:gd name="T14" fmla="*/ 4 w 37"/>
                <a:gd name="T15" fmla="*/ 36 h 71"/>
                <a:gd name="T16" fmla="*/ 35 w 37"/>
                <a:gd name="T17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1">
                  <a:moveTo>
                    <a:pt x="35" y="4"/>
                  </a:moveTo>
                  <a:cubicBezTo>
                    <a:pt x="36" y="4"/>
                    <a:pt x="37" y="4"/>
                    <a:pt x="37" y="2"/>
                  </a:cubicBezTo>
                  <a:cubicBezTo>
                    <a:pt x="37" y="1"/>
                    <a:pt x="36" y="0"/>
                    <a:pt x="35" y="0"/>
                  </a:cubicBezTo>
                  <a:cubicBezTo>
                    <a:pt x="16" y="1"/>
                    <a:pt x="0" y="16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6" y="71"/>
                    <a:pt x="37" y="70"/>
                    <a:pt x="37" y="69"/>
                  </a:cubicBezTo>
                  <a:cubicBezTo>
                    <a:pt x="37" y="67"/>
                    <a:pt x="36" y="67"/>
                    <a:pt x="35" y="67"/>
                  </a:cubicBezTo>
                  <a:cubicBezTo>
                    <a:pt x="18" y="67"/>
                    <a:pt x="4" y="53"/>
                    <a:pt x="4" y="36"/>
                  </a:cubicBezTo>
                  <a:cubicBezTo>
                    <a:pt x="4" y="18"/>
                    <a:pt x="18" y="5"/>
                    <a:pt x="3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68"/>
            <p:cNvSpPr/>
            <p:nvPr/>
          </p:nvSpPr>
          <p:spPr bwMode="auto">
            <a:xfrm>
              <a:off x="8905875" y="1379538"/>
              <a:ext cx="161925" cy="17463"/>
            </a:xfrm>
            <a:custGeom>
              <a:avLst/>
              <a:gdLst>
                <a:gd name="T0" fmla="*/ 36 w 38"/>
                <a:gd name="T1" fmla="*/ 4 h 4"/>
                <a:gd name="T2" fmla="*/ 38 w 38"/>
                <a:gd name="T3" fmla="*/ 2 h 4"/>
                <a:gd name="T4" fmla="*/ 36 w 38"/>
                <a:gd name="T5" fmla="*/ 0 h 4"/>
                <a:gd name="T6" fmla="*/ 2 w 38"/>
                <a:gd name="T7" fmla="*/ 0 h 4"/>
                <a:gd name="T8" fmla="*/ 0 w 38"/>
                <a:gd name="T9" fmla="*/ 2 h 4"/>
                <a:gd name="T10" fmla="*/ 2 w 38"/>
                <a:gd name="T11" fmla="*/ 4 h 4"/>
                <a:gd name="T12" fmla="*/ 36 w 3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">
                  <a:moveTo>
                    <a:pt x="36" y="4"/>
                  </a:moveTo>
                  <a:cubicBezTo>
                    <a:pt x="38" y="4"/>
                    <a:pt x="38" y="3"/>
                    <a:pt x="38" y="2"/>
                  </a:cubicBezTo>
                  <a:cubicBezTo>
                    <a:pt x="38" y="1"/>
                    <a:pt x="38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lnTo>
                    <a:pt x="3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9"/>
            <p:cNvSpPr/>
            <p:nvPr/>
          </p:nvSpPr>
          <p:spPr bwMode="auto">
            <a:xfrm>
              <a:off x="8872538" y="1498600"/>
              <a:ext cx="327025" cy="17463"/>
            </a:xfrm>
            <a:custGeom>
              <a:avLst/>
              <a:gdLst>
                <a:gd name="T0" fmla="*/ 0 w 77"/>
                <a:gd name="T1" fmla="*/ 2 h 4"/>
                <a:gd name="T2" fmla="*/ 2 w 77"/>
                <a:gd name="T3" fmla="*/ 4 h 4"/>
                <a:gd name="T4" fmla="*/ 75 w 77"/>
                <a:gd name="T5" fmla="*/ 4 h 4"/>
                <a:gd name="T6" fmla="*/ 77 w 77"/>
                <a:gd name="T7" fmla="*/ 2 h 4"/>
                <a:gd name="T8" fmla="*/ 75 w 77"/>
                <a:gd name="T9" fmla="*/ 0 h 4"/>
                <a:gd name="T10" fmla="*/ 2 w 77"/>
                <a:gd name="T11" fmla="*/ 0 h 4"/>
                <a:gd name="T12" fmla="*/ 0 w 77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4">
                  <a:moveTo>
                    <a:pt x="0" y="2"/>
                  </a:moveTo>
                  <a:cubicBezTo>
                    <a:pt x="0" y="3"/>
                    <a:pt x="0" y="4"/>
                    <a:pt x="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4"/>
                    <a:pt x="77" y="3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8905875" y="1597025"/>
              <a:ext cx="88900" cy="15875"/>
            </a:xfrm>
            <a:custGeom>
              <a:avLst/>
              <a:gdLst>
                <a:gd name="T0" fmla="*/ 2 w 21"/>
                <a:gd name="T1" fmla="*/ 0 h 4"/>
                <a:gd name="T2" fmla="*/ 0 w 21"/>
                <a:gd name="T3" fmla="*/ 2 h 4"/>
                <a:gd name="T4" fmla="*/ 2 w 21"/>
                <a:gd name="T5" fmla="*/ 4 h 4"/>
                <a:gd name="T6" fmla="*/ 19 w 21"/>
                <a:gd name="T7" fmla="*/ 4 h 4"/>
                <a:gd name="T8" fmla="*/ 21 w 21"/>
                <a:gd name="T9" fmla="*/ 2 h 4"/>
                <a:gd name="T10" fmla="*/ 19 w 21"/>
                <a:gd name="T11" fmla="*/ 0 h 4"/>
                <a:gd name="T12" fmla="*/ 2 w 2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1" y="3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/>
            <p:nvPr/>
          </p:nvSpPr>
          <p:spPr bwMode="auto">
            <a:xfrm>
              <a:off x="8885238" y="1665288"/>
              <a:ext cx="373063" cy="15875"/>
            </a:xfrm>
            <a:custGeom>
              <a:avLst/>
              <a:gdLst>
                <a:gd name="T0" fmla="*/ 86 w 88"/>
                <a:gd name="T1" fmla="*/ 0 h 4"/>
                <a:gd name="T2" fmla="*/ 2 w 88"/>
                <a:gd name="T3" fmla="*/ 0 h 4"/>
                <a:gd name="T4" fmla="*/ 0 w 88"/>
                <a:gd name="T5" fmla="*/ 2 h 4"/>
                <a:gd name="T6" fmla="*/ 2 w 88"/>
                <a:gd name="T7" fmla="*/ 4 h 4"/>
                <a:gd name="T8" fmla="*/ 86 w 88"/>
                <a:gd name="T9" fmla="*/ 4 h 4"/>
                <a:gd name="T10" fmla="*/ 88 w 88"/>
                <a:gd name="T11" fmla="*/ 2 h 4"/>
                <a:gd name="T12" fmla="*/ 86 w 8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4">
                  <a:moveTo>
                    <a:pt x="8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8" y="3"/>
                    <a:pt x="88" y="2"/>
                  </a:cubicBezTo>
                  <a:cubicBezTo>
                    <a:pt x="88" y="0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39065" y="2297085"/>
            <a:ext cx="839788" cy="608013"/>
            <a:chOff x="4086225" y="2312988"/>
            <a:chExt cx="839788" cy="608013"/>
          </a:xfrm>
          <a:solidFill>
            <a:schemeClr val="accent2"/>
          </a:solidFill>
        </p:grpSpPr>
        <p:sp>
          <p:nvSpPr>
            <p:cNvPr id="51" name="Freeform 72"/>
            <p:cNvSpPr>
              <a:spLocks noEditPoints="1"/>
            </p:cNvSpPr>
            <p:nvPr/>
          </p:nvSpPr>
          <p:spPr bwMode="auto">
            <a:xfrm>
              <a:off x="4086225" y="2312988"/>
              <a:ext cx="606425" cy="608013"/>
            </a:xfrm>
            <a:custGeom>
              <a:avLst/>
              <a:gdLst>
                <a:gd name="T0" fmla="*/ 129 w 143"/>
                <a:gd name="T1" fmla="*/ 56 h 143"/>
                <a:gd name="T2" fmla="*/ 130 w 143"/>
                <a:gd name="T3" fmla="*/ 14 h 143"/>
                <a:gd name="T4" fmla="*/ 89 w 143"/>
                <a:gd name="T5" fmla="*/ 14 h 143"/>
                <a:gd name="T6" fmla="*/ 75 w 143"/>
                <a:gd name="T7" fmla="*/ 3 h 143"/>
                <a:gd name="T8" fmla="*/ 52 w 143"/>
                <a:gd name="T9" fmla="*/ 15 h 143"/>
                <a:gd name="T10" fmla="*/ 52 w 143"/>
                <a:gd name="T11" fmla="*/ 18 h 143"/>
                <a:gd name="T12" fmla="*/ 52 w 143"/>
                <a:gd name="T13" fmla="*/ 53 h 143"/>
                <a:gd name="T14" fmla="*/ 17 w 143"/>
                <a:gd name="T15" fmla="*/ 53 h 143"/>
                <a:gd name="T16" fmla="*/ 2 w 143"/>
                <a:gd name="T17" fmla="*/ 65 h 143"/>
                <a:gd name="T18" fmla="*/ 2 w 143"/>
                <a:gd name="T19" fmla="*/ 76 h 143"/>
                <a:gd name="T20" fmla="*/ 73 w 143"/>
                <a:gd name="T21" fmla="*/ 143 h 143"/>
                <a:gd name="T22" fmla="*/ 92 w 143"/>
                <a:gd name="T23" fmla="*/ 127 h 143"/>
                <a:gd name="T24" fmla="*/ 130 w 143"/>
                <a:gd name="T25" fmla="*/ 126 h 143"/>
                <a:gd name="T26" fmla="*/ 130 w 143"/>
                <a:gd name="T27" fmla="*/ 88 h 143"/>
                <a:gd name="T28" fmla="*/ 140 w 143"/>
                <a:gd name="T29" fmla="*/ 68 h 143"/>
                <a:gd name="T30" fmla="*/ 126 w 143"/>
                <a:gd name="T31" fmla="*/ 87 h 143"/>
                <a:gd name="T32" fmla="*/ 126 w 143"/>
                <a:gd name="T33" fmla="*/ 90 h 143"/>
                <a:gd name="T34" fmla="*/ 134 w 143"/>
                <a:gd name="T35" fmla="*/ 107 h 143"/>
                <a:gd name="T36" fmla="*/ 111 w 143"/>
                <a:gd name="T37" fmla="*/ 130 h 143"/>
                <a:gd name="T38" fmla="*/ 94 w 143"/>
                <a:gd name="T39" fmla="*/ 123 h 143"/>
                <a:gd name="T40" fmla="*/ 92 w 143"/>
                <a:gd name="T41" fmla="*/ 122 h 143"/>
                <a:gd name="T42" fmla="*/ 75 w 143"/>
                <a:gd name="T43" fmla="*/ 138 h 143"/>
                <a:gd name="T44" fmla="*/ 5 w 143"/>
                <a:gd name="T45" fmla="*/ 73 h 143"/>
                <a:gd name="T46" fmla="*/ 5 w 143"/>
                <a:gd name="T47" fmla="*/ 68 h 143"/>
                <a:gd name="T48" fmla="*/ 35 w 143"/>
                <a:gd name="T49" fmla="*/ 64 h 143"/>
                <a:gd name="T50" fmla="*/ 64 w 143"/>
                <a:gd name="T51" fmla="*/ 35 h 143"/>
                <a:gd name="T52" fmla="*/ 67 w 143"/>
                <a:gd name="T53" fmla="*/ 5 h 143"/>
                <a:gd name="T54" fmla="*/ 87 w 143"/>
                <a:gd name="T55" fmla="*/ 20 h 143"/>
                <a:gd name="T56" fmla="*/ 90 w 143"/>
                <a:gd name="T57" fmla="*/ 20 h 143"/>
                <a:gd name="T58" fmla="*/ 109 w 143"/>
                <a:gd name="T59" fmla="*/ 10 h 143"/>
                <a:gd name="T60" fmla="*/ 127 w 143"/>
                <a:gd name="T61" fmla="*/ 52 h 143"/>
                <a:gd name="T62" fmla="*/ 124 w 143"/>
                <a:gd name="T63" fmla="*/ 56 h 143"/>
                <a:gd name="T64" fmla="*/ 138 w 143"/>
                <a:gd name="T65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143">
                  <a:moveTo>
                    <a:pt x="140" y="68"/>
                  </a:moveTo>
                  <a:cubicBezTo>
                    <a:pt x="129" y="56"/>
                    <a:pt x="129" y="56"/>
                    <a:pt x="129" y="56"/>
                  </a:cubicBezTo>
                  <a:cubicBezTo>
                    <a:pt x="129" y="56"/>
                    <a:pt x="129" y="55"/>
                    <a:pt x="130" y="55"/>
                  </a:cubicBezTo>
                  <a:cubicBezTo>
                    <a:pt x="141" y="44"/>
                    <a:pt x="141" y="26"/>
                    <a:pt x="130" y="14"/>
                  </a:cubicBezTo>
                  <a:cubicBezTo>
                    <a:pt x="124" y="9"/>
                    <a:pt x="117" y="6"/>
                    <a:pt x="109" y="6"/>
                  </a:cubicBezTo>
                  <a:cubicBezTo>
                    <a:pt x="102" y="6"/>
                    <a:pt x="94" y="9"/>
                    <a:pt x="89" y="14"/>
                  </a:cubicBezTo>
                  <a:cubicBezTo>
                    <a:pt x="89" y="15"/>
                    <a:pt x="88" y="15"/>
                    <a:pt x="88" y="15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0"/>
                    <a:pt x="68" y="0"/>
                    <a:pt x="65" y="3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6"/>
                    <a:pt x="52" y="16"/>
                  </a:cubicBezTo>
                  <a:cubicBezTo>
                    <a:pt x="52" y="17"/>
                    <a:pt x="52" y="17"/>
                    <a:pt x="52" y="18"/>
                  </a:cubicBezTo>
                  <a:cubicBezTo>
                    <a:pt x="57" y="22"/>
                    <a:pt x="60" y="29"/>
                    <a:pt x="60" y="35"/>
                  </a:cubicBezTo>
                  <a:cubicBezTo>
                    <a:pt x="60" y="42"/>
                    <a:pt x="57" y="48"/>
                    <a:pt x="52" y="53"/>
                  </a:cubicBezTo>
                  <a:cubicBezTo>
                    <a:pt x="48" y="57"/>
                    <a:pt x="42" y="60"/>
                    <a:pt x="35" y="60"/>
                  </a:cubicBezTo>
                  <a:cubicBezTo>
                    <a:pt x="28" y="60"/>
                    <a:pt x="22" y="57"/>
                    <a:pt x="17" y="53"/>
                  </a:cubicBezTo>
                  <a:cubicBezTo>
                    <a:pt x="17" y="52"/>
                    <a:pt x="15" y="52"/>
                    <a:pt x="15" y="53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72"/>
                    <a:pt x="1" y="74"/>
                    <a:pt x="2" y="76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9" y="142"/>
                    <a:pt x="71" y="143"/>
                    <a:pt x="73" y="143"/>
                  </a:cubicBezTo>
                  <a:cubicBezTo>
                    <a:pt x="75" y="143"/>
                    <a:pt x="77" y="142"/>
                    <a:pt x="78" y="141"/>
                  </a:cubicBezTo>
                  <a:cubicBezTo>
                    <a:pt x="92" y="127"/>
                    <a:pt x="92" y="127"/>
                    <a:pt x="92" y="127"/>
                  </a:cubicBezTo>
                  <a:cubicBezTo>
                    <a:pt x="97" y="131"/>
                    <a:pt x="104" y="134"/>
                    <a:pt x="111" y="134"/>
                  </a:cubicBezTo>
                  <a:cubicBezTo>
                    <a:pt x="118" y="134"/>
                    <a:pt x="125" y="131"/>
                    <a:pt x="130" y="126"/>
                  </a:cubicBezTo>
                  <a:cubicBezTo>
                    <a:pt x="135" y="121"/>
                    <a:pt x="138" y="114"/>
                    <a:pt x="138" y="107"/>
                  </a:cubicBezTo>
                  <a:cubicBezTo>
                    <a:pt x="138" y="100"/>
                    <a:pt x="135" y="93"/>
                    <a:pt x="130" y="88"/>
                  </a:cubicBezTo>
                  <a:cubicBezTo>
                    <a:pt x="140" y="78"/>
                    <a:pt x="140" y="78"/>
                    <a:pt x="140" y="78"/>
                  </a:cubicBezTo>
                  <a:cubicBezTo>
                    <a:pt x="143" y="75"/>
                    <a:pt x="143" y="71"/>
                    <a:pt x="140" y="68"/>
                  </a:cubicBezTo>
                  <a:close/>
                  <a:moveTo>
                    <a:pt x="138" y="76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8"/>
                    <a:pt x="126" y="88"/>
                  </a:cubicBezTo>
                  <a:cubicBezTo>
                    <a:pt x="126" y="89"/>
                    <a:pt x="126" y="89"/>
                    <a:pt x="126" y="90"/>
                  </a:cubicBezTo>
                  <a:cubicBezTo>
                    <a:pt x="127" y="91"/>
                    <a:pt x="127" y="91"/>
                    <a:pt x="127" y="91"/>
                  </a:cubicBezTo>
                  <a:cubicBezTo>
                    <a:pt x="131" y="95"/>
                    <a:pt x="134" y="101"/>
                    <a:pt x="134" y="107"/>
                  </a:cubicBezTo>
                  <a:cubicBezTo>
                    <a:pt x="134" y="113"/>
                    <a:pt x="131" y="119"/>
                    <a:pt x="127" y="123"/>
                  </a:cubicBezTo>
                  <a:cubicBezTo>
                    <a:pt x="123" y="128"/>
                    <a:pt x="117" y="130"/>
                    <a:pt x="111" y="130"/>
                  </a:cubicBezTo>
                  <a:cubicBezTo>
                    <a:pt x="105" y="130"/>
                    <a:pt x="99" y="128"/>
                    <a:pt x="94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2"/>
                  </a:cubicBezTo>
                  <a:cubicBezTo>
                    <a:pt x="92" y="122"/>
                    <a:pt x="91" y="122"/>
                    <a:pt x="91" y="122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4" y="139"/>
                    <a:pt x="71" y="139"/>
                    <a:pt x="70" y="138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2"/>
                    <a:pt x="4" y="71"/>
                    <a:pt x="4" y="70"/>
                  </a:cubicBezTo>
                  <a:cubicBezTo>
                    <a:pt x="4" y="69"/>
                    <a:pt x="4" y="68"/>
                    <a:pt x="5" y="6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21" y="61"/>
                    <a:pt x="28" y="64"/>
                    <a:pt x="35" y="64"/>
                  </a:cubicBezTo>
                  <a:cubicBezTo>
                    <a:pt x="43" y="64"/>
                    <a:pt x="50" y="61"/>
                    <a:pt x="55" y="56"/>
                  </a:cubicBezTo>
                  <a:cubicBezTo>
                    <a:pt x="61" y="50"/>
                    <a:pt x="64" y="43"/>
                    <a:pt x="64" y="35"/>
                  </a:cubicBezTo>
                  <a:cubicBezTo>
                    <a:pt x="64" y="28"/>
                    <a:pt x="61" y="21"/>
                    <a:pt x="57" y="16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9" y="4"/>
                    <a:pt x="71" y="4"/>
                    <a:pt x="73" y="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8" y="20"/>
                    <a:pt x="88" y="20"/>
                  </a:cubicBezTo>
                  <a:cubicBezTo>
                    <a:pt x="89" y="20"/>
                    <a:pt x="90" y="20"/>
                    <a:pt x="90" y="20"/>
                  </a:cubicBezTo>
                  <a:cubicBezTo>
                    <a:pt x="90" y="19"/>
                    <a:pt x="91" y="18"/>
                    <a:pt x="92" y="17"/>
                  </a:cubicBezTo>
                  <a:cubicBezTo>
                    <a:pt x="97" y="13"/>
                    <a:pt x="103" y="10"/>
                    <a:pt x="109" y="10"/>
                  </a:cubicBezTo>
                  <a:cubicBezTo>
                    <a:pt x="116" y="10"/>
                    <a:pt x="122" y="13"/>
                    <a:pt x="127" y="17"/>
                  </a:cubicBezTo>
                  <a:cubicBezTo>
                    <a:pt x="137" y="27"/>
                    <a:pt x="137" y="43"/>
                    <a:pt x="127" y="52"/>
                  </a:cubicBezTo>
                  <a:cubicBezTo>
                    <a:pt x="126" y="53"/>
                    <a:pt x="125" y="54"/>
                    <a:pt x="125" y="54"/>
                  </a:cubicBezTo>
                  <a:cubicBezTo>
                    <a:pt x="124" y="55"/>
                    <a:pt x="124" y="55"/>
                    <a:pt x="124" y="56"/>
                  </a:cubicBezTo>
                  <a:cubicBezTo>
                    <a:pt x="124" y="56"/>
                    <a:pt x="124" y="57"/>
                    <a:pt x="124" y="57"/>
                  </a:cubicBezTo>
                  <a:cubicBezTo>
                    <a:pt x="138" y="70"/>
                    <a:pt x="138" y="70"/>
                    <a:pt x="138" y="70"/>
                  </a:cubicBezTo>
                  <a:cubicBezTo>
                    <a:pt x="139" y="72"/>
                    <a:pt x="139" y="74"/>
                    <a:pt x="13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73"/>
            <p:cNvSpPr/>
            <p:nvPr/>
          </p:nvSpPr>
          <p:spPr bwMode="auto">
            <a:xfrm>
              <a:off x="4403725" y="2635250"/>
              <a:ext cx="390525" cy="17463"/>
            </a:xfrm>
            <a:custGeom>
              <a:avLst/>
              <a:gdLst>
                <a:gd name="T0" fmla="*/ 90 w 92"/>
                <a:gd name="T1" fmla="*/ 4 h 4"/>
                <a:gd name="T2" fmla="*/ 2 w 92"/>
                <a:gd name="T3" fmla="*/ 4 h 4"/>
                <a:gd name="T4" fmla="*/ 0 w 92"/>
                <a:gd name="T5" fmla="*/ 2 h 4"/>
                <a:gd name="T6" fmla="*/ 2 w 92"/>
                <a:gd name="T7" fmla="*/ 0 h 4"/>
                <a:gd name="T8" fmla="*/ 90 w 92"/>
                <a:gd name="T9" fmla="*/ 0 h 4"/>
                <a:gd name="T10" fmla="*/ 92 w 92"/>
                <a:gd name="T11" fmla="*/ 2 h 4"/>
                <a:gd name="T12" fmla="*/ 90 w 9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4">
                  <a:moveTo>
                    <a:pt x="9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3"/>
                    <a:pt x="91" y="4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74"/>
            <p:cNvSpPr/>
            <p:nvPr/>
          </p:nvSpPr>
          <p:spPr bwMode="auto">
            <a:xfrm>
              <a:off x="4557713" y="2725738"/>
              <a:ext cx="368300" cy="15875"/>
            </a:xfrm>
            <a:custGeom>
              <a:avLst/>
              <a:gdLst>
                <a:gd name="T0" fmla="*/ 85 w 87"/>
                <a:gd name="T1" fmla="*/ 4 h 4"/>
                <a:gd name="T2" fmla="*/ 2 w 87"/>
                <a:gd name="T3" fmla="*/ 4 h 4"/>
                <a:gd name="T4" fmla="*/ 0 w 87"/>
                <a:gd name="T5" fmla="*/ 2 h 4"/>
                <a:gd name="T6" fmla="*/ 2 w 87"/>
                <a:gd name="T7" fmla="*/ 0 h 4"/>
                <a:gd name="T8" fmla="*/ 85 w 87"/>
                <a:gd name="T9" fmla="*/ 0 h 4"/>
                <a:gd name="T10" fmla="*/ 87 w 87"/>
                <a:gd name="T11" fmla="*/ 2 h 4"/>
                <a:gd name="T12" fmla="*/ 85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8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7" y="2"/>
                  </a:cubicBezTo>
                  <a:cubicBezTo>
                    <a:pt x="87" y="3"/>
                    <a:pt x="86" y="4"/>
                    <a:pt x="8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182965" y="5707047"/>
            <a:ext cx="94127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2015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03433" y="5707047"/>
            <a:ext cx="90921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2016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77252" y="5707047"/>
            <a:ext cx="90921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2017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02608" y="5707047"/>
            <a:ext cx="90921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2018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89088" y="3856673"/>
            <a:ext cx="225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小鹿极简主义设计，极致简约风潮流所向，通用设计完美兼容。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576264" y="3455960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844924" y="3352801"/>
            <a:ext cx="23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小鹿极简主义设计，极致简约风潮流所向，通用设计完美兼容。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975887" y="295208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141085" y="2772201"/>
            <a:ext cx="225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小鹿极简主义设计，极致简约风潮流所向，通用设计完美兼容。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202045" y="237148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336279" y="2161561"/>
            <a:ext cx="2387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小鹿极简主义设计，极致简约风潮流所向，通用设计完美兼容。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8478691" y="176084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简约教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C1D8"/>
      </a:accent1>
      <a:accent2>
        <a:srgbClr val="404040"/>
      </a:accent2>
      <a:accent3>
        <a:srgbClr val="AFB6BB"/>
      </a:accent3>
      <a:accent4>
        <a:srgbClr val="FFD64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2524</Words>
  <Application>Microsoft Office PowerPoint</Application>
  <PresentationFormat>宽屏</PresentationFormat>
  <Paragraphs>185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Myriad Pro</vt:lpstr>
      <vt:lpstr>等线</vt:lpstr>
      <vt:lpstr>等线 Light</vt:lpstr>
      <vt:lpstr>宋体</vt:lpstr>
      <vt:lpstr>微软雅黑</vt:lpstr>
      <vt:lpstr>Arial</vt:lpstr>
      <vt:lpstr>Calibri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Fan</cp:lastModifiedBy>
  <cp:revision>18</cp:revision>
  <dcterms:created xsi:type="dcterms:W3CDTF">2017-08-07T02:09:00Z</dcterms:created>
  <dcterms:modified xsi:type="dcterms:W3CDTF">2022-10-04T11:44:22Z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