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9" r:id="rId2"/>
    <p:sldId id="260" r:id="rId3"/>
    <p:sldId id="261" r:id="rId4"/>
    <p:sldId id="262" r:id="rId5"/>
    <p:sldId id="268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84" r:id="rId18"/>
    <p:sldId id="285" r:id="rId19"/>
    <p:sldId id="288" r:id="rId20"/>
    <p:sldId id="289" r:id="rId21"/>
    <p:sldId id="290" r:id="rId22"/>
    <p:sldId id="291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6" r:id="rId33"/>
    <p:sldId id="287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89" autoAdjust="0"/>
    <p:restoredTop sz="90929"/>
  </p:normalViewPr>
  <p:slideViewPr>
    <p:cSldViewPr>
      <p:cViewPr varScale="1">
        <p:scale>
          <a:sx n="50" d="100"/>
          <a:sy n="50" d="100"/>
        </p:scale>
        <p:origin x="666" y="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Relationship Id="rId4" Type="http://schemas.openxmlformats.org/officeDocument/2006/relationships/image" Target="../media/image39.png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Relationship Id="rId4" Type="http://schemas.openxmlformats.org/officeDocument/2006/relationships/image" Target="../media/image46.png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image" Target="../media/image73.png"/><Relationship Id="rId4" Type="http://schemas.openxmlformats.org/officeDocument/2006/relationships/image" Target="../media/image7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png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image" Target="../media/image79.png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png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image" Target="../media/image85.png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image" Target="../media/image87.png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4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Canvas"/>
          <p:cNvSpPr>
            <a:spLocks noChangeArrowheads="1"/>
          </p:cNvSpPr>
          <p:nvPr/>
        </p:nvSpPr>
        <p:spPr bwMode="white">
          <a:xfrm>
            <a:off x="528638" y="201613"/>
            <a:ext cx="8397875" cy="64674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zh-CN"/>
          </a:p>
        </p:txBody>
      </p:sp>
      <p:pic>
        <p:nvPicPr>
          <p:cNvPr id="5" name="Picture 3" descr="minispi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ltGray">
          <a:xfrm>
            <a:off x="0" y="50800"/>
            <a:ext cx="11811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 descr="Canvas"/>
          <p:cNvSpPr>
            <a:spLocks noChangeArrowheads="1"/>
          </p:cNvSpPr>
          <p:nvPr/>
        </p:nvSpPr>
        <p:spPr bwMode="white">
          <a:xfrm>
            <a:off x="596900" y="4130675"/>
            <a:ext cx="1041400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/>
          </a:p>
        </p:txBody>
      </p:sp>
      <p:pic>
        <p:nvPicPr>
          <p:cNvPr id="7" name="Picture 5" descr="minispir"/>
          <p:cNvPicPr>
            <a:picLocks noChangeAspect="1" noChangeArrowheads="1"/>
          </p:cNvPicPr>
          <p:nvPr/>
        </p:nvPicPr>
        <p:blipFill>
          <a:blip r:embed="rId3"/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886200"/>
            <a:ext cx="64008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10842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522663" y="6096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516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E1DC7-0E25-49CF-AB94-FBF41CC65A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20540-D00F-41F1-BF53-5837D5967C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81000"/>
            <a:ext cx="55626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A197C9-0CC1-4540-8489-09E841B5E5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B7263-0181-4427-A853-732AF17822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4FEFC-76C7-4EA3-AB91-A9DFFE205C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A4338-6BF4-4660-B614-257DED22BA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A27AD-3F48-4CA0-B71C-87209F8BB7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90341-F088-4A07-885A-B1FEA93A4C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62F0C-5212-4E1D-BA19-811BB28D2C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30D4E-B48E-497F-932F-9FE90CBAB1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38C5F-5FA4-406D-8BCC-BC5566842F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609600" y="228600"/>
            <a:ext cx="8239125" cy="6391275"/>
          </a:xfrm>
          <a:prstGeom prst="rect">
            <a:avLst/>
          </a:prstGeom>
          <a:solidFill>
            <a:srgbClr val="EDE7E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zh-CN"/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ltGray">
          <a:xfrm>
            <a:off x="1016000" y="1600200"/>
            <a:ext cx="767080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32772" name="Picture 4" descr="minispir"/>
          <p:cNvPicPr>
            <a:picLocks noChangeAspect="1" noChangeArrowheads="1"/>
          </p:cNvPicPr>
          <p:nvPr/>
        </p:nvPicPr>
        <p:blipFill>
          <a:blip r:embed="rId13"/>
          <a:srcRect b="5333"/>
          <a:stretch>
            <a:fillRect/>
          </a:stretch>
        </p:blipFill>
        <p:spPr bwMode="ltGray">
          <a:xfrm>
            <a:off x="0" y="50800"/>
            <a:ext cx="118110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5" descr="minispir"/>
          <p:cNvPicPr>
            <a:picLocks noChangeAspect="1" noChangeArrowheads="1"/>
          </p:cNvPicPr>
          <p:nvPr/>
        </p:nvPicPr>
        <p:blipFill>
          <a:blip r:embed="rId13"/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620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752600"/>
            <a:ext cx="762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4413" y="6107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52813" y="61071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1813" y="6107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3B6F981D-FC88-459B-9113-CB0458FD52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audio" Target="../media/audio1.wav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1.bin"/><Relationship Id="rId4" Type="http://schemas.openxmlformats.org/officeDocument/2006/relationships/audio" Target="../media/audio2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2.png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5.png"/><Relationship Id="rId4" Type="http://schemas.openxmlformats.org/officeDocument/2006/relationships/image" Target="../media/image31.png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0.png"/><Relationship Id="rId3" Type="http://schemas.openxmlformats.org/officeDocument/2006/relationships/audio" Target="../media/audio3.wav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6.png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image" Target="../media/image42.png"/><Relationship Id="rId10" Type="http://schemas.openxmlformats.org/officeDocument/2006/relationships/image" Target="../media/image38.png"/><Relationship Id="rId4" Type="http://schemas.openxmlformats.org/officeDocument/2006/relationships/audio" Target="../media/audio2.wav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audio" Target="../media/audio2.wav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46.png"/><Relationship Id="rId5" Type="http://schemas.openxmlformats.org/officeDocument/2006/relationships/image" Target="../media/image43.png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47.png"/><Relationship Id="rId4" Type="http://schemas.openxmlformats.org/officeDocument/2006/relationships/oleObject" Target="../embeddings/oleObject3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audio" Target="../media/audio3.wav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9.png"/><Relationship Id="rId5" Type="http://schemas.openxmlformats.org/officeDocument/2006/relationships/oleObject" Target="../embeddings/oleObject38.bin"/><Relationship Id="rId4" Type="http://schemas.openxmlformats.org/officeDocument/2006/relationships/audio" Target="../media/audio2.wav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audio" Target="../media/audio3.wav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1.png"/><Relationship Id="rId5" Type="http://schemas.openxmlformats.org/officeDocument/2006/relationships/oleObject" Target="../embeddings/oleObject40.bin"/><Relationship Id="rId4" Type="http://schemas.openxmlformats.org/officeDocument/2006/relationships/audio" Target="../media/audio2.wav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53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audio" Target="../media/audio3.wav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3.bin"/><Relationship Id="rId4" Type="http://schemas.openxmlformats.org/officeDocument/2006/relationships/audio" Target="../media/audio2.wav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audio" Target="../media/audio3.wav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8.png"/><Relationship Id="rId5" Type="http://schemas.openxmlformats.org/officeDocument/2006/relationships/oleObject" Target="../embeddings/oleObject44.bin"/><Relationship Id="rId4" Type="http://schemas.openxmlformats.org/officeDocument/2006/relationships/audio" Target="../media/audio2.wav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audio" Target="../media/audio2.wav"/><Relationship Id="rId7" Type="http://schemas.openxmlformats.org/officeDocument/2006/relationships/image" Target="../media/image7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70.png"/><Relationship Id="rId4" Type="http://schemas.openxmlformats.org/officeDocument/2006/relationships/oleObject" Target="../embeddings/oleObject46.bin"/><Relationship Id="rId9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audio" Target="../media/audio2.wav"/><Relationship Id="rId7" Type="http://schemas.openxmlformats.org/officeDocument/2006/relationships/image" Target="../media/image7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76.wmf"/><Relationship Id="rId5" Type="http://schemas.openxmlformats.org/officeDocument/2006/relationships/image" Target="../media/image73.png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9.bin"/><Relationship Id="rId9" Type="http://schemas.openxmlformats.org/officeDocument/2006/relationships/image" Target="../media/image7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7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77.png"/><Relationship Id="rId4" Type="http://schemas.openxmlformats.org/officeDocument/2006/relationships/oleObject" Target="../embeddings/oleObject5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audio" Target="../media/audio2.wav"/><Relationship Id="rId7" Type="http://schemas.openxmlformats.org/officeDocument/2006/relationships/image" Target="../media/image8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79.png"/><Relationship Id="rId4" Type="http://schemas.openxmlformats.org/officeDocument/2006/relationships/oleObject" Target="../embeddings/oleObject55.bin"/><Relationship Id="rId9" Type="http://schemas.openxmlformats.org/officeDocument/2006/relationships/image" Target="../media/image8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8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8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83.png"/><Relationship Id="rId4" Type="http://schemas.openxmlformats.org/officeDocument/2006/relationships/oleObject" Target="../embeddings/oleObject5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8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62.bin"/><Relationship Id="rId5" Type="http://schemas.openxmlformats.org/officeDocument/2006/relationships/image" Target="../media/image85.png"/><Relationship Id="rId4" Type="http://schemas.openxmlformats.org/officeDocument/2006/relationships/oleObject" Target="../embeddings/oleObject61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audio" Target="../media/audio2.wav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7.png"/><Relationship Id="rId5" Type="http://schemas.openxmlformats.org/officeDocument/2006/relationships/oleObject" Target="../embeddings/oleObject63.bin"/><Relationship Id="rId4" Type="http://schemas.openxmlformats.org/officeDocument/2006/relationships/audio" Target="../media/audio3.wav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70.bin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9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94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audio" Target="../media/audio3.wav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0.png"/><Relationship Id="rId4" Type="http://schemas.openxmlformats.org/officeDocument/2006/relationships/audio" Target="../media/audio2.wav"/><Relationship Id="rId9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audio" Target="../media/audio3.wav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3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audio" Target="../media/audio1.wav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png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6.png"/><Relationship Id="rId4" Type="http://schemas.openxmlformats.org/officeDocument/2006/relationships/audio" Target="../media/audio2.wav"/><Relationship Id="rId9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8.png"/><Relationship Id="rId4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audio" Target="../media/audio2.wav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0.png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audio" Target="../media/audio3.wav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png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5.png"/><Relationship Id="rId4" Type="http://schemas.openxmlformats.org/officeDocument/2006/relationships/audio" Target="../media/audio2.wav"/><Relationship Id="rId9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1295400" y="1676400"/>
          <a:ext cx="693420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位图图像" r:id="rId5" imgW="4952381" imgH="781159" progId="PBrush">
                  <p:embed/>
                </p:oleObj>
              </mc:Choice>
              <mc:Fallback>
                <p:oleObj name="位图图像" r:id="rId5" imgW="4952381" imgH="781159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76400"/>
                        <a:ext cx="6934200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1295400" y="3200400"/>
          <a:ext cx="7010400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位图图像" r:id="rId7" imgW="5477640" imgH="1486107" progId="PBrush">
                  <p:embed/>
                </p:oleObj>
              </mc:Choice>
              <mc:Fallback>
                <p:oleObj name="位图图像" r:id="rId7" imgW="5477640" imgH="1486107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200400"/>
                        <a:ext cx="7010400" cy="190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95400" y="334963"/>
            <a:ext cx="4419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3.5 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最小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二乘滤波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785794"/>
            <a:ext cx="595766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1848066"/>
            <a:ext cx="3714776" cy="150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8793" y="3600459"/>
            <a:ext cx="3020894" cy="1328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3008" y="5281630"/>
            <a:ext cx="26479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914400" y="533400"/>
          <a:ext cx="7848600" cy="143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位图图像" r:id="rId3" imgW="7354327" imgH="1343212" progId="PBrush">
                  <p:embed/>
                </p:oleObj>
              </mc:Choice>
              <mc:Fallback>
                <p:oleObj name="位图图像" r:id="rId3" imgW="7354327" imgH="1343212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33400"/>
                        <a:ext cx="7848600" cy="143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1143000" y="2133600"/>
          <a:ext cx="22098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位图图像" r:id="rId5" imgW="1743318" imgH="352474" progId="PBrush">
                  <p:embed/>
                </p:oleObj>
              </mc:Choice>
              <mc:Fallback>
                <p:oleObj name="位图图像" r:id="rId5" imgW="1743318" imgH="352474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133600"/>
                        <a:ext cx="22098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1524000" y="2743200"/>
          <a:ext cx="1981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位图图像" r:id="rId7" imgW="1486107" imgH="504762" progId="PBrush">
                  <p:embed/>
                </p:oleObj>
              </mc:Choice>
              <mc:Fallback>
                <p:oleObj name="位图图像" r:id="rId7" imgW="1486107" imgH="504762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743200"/>
                        <a:ext cx="19812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428728" y="3905261"/>
            <a:ext cx="41338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404941" y="5133994"/>
            <a:ext cx="36671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1219200" y="285728"/>
          <a:ext cx="27432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位图图像" r:id="rId5" imgW="1886213" imgH="352474" progId="PBrush">
                  <p:embed/>
                </p:oleObj>
              </mc:Choice>
              <mc:Fallback>
                <p:oleObj name="位图图像" r:id="rId5" imgW="1886213" imgH="352474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85728"/>
                        <a:ext cx="274320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1295400" y="857232"/>
          <a:ext cx="24384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位图图像" r:id="rId7" imgW="1762371" imgH="419048" progId="PBrush">
                  <p:embed/>
                </p:oleObj>
              </mc:Choice>
              <mc:Fallback>
                <p:oleObj name="位图图像" r:id="rId7" imgW="1762371" imgH="419048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857232"/>
                        <a:ext cx="2438400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1295400" y="1643050"/>
          <a:ext cx="6248400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位图图像" r:id="rId9" imgW="4533333" imgH="828791" progId="PBrush">
                  <p:embed/>
                </p:oleObj>
              </mc:Choice>
              <mc:Fallback>
                <p:oleObj name="位图图像" r:id="rId9" imgW="4533333" imgH="828791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43050"/>
                        <a:ext cx="6248400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1295400" y="2857496"/>
          <a:ext cx="55626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位图图像" r:id="rId11" imgW="4095238" imgH="428798" progId="PBrush">
                  <p:embed/>
                </p:oleObj>
              </mc:Choice>
              <mc:Fallback>
                <p:oleObj name="位图图像" r:id="rId11" imgW="4095238" imgH="428798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57496"/>
                        <a:ext cx="556260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285852" y="3500438"/>
            <a:ext cx="67437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286272" y="5286388"/>
            <a:ext cx="3429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70" name="Picture 10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785918" y="5300679"/>
            <a:ext cx="18954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1219200" y="850900"/>
          <a:ext cx="41910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位图图像" r:id="rId4" imgW="3019048" imgH="923810" progId="PBrush">
                  <p:embed/>
                </p:oleObj>
              </mc:Choice>
              <mc:Fallback>
                <p:oleObj name="位图图像" r:id="rId4" imgW="3019048" imgH="923810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850900"/>
                        <a:ext cx="4191000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1219200" y="2286000"/>
          <a:ext cx="53340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位图图像" r:id="rId6" imgW="3790476" imgH="857143" progId="PBrush">
                  <p:embed/>
                </p:oleObj>
              </mc:Choice>
              <mc:Fallback>
                <p:oleObj name="位图图像" r:id="rId6" imgW="3790476" imgH="857143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86000"/>
                        <a:ext cx="533400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1219200" y="3614738"/>
          <a:ext cx="6400800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位图图像" r:id="rId8" imgW="4780952" imgH="885949" progId="PBrush">
                  <p:embed/>
                </p:oleObj>
              </mc:Choice>
              <mc:Fallback>
                <p:oleObj name="位图图像" r:id="rId8" imgW="4780952" imgH="885949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614738"/>
                        <a:ext cx="6400800" cy="118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1219200" y="4951413"/>
          <a:ext cx="3810000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位图图像" r:id="rId10" imgW="2742857" imgH="933580" progId="PBrush">
                  <p:embed/>
                </p:oleObj>
              </mc:Choice>
              <mc:Fallback>
                <p:oleObj name="位图图像" r:id="rId10" imgW="2742857" imgH="933580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951413"/>
                        <a:ext cx="3810000" cy="1296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1066800" y="381000"/>
          <a:ext cx="7696200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位图图像" r:id="rId4" imgW="6219048" imgH="1219370" progId="PBrush">
                  <p:embed/>
                </p:oleObj>
              </mc:Choice>
              <mc:Fallback>
                <p:oleObj name="位图图像" r:id="rId4" imgW="6219048" imgH="1219370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81000"/>
                        <a:ext cx="7696200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143000" y="1933575"/>
          <a:ext cx="5562600" cy="406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位图图像" r:id="rId6" imgW="4095238" imgH="2991268" progId="PBrush">
                  <p:embed/>
                </p:oleObj>
              </mc:Choice>
              <mc:Fallback>
                <p:oleObj name="位图图像" r:id="rId6" imgW="4095238" imgH="2991268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33575"/>
                        <a:ext cx="5562600" cy="406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685800" y="1676400"/>
          <a:ext cx="3097213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位图图像" r:id="rId5" imgW="2257740" imgH="2943636" progId="PBrush">
                  <p:embed/>
                </p:oleObj>
              </mc:Choice>
              <mc:Fallback>
                <p:oleObj name="位图图像" r:id="rId5" imgW="2257740" imgH="2943636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76400"/>
                        <a:ext cx="3097213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3886200" y="2754313"/>
          <a:ext cx="4800600" cy="166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位图图像" r:id="rId7" imgW="3704762" imgH="1286055" progId="PBrush">
                  <p:embed/>
                </p:oleObj>
              </mc:Choice>
              <mc:Fallback>
                <p:oleObj name="位图图像" r:id="rId7" imgW="3704762" imgH="1286055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754313"/>
                        <a:ext cx="4800600" cy="166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1219200" y="609600"/>
          <a:ext cx="6477000" cy="391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位图图像" r:id="rId5" imgW="4858428" imgH="2933333" progId="PBrush">
                  <p:embed/>
                </p:oleObj>
              </mc:Choice>
              <mc:Fallback>
                <p:oleObj name="位图图像" r:id="rId5" imgW="4858428" imgH="2933333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609600"/>
                        <a:ext cx="6477000" cy="391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1219200" y="4619625"/>
          <a:ext cx="7543800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位图图像" r:id="rId7" imgW="6409524" imgH="1324160" progId="PBrush">
                  <p:embed/>
                </p:oleObj>
              </mc:Choice>
              <mc:Fallback>
                <p:oleObj name="位图图像" r:id="rId7" imgW="6409524" imgH="1324160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619625"/>
                        <a:ext cx="7543800" cy="155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Box 1"/>
          <p:cNvSpPr txBox="1">
            <a:spLocks noChangeArrowheads="1"/>
          </p:cNvSpPr>
          <p:nvPr/>
        </p:nvSpPr>
        <p:spPr bwMode="auto">
          <a:xfrm>
            <a:off x="1325563" y="966788"/>
            <a:ext cx="305752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/>
              <a:t>正则最小二乘法</a:t>
            </a: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1703388" y="2327275"/>
          <a:ext cx="6488112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3" imgW="2019240" imgH="431640" progId="Equation.3">
                  <p:embed/>
                </p:oleObj>
              </mc:Choice>
              <mc:Fallback>
                <p:oleObj name="Equation" r:id="rId3" imgW="201924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2327275"/>
                        <a:ext cx="6488112" cy="1387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Box 3"/>
          <p:cNvSpPr txBox="1">
            <a:spLocks noChangeArrowheads="1"/>
          </p:cNvSpPr>
          <p:nvPr/>
        </p:nvSpPr>
        <p:spPr bwMode="auto">
          <a:xfrm>
            <a:off x="1500188" y="1714500"/>
            <a:ext cx="2032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latin typeface="华文楷体" pitchFamily="2" charset="-122"/>
                <a:ea typeface="华文楷体" pitchFamily="2" charset="-122"/>
              </a:rPr>
              <a:t>定义目标函数</a:t>
            </a:r>
          </a:p>
        </p:txBody>
      </p:sp>
      <p:graphicFrame>
        <p:nvGraphicFramePr>
          <p:cNvPr id="20483" name="Object 4"/>
          <p:cNvGraphicFramePr>
            <a:graphicFrameLocks noChangeAspect="1"/>
          </p:cNvGraphicFramePr>
          <p:nvPr/>
        </p:nvGraphicFramePr>
        <p:xfrm>
          <a:off x="2071688" y="4572000"/>
          <a:ext cx="566420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Equation" r:id="rId5" imgW="1371600" imgH="266400" progId="Equation.3">
                  <p:embed/>
                </p:oleObj>
              </mc:Choice>
              <mc:Fallback>
                <p:oleObj name="Equation" r:id="rId5" imgW="1371600" imgH="26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4572000"/>
                        <a:ext cx="5664200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Box 6"/>
          <p:cNvSpPr txBox="1">
            <a:spLocks noChangeArrowheads="1"/>
          </p:cNvSpPr>
          <p:nvPr/>
        </p:nvSpPr>
        <p:spPr bwMode="auto">
          <a:xfrm>
            <a:off x="1539875" y="3967163"/>
            <a:ext cx="1362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华文楷体" pitchFamily="2" charset="-122"/>
                <a:ea typeface="华文楷体" pitchFamily="2" charset="-122"/>
              </a:rPr>
              <a:t>NLS</a:t>
            </a:r>
            <a:r>
              <a:rPr lang="zh-CN" altLang="en-US" b="1">
                <a:latin typeface="华文楷体" pitchFamily="2" charset="-122"/>
                <a:ea typeface="华文楷体" pitchFamily="2" charset="-122"/>
              </a:rPr>
              <a:t>解为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1"/>
          <p:cNvSpPr txBox="1">
            <a:spLocks noChangeArrowheads="1"/>
          </p:cNvSpPr>
          <p:nvPr/>
        </p:nvSpPr>
        <p:spPr bwMode="auto">
          <a:xfrm>
            <a:off x="1500188" y="2071688"/>
            <a:ext cx="6592887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华文楷体" pitchFamily="2" charset="-122"/>
                <a:ea typeface="华文楷体" pitchFamily="2" charset="-122"/>
              </a:rPr>
              <a:t>注：</a:t>
            </a:r>
            <a:endParaRPr lang="en-US" altLang="zh-CN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>
                <a:latin typeface="华文楷体" pitchFamily="2" charset="-122"/>
                <a:ea typeface="华文楷体" pitchFamily="2" charset="-122"/>
              </a:rPr>
              <a:t>正则最小二乘是一般性正则理论的一个特例；</a:t>
            </a:r>
            <a:endParaRPr lang="en-US" altLang="zh-CN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>
                <a:latin typeface="华文楷体" pitchFamily="2" charset="-122"/>
                <a:ea typeface="华文楷体" pitchFamily="2" charset="-122"/>
              </a:rPr>
              <a:t>Tikhonov</a:t>
            </a:r>
            <a:r>
              <a:rPr lang="zh-CN" altLang="en-US">
                <a:latin typeface="华文楷体" pitchFamily="2" charset="-122"/>
                <a:ea typeface="华文楷体" pitchFamily="2" charset="-122"/>
              </a:rPr>
              <a:t>正则化理论的泛函由两部分组成：一项</a:t>
            </a:r>
            <a:endParaRPr lang="en-US" altLang="zh-CN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>
                <a:latin typeface="华文楷体" pitchFamily="2" charset="-122"/>
                <a:ea typeface="华文楷体" pitchFamily="2" charset="-122"/>
              </a:rPr>
              <a:t>经验代价函数；一项是正则化项。</a:t>
            </a:r>
            <a:endParaRPr lang="en-US" altLang="zh-CN">
              <a:latin typeface="华文楷体" pitchFamily="2" charset="-122"/>
              <a:ea typeface="华文楷体" pitchFamily="2" charset="-122"/>
            </a:endParaRPr>
          </a:p>
          <a:p>
            <a:endParaRPr lang="en-US" altLang="zh-CN">
              <a:latin typeface="华文楷体" pitchFamily="2" charset="-122"/>
              <a:ea typeface="华文楷体" pitchFamily="2" charset="-122"/>
            </a:endParaRPr>
          </a:p>
          <a:p>
            <a:endParaRPr lang="en-US" altLang="zh-CN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>
                <a:latin typeface="华文楷体" pitchFamily="2" charset="-122"/>
                <a:ea typeface="华文楷体" pitchFamily="2" charset="-122"/>
              </a:rPr>
              <a:t>关于正则化的更一般讨论，可参考：</a:t>
            </a:r>
            <a:endParaRPr lang="en-US" altLang="zh-CN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>
                <a:latin typeface="华文楷体" pitchFamily="2" charset="-122"/>
                <a:ea typeface="华文楷体" pitchFamily="2" charset="-122"/>
              </a:rPr>
              <a:t>Haykin</a:t>
            </a:r>
            <a:r>
              <a:rPr lang="zh-CN" altLang="en-US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>
                <a:latin typeface="华文楷体" pitchFamily="2" charset="-122"/>
                <a:ea typeface="华文楷体" pitchFamily="2" charset="-122"/>
              </a:rPr>
              <a:t>Neural Network and Learning Machines,</a:t>
            </a:r>
          </a:p>
          <a:p>
            <a:r>
              <a:rPr lang="en-US" altLang="zh-CN">
                <a:latin typeface="华文楷体" pitchFamily="2" charset="-122"/>
                <a:ea typeface="华文楷体" pitchFamily="2" charset="-122"/>
              </a:rPr>
              <a:t>Third Edition, 2009</a:t>
            </a:r>
            <a:endParaRPr lang="zh-CN" altLang="en-US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57166"/>
            <a:ext cx="50482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1071546"/>
            <a:ext cx="28670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857232"/>
            <a:ext cx="40290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43042" y="1785926"/>
            <a:ext cx="55626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24004" y="2857496"/>
            <a:ext cx="73914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643042" y="3714752"/>
            <a:ext cx="53149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1219200" y="762000"/>
          <a:ext cx="6781800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位图图像" r:id="rId5" imgW="5563377" imgH="1076475" progId="PBrush">
                  <p:embed/>
                </p:oleObj>
              </mc:Choice>
              <mc:Fallback>
                <p:oleObj name="位图图像" r:id="rId5" imgW="5563377" imgH="1076475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762000"/>
                        <a:ext cx="6781800" cy="131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176463" y="2466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295400" y="2438400"/>
          <a:ext cx="7391400" cy="296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r:id="rId7" imgW="2578100" imgH="1041400" progId="Equation.3">
                  <p:embed/>
                </p:oleObj>
              </mc:Choice>
              <mc:Fallback>
                <p:oleObj r:id="rId7" imgW="2578100" imgH="1041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438400"/>
                        <a:ext cx="7391400" cy="296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3967" y="500042"/>
            <a:ext cx="7762875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5643578"/>
            <a:ext cx="31813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885828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6825" y="1571612"/>
            <a:ext cx="6610350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0708" y="2333623"/>
            <a:ext cx="39243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3419478"/>
            <a:ext cx="15811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06" y="4210071"/>
            <a:ext cx="8948763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1000100" y="114298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权系数向量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1143000" y="762000"/>
            <a:ext cx="6019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宋体" pitchFamily="2" charset="-122"/>
              </a:rPr>
              <a:t>最小二乘法的计算问题：奇异值分解</a:t>
            </a:r>
          </a:p>
          <a:p>
            <a:r>
              <a:rPr lang="zh-CN" altLang="en-US" b="1">
                <a:latin typeface="宋体" pitchFamily="2" charset="-122"/>
              </a:rPr>
              <a:t>（</a:t>
            </a:r>
            <a:r>
              <a:rPr lang="en-US" altLang="zh-CN" b="1">
                <a:latin typeface="宋体" pitchFamily="2" charset="-122"/>
              </a:rPr>
              <a:t>Singular-Value Decomposition: SVD</a:t>
            </a:r>
            <a:r>
              <a:rPr lang="zh-CN" altLang="en-US" b="1">
                <a:latin typeface="宋体" pitchFamily="2" charset="-122"/>
              </a:rPr>
              <a:t>）</a:t>
            </a:r>
            <a:r>
              <a:rPr lang="zh-CN" altLang="en-US"/>
              <a:t> 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1371600" y="1828800"/>
          <a:ext cx="6172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位图图像" r:id="rId5" imgW="5068007" imgH="781159" progId="PBrush">
                  <p:embed/>
                </p:oleObj>
              </mc:Choice>
              <mc:Fallback>
                <p:oleObj name="位图图像" r:id="rId5" imgW="5068007" imgH="781159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828800"/>
                        <a:ext cx="6172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1371600" y="3133725"/>
          <a:ext cx="6629400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位图图像" r:id="rId7" imgW="5838095" imgH="1362265" progId="PBrush">
                  <p:embed/>
                </p:oleObj>
              </mc:Choice>
              <mc:Fallback>
                <p:oleObj name="位图图像" r:id="rId7" imgW="5838095" imgH="1362265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133725"/>
                        <a:ext cx="6629400" cy="154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1219200" y="1676400"/>
          <a:ext cx="69342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位图图像" r:id="rId4" imgW="5087060" imgH="743054" progId="PBrush">
                  <p:embed/>
                </p:oleObj>
              </mc:Choice>
              <mc:Fallback>
                <p:oleObj name="位图图像" r:id="rId4" imgW="5087060" imgH="743054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676400"/>
                        <a:ext cx="693420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219200" y="2895600"/>
          <a:ext cx="457200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位图图像" r:id="rId6" imgW="3247619" imgH="952633" progId="PBrush">
                  <p:embed/>
                </p:oleObj>
              </mc:Choice>
              <mc:Fallback>
                <p:oleObj name="位图图像" r:id="rId6" imgW="3247619" imgH="952633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895600"/>
                        <a:ext cx="4572000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1219200" y="4419600"/>
          <a:ext cx="69342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位图图像" r:id="rId8" imgW="5249008" imgH="1028844" progId="PBrush">
                  <p:embed/>
                </p:oleObj>
              </mc:Choice>
              <mc:Fallback>
                <p:oleObj name="位图图像" r:id="rId8" imgW="5249008" imgH="1028844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419600"/>
                        <a:ext cx="69342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1219200" y="381000"/>
          <a:ext cx="20574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位图图像" r:id="rId4" imgW="1380952" imgH="304923" progId="PBrush">
                  <p:embed/>
                </p:oleObj>
              </mc:Choice>
              <mc:Fallback>
                <p:oleObj name="位图图像" r:id="rId4" imgW="1380952" imgH="304923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81000"/>
                        <a:ext cx="20574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1295400" y="990600"/>
          <a:ext cx="6629400" cy="197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位图图像" r:id="rId6" imgW="5466667" imgH="1628571" progId="PBrush">
                  <p:embed/>
                </p:oleObj>
              </mc:Choice>
              <mc:Fallback>
                <p:oleObj name="位图图像" r:id="rId6" imgW="5466667" imgH="1628571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90600"/>
                        <a:ext cx="6629400" cy="197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1295400" y="3009900"/>
          <a:ext cx="5867400" cy="164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位图图像" r:id="rId8" imgW="4742857" imgH="1333333" progId="PBrush">
                  <p:embed/>
                </p:oleObj>
              </mc:Choice>
              <mc:Fallback>
                <p:oleObj name="位图图像" r:id="rId8" imgW="4742857" imgH="1333333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009900"/>
                        <a:ext cx="5867400" cy="164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3048000" y="2876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1524000" y="4724400"/>
          <a:ext cx="4495800" cy="163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r:id="rId10" imgW="1346200" imgH="482600" progId="Equation.3">
                  <p:embed/>
                </p:oleObj>
              </mc:Choice>
              <mc:Fallback>
                <p:oleObj r:id="rId10" imgW="13462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724400"/>
                        <a:ext cx="4495800" cy="163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1295400" y="914400"/>
          <a:ext cx="67056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位图图像" r:id="rId4" imgW="5380952" imgH="1019048" progId="PBrush">
                  <p:embed/>
                </p:oleObj>
              </mc:Choice>
              <mc:Fallback>
                <p:oleObj name="位图图像" r:id="rId4" imgW="5380952" imgH="1019048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14400"/>
                        <a:ext cx="67056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1295400" y="2438400"/>
          <a:ext cx="6781800" cy="194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位图图像" r:id="rId6" imgW="5830114" imgH="1676634" progId="PBrush">
                  <p:embed/>
                </p:oleObj>
              </mc:Choice>
              <mc:Fallback>
                <p:oleObj name="位图图像" r:id="rId6" imgW="5830114" imgH="1676634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438400"/>
                        <a:ext cx="6781800" cy="194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1295400" y="996950"/>
          <a:ext cx="5105400" cy="174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位图图像" r:id="rId4" imgW="4067743" imgH="1390844" progId="PBrush">
                  <p:embed/>
                </p:oleObj>
              </mc:Choice>
              <mc:Fallback>
                <p:oleObj name="位图图像" r:id="rId4" imgW="4067743" imgH="1390844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96950"/>
                        <a:ext cx="5105400" cy="174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1295400" y="2887663"/>
          <a:ext cx="6781800" cy="168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位图图像" r:id="rId6" imgW="5638095" imgH="1400000" progId="PBrush">
                  <p:embed/>
                </p:oleObj>
              </mc:Choice>
              <mc:Fallback>
                <p:oleObj name="位图图像" r:id="rId6" imgW="5638095" imgH="1400000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87663"/>
                        <a:ext cx="6781800" cy="168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1295400" y="4695825"/>
          <a:ext cx="556260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位图图像" r:id="rId8" imgW="3933333" imgH="828791" progId="PBrush">
                  <p:embed/>
                </p:oleObj>
              </mc:Choice>
              <mc:Fallback>
                <p:oleObj name="位图图像" r:id="rId8" imgW="3933333" imgH="828791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695825"/>
                        <a:ext cx="5562600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1295400" y="1676400"/>
          <a:ext cx="6858000" cy="265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位图图像" r:id="rId3" imgW="5761905" imgH="2228571" progId="PBrush">
                  <p:embed/>
                </p:oleObj>
              </mc:Choice>
              <mc:Fallback>
                <p:oleObj name="位图图像" r:id="rId3" imgW="5761905" imgH="2228571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76400"/>
                        <a:ext cx="6858000" cy="265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1066800" y="1066800"/>
          <a:ext cx="7620000" cy="217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位图图像" r:id="rId4" imgW="6523810" imgH="1857143" progId="PBrush">
                  <p:embed/>
                </p:oleObj>
              </mc:Choice>
              <mc:Fallback>
                <p:oleObj name="位图图像" r:id="rId4" imgW="6523810" imgH="1857143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066800"/>
                        <a:ext cx="7620000" cy="217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1066800" y="3324225"/>
          <a:ext cx="7620000" cy="231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位图图像" r:id="rId6" imgW="6601746" imgH="2010056" progId="PBrush">
                  <p:embed/>
                </p:oleObj>
              </mc:Choice>
              <mc:Fallback>
                <p:oleObj name="位图图像" r:id="rId6" imgW="6601746" imgH="2010056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324225"/>
                        <a:ext cx="7620000" cy="231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562350" y="2505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600200" y="1905000"/>
          <a:ext cx="3048000" cy="278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r:id="rId3" imgW="1028700" imgH="939800" progId="Equation.3">
                  <p:embed/>
                </p:oleObj>
              </mc:Choice>
              <mc:Fallback>
                <p:oleObj r:id="rId3" imgW="1028700" imgH="93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905000"/>
                        <a:ext cx="3048000" cy="2789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1219200" y="609600"/>
          <a:ext cx="7391400" cy="285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位图图像" r:id="rId4" imgW="6335009" imgH="2448267" progId="PBrush">
                  <p:embed/>
                </p:oleObj>
              </mc:Choice>
              <mc:Fallback>
                <p:oleObj name="位图图像" r:id="rId4" imgW="6335009" imgH="2448267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609600"/>
                        <a:ext cx="7391400" cy="285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219200" y="3581400"/>
          <a:ext cx="5715000" cy="250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位图图像" r:id="rId6" imgW="4571429" imgH="2000000" progId="PBrush">
                  <p:embed/>
                </p:oleObj>
              </mc:Choice>
              <mc:Fallback>
                <p:oleObj name="位图图像" r:id="rId6" imgW="4571429" imgH="2000000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81400"/>
                        <a:ext cx="5715000" cy="250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990600" y="990600"/>
          <a:ext cx="7696200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位图图像" r:id="rId5" imgW="6916115" imgH="1685714" progId="PBrush">
                  <p:embed/>
                </p:oleObj>
              </mc:Choice>
              <mc:Fallback>
                <p:oleObj name="位图图像" r:id="rId5" imgW="6916115" imgH="1685714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990600"/>
                        <a:ext cx="7696200" cy="187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990600" y="3048000"/>
          <a:ext cx="6324600" cy="217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位图图像" r:id="rId7" imgW="5068007" imgH="1743318" progId="PBrush">
                  <p:embed/>
                </p:oleObj>
              </mc:Choice>
              <mc:Fallback>
                <p:oleObj name="位图图像" r:id="rId7" imgW="5068007" imgH="1743318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048000"/>
                        <a:ext cx="6324600" cy="217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936625" y="5630863"/>
            <a:ext cx="3787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974725" y="5430838"/>
            <a:ext cx="475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欠确定情况有对应的类似解（略）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8" name="TextBox 1"/>
          <p:cNvSpPr txBox="1">
            <a:spLocks noChangeArrowheads="1"/>
          </p:cNvSpPr>
          <p:nvPr/>
        </p:nvSpPr>
        <p:spPr bwMode="auto">
          <a:xfrm>
            <a:off x="1214438" y="928688"/>
            <a:ext cx="3784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/>
              <a:t>总体最小二乘：</a:t>
            </a:r>
            <a:r>
              <a:rPr lang="en-US" altLang="zh-CN" sz="3200"/>
              <a:t>TLS</a:t>
            </a:r>
            <a:endParaRPr lang="zh-CN" altLang="en-US" sz="3200"/>
          </a:p>
        </p:txBody>
      </p:sp>
      <p:sp>
        <p:nvSpPr>
          <p:cNvPr id="30729" name="矩形 2"/>
          <p:cNvSpPr>
            <a:spLocks noChangeArrowheads="1"/>
          </p:cNvSpPr>
          <p:nvPr/>
        </p:nvSpPr>
        <p:spPr bwMode="auto">
          <a:xfrm>
            <a:off x="1500188" y="1785938"/>
            <a:ext cx="29543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华文楷体" pitchFamily="2" charset="-122"/>
                <a:ea typeface="华文楷体" pitchFamily="2" charset="-122"/>
              </a:rPr>
              <a:t>考虑一般方程组的解</a:t>
            </a:r>
          </a:p>
        </p:txBody>
      </p:sp>
      <p:sp>
        <p:nvSpPr>
          <p:cNvPr id="307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3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22" name="Object 7"/>
          <p:cNvGraphicFramePr>
            <a:graphicFrameLocks noChangeAspect="1"/>
          </p:cNvGraphicFramePr>
          <p:nvPr/>
        </p:nvGraphicFramePr>
        <p:xfrm>
          <a:off x="2643188" y="2428875"/>
          <a:ext cx="16319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Equation" r:id="rId3" imgW="533160" imgH="164880" progId="Equation.3">
                  <p:embed/>
                </p:oleObj>
              </mc:Choice>
              <mc:Fallback>
                <p:oleObj name="Equation" r:id="rId3" imgW="533160" imgH="1648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2428875"/>
                        <a:ext cx="16319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3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3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23" name="Object 21"/>
          <p:cNvGraphicFramePr>
            <a:graphicFrameLocks noChangeAspect="1"/>
          </p:cNvGraphicFramePr>
          <p:nvPr/>
        </p:nvGraphicFramePr>
        <p:xfrm>
          <a:off x="2071688" y="3000375"/>
          <a:ext cx="785812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Equation" r:id="rId5" imgW="457002" imgH="177723" progId="Equation.3">
                  <p:embed/>
                </p:oleObj>
              </mc:Choice>
              <mc:Fallback>
                <p:oleObj name="Equation" r:id="rId5" imgW="457002" imgH="177723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3000375"/>
                        <a:ext cx="785812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24" name="Object 23"/>
          <p:cNvGraphicFramePr>
            <a:graphicFrameLocks noChangeAspect="1"/>
          </p:cNvGraphicFramePr>
          <p:nvPr/>
        </p:nvGraphicFramePr>
        <p:xfrm>
          <a:off x="3906838" y="2928938"/>
          <a:ext cx="80803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Equation" r:id="rId7" imgW="405872" imgH="177569" progId="Equation.3">
                  <p:embed/>
                </p:oleObj>
              </mc:Choice>
              <mc:Fallback>
                <p:oleObj name="Equation" r:id="rId7" imgW="405872" imgH="17756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6838" y="2928938"/>
                        <a:ext cx="808037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25" name="Object 25"/>
          <p:cNvGraphicFramePr>
            <a:graphicFrameLocks noChangeAspect="1"/>
          </p:cNvGraphicFramePr>
          <p:nvPr/>
        </p:nvGraphicFramePr>
        <p:xfrm>
          <a:off x="2928938" y="2989263"/>
          <a:ext cx="785812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name="Equation" r:id="rId9" imgW="431613" imgH="165028" progId="Equation.3">
                  <p:embed/>
                </p:oleObj>
              </mc:Choice>
              <mc:Fallback>
                <p:oleObj name="Equation" r:id="rId9" imgW="431613" imgH="165028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2989263"/>
                        <a:ext cx="785812" cy="296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7" name="TextBox 29"/>
          <p:cNvSpPr txBox="1">
            <a:spLocks noChangeArrowheads="1"/>
          </p:cNvSpPr>
          <p:nvPr/>
        </p:nvSpPr>
        <p:spPr bwMode="auto">
          <a:xfrm>
            <a:off x="1571625" y="3571875"/>
            <a:ext cx="800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华文楷体" pitchFamily="2" charset="-122"/>
                <a:ea typeface="华文楷体" pitchFamily="2" charset="-122"/>
              </a:rPr>
              <a:t>求解</a:t>
            </a:r>
          </a:p>
        </p:txBody>
      </p:sp>
      <p:sp>
        <p:nvSpPr>
          <p:cNvPr id="3073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26" name="Object 27"/>
          <p:cNvGraphicFramePr>
            <a:graphicFrameLocks noChangeAspect="1"/>
          </p:cNvGraphicFramePr>
          <p:nvPr/>
        </p:nvGraphicFramePr>
        <p:xfrm>
          <a:off x="2286000" y="4013200"/>
          <a:ext cx="3643313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Equation" r:id="rId11" imgW="1269449" imgH="215806" progId="Equation.3">
                  <p:embed/>
                </p:oleObj>
              </mc:Choice>
              <mc:Fallback>
                <p:oleObj name="Equation" r:id="rId11" imgW="1269449" imgH="215806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013200"/>
                        <a:ext cx="3643313" cy="63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9" name="TextBox 32"/>
          <p:cNvSpPr txBox="1">
            <a:spLocks noChangeArrowheads="1"/>
          </p:cNvSpPr>
          <p:nvPr/>
        </p:nvSpPr>
        <p:spPr bwMode="auto">
          <a:xfrm>
            <a:off x="1628775" y="4752975"/>
            <a:ext cx="800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华文楷体" pitchFamily="2" charset="-122"/>
                <a:ea typeface="华文楷体" pitchFamily="2" charset="-122"/>
              </a:rPr>
              <a:t>使得</a:t>
            </a:r>
          </a:p>
        </p:txBody>
      </p:sp>
      <p:sp>
        <p:nvSpPr>
          <p:cNvPr id="3074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27" name="Object 29"/>
          <p:cNvGraphicFramePr>
            <a:graphicFrameLocks noChangeAspect="1"/>
          </p:cNvGraphicFramePr>
          <p:nvPr/>
        </p:nvGraphicFramePr>
        <p:xfrm>
          <a:off x="2428875" y="5286375"/>
          <a:ext cx="3376613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Equation" r:id="rId13" imgW="1104900" imgH="254000" progId="Equation.3">
                  <p:embed/>
                </p:oleObj>
              </mc:Choice>
              <mc:Fallback>
                <p:oleObj name="Equation" r:id="rId13" imgW="1104900" imgH="2540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5286375"/>
                        <a:ext cx="3376613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矩形 1"/>
          <p:cNvSpPr>
            <a:spLocks noChangeArrowheads="1"/>
          </p:cNvSpPr>
          <p:nvPr/>
        </p:nvSpPr>
        <p:spPr bwMode="auto">
          <a:xfrm>
            <a:off x="1214438" y="785794"/>
            <a:ext cx="3244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SVD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TLS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的</a:t>
            </a: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SVD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解</a:t>
            </a:r>
          </a:p>
        </p:txBody>
      </p:sp>
      <p:sp>
        <p:nvSpPr>
          <p:cNvPr id="317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5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5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55" name="矩形 10"/>
          <p:cNvSpPr>
            <a:spLocks noChangeArrowheads="1"/>
          </p:cNvSpPr>
          <p:nvPr/>
        </p:nvSpPr>
        <p:spPr bwMode="auto">
          <a:xfrm>
            <a:off x="1500188" y="4752975"/>
            <a:ext cx="1346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TLS</a:t>
            </a:r>
            <a:r>
              <a:rPr lang="zh-CN" altLang="en-US"/>
              <a:t>解为</a:t>
            </a:r>
          </a:p>
        </p:txBody>
      </p:sp>
      <p:pic>
        <p:nvPicPr>
          <p:cNvPr id="31756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643050"/>
            <a:ext cx="3143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57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571612"/>
            <a:ext cx="26289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58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04" y="2428868"/>
            <a:ext cx="27336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59" name="Picture 1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7752" y="2500306"/>
            <a:ext cx="25812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60" name="Picture 1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43483" y="3971932"/>
            <a:ext cx="2657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61" name="Picture 1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352677" y="5234005"/>
            <a:ext cx="25050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1219200" y="457200"/>
          <a:ext cx="72390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位图图像" r:id="rId5" imgW="6028571" imgH="876190" progId="PBrush">
                  <p:embed/>
                </p:oleObj>
              </mc:Choice>
              <mc:Fallback>
                <p:oleObj name="位图图像" r:id="rId5" imgW="6028571" imgH="876190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57200"/>
                        <a:ext cx="723900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219200" y="1752600"/>
          <a:ext cx="6400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位图图像" r:id="rId7" imgW="4923810" imgH="352474" progId="PBrush">
                  <p:embed/>
                </p:oleObj>
              </mc:Choice>
              <mc:Fallback>
                <p:oleObj name="位图图像" r:id="rId7" imgW="4923810" imgH="352474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752600"/>
                        <a:ext cx="6400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1371600" y="2333625"/>
          <a:ext cx="6172200" cy="367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位图图像" r:id="rId9" imgW="4401164" imgH="2619048" progId="PBrush">
                  <p:embed/>
                </p:oleObj>
              </mc:Choice>
              <mc:Fallback>
                <p:oleObj name="位图图像" r:id="rId9" imgW="4401164" imgH="2619048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333625"/>
                        <a:ext cx="6172200" cy="367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1371600" y="1752600"/>
          <a:ext cx="4572000" cy="139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位图图像" r:id="rId5" imgW="2991268" imgH="914286" progId="PBrush">
                  <p:embed/>
                </p:oleObj>
              </mc:Choice>
              <mc:Fallback>
                <p:oleObj name="位图图像" r:id="rId5" imgW="2991268" imgH="914286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52600"/>
                        <a:ext cx="4572000" cy="139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1143000" y="3284538"/>
          <a:ext cx="7542213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位图图像" r:id="rId7" imgW="6552381" imgH="390580" progId="PBrush">
                  <p:embed/>
                </p:oleObj>
              </mc:Choice>
              <mc:Fallback>
                <p:oleObj name="位图图像" r:id="rId7" imgW="6552381" imgH="390580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284538"/>
                        <a:ext cx="7542213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143000" y="39624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宋体" pitchFamily="2" charset="-122"/>
              </a:rPr>
              <a:t>对期望响应的</a:t>
            </a:r>
            <a:r>
              <a:rPr lang="en-US" altLang="zh-CN" b="1">
                <a:latin typeface="宋体" pitchFamily="2" charset="-122"/>
              </a:rPr>
              <a:t>LS</a:t>
            </a:r>
            <a:r>
              <a:rPr lang="zh-CN" altLang="en-US" b="1">
                <a:latin typeface="宋体" pitchFamily="2" charset="-122"/>
              </a:rPr>
              <a:t>估计为</a:t>
            </a:r>
            <a:r>
              <a:rPr lang="zh-CN" altLang="en-US" b="1"/>
              <a:t> 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2647950" y="3128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1447800" y="4505325"/>
          <a:ext cx="51054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r:id="rId9" imgW="1651000" imgH="254000" progId="Equation.3">
                  <p:embed/>
                </p:oleObj>
              </mc:Choice>
              <mc:Fallback>
                <p:oleObj r:id="rId9" imgW="1651000" imgH="254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505325"/>
                        <a:ext cx="5105400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143000" y="533400"/>
          <a:ext cx="65532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位图图像" r:id="rId5" imgW="5504762" imgH="828791" progId="PBrush">
                  <p:embed/>
                </p:oleObj>
              </mc:Choice>
              <mc:Fallback>
                <p:oleObj name="位图图像" r:id="rId5" imgW="5504762" imgH="828791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33400"/>
                        <a:ext cx="655320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143000" y="1905000"/>
          <a:ext cx="54102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位图图像" r:id="rId7" imgW="3600000" imgH="343039" progId="PBrush">
                  <p:embed/>
                </p:oleObj>
              </mc:Choice>
              <mc:Fallback>
                <p:oleObj name="位图图像" r:id="rId7" imgW="3600000" imgH="343039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05000"/>
                        <a:ext cx="54102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1295400" y="2628900"/>
          <a:ext cx="6934200" cy="288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位图图像" r:id="rId9" imgW="5942857" imgH="2476190" progId="PBrush">
                  <p:embed/>
                </p:oleObj>
              </mc:Choice>
              <mc:Fallback>
                <p:oleObj name="位图图像" r:id="rId9" imgW="5942857" imgH="2476190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628900"/>
                        <a:ext cx="6934200" cy="288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240030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1295400" y="5791200"/>
          <a:ext cx="56388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r:id="rId11" imgW="2273300" imgH="241300" progId="Equation.3">
                  <p:embed/>
                </p:oleObj>
              </mc:Choice>
              <mc:Fallback>
                <p:oleObj r:id="rId11" imgW="22733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791200"/>
                        <a:ext cx="5638800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219200" y="457200"/>
          <a:ext cx="57912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位图图像" r:id="rId4" imgW="4544059" imgH="762106" progId="PBrush">
                  <p:embed/>
                </p:oleObj>
              </mc:Choice>
              <mc:Fallback>
                <p:oleObj name="位图图像" r:id="rId4" imgW="4544059" imgH="762106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57200"/>
                        <a:ext cx="57912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0" y="1752600"/>
          <a:ext cx="8839200" cy="281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位图图像" r:id="rId6" imgW="8361905" imgH="2429214" progId="PBrush">
                  <p:embed/>
                </p:oleObj>
              </mc:Choice>
              <mc:Fallback>
                <p:oleObj name="位图图像" r:id="rId6" imgW="8361905" imgH="2429214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752600"/>
                        <a:ext cx="8839200" cy="281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1295400" y="1066800"/>
          <a:ext cx="44958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位图图像" r:id="rId4" imgW="3010320" imgH="323981" progId="PBrush">
                  <p:embed/>
                </p:oleObj>
              </mc:Choice>
              <mc:Fallback>
                <p:oleObj name="位图图像" r:id="rId4" imgW="3010320" imgH="323981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066800"/>
                        <a:ext cx="44958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1066800" y="2085975"/>
          <a:ext cx="6934200" cy="302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位图图像" r:id="rId6" imgW="6163535" imgH="2685714" progId="PBrush">
                  <p:embed/>
                </p:oleObj>
              </mc:Choice>
              <mc:Fallback>
                <p:oleObj name="位图图像" r:id="rId6" imgW="6163535" imgH="2685714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085975"/>
                        <a:ext cx="6934200" cy="302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8001000" y="2609850"/>
          <a:ext cx="314325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位图图像" r:id="rId8" imgW="266737" imgH="2114845" progId="PBrush">
                  <p:embed/>
                </p:oleObj>
              </mc:Choice>
              <mc:Fallback>
                <p:oleObj name="位图图像" r:id="rId8" imgW="266737" imgH="2114845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2609850"/>
                        <a:ext cx="314325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1295400" y="990600"/>
          <a:ext cx="61722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位图图像" r:id="rId5" imgW="4285714" imgH="304923" progId="PBrush">
                  <p:embed/>
                </p:oleObj>
              </mc:Choice>
              <mc:Fallback>
                <p:oleObj name="位图图像" r:id="rId5" imgW="4285714" imgH="304923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90600"/>
                        <a:ext cx="61722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1447800" y="1752600"/>
          <a:ext cx="66294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位图图像" r:id="rId7" imgW="5571429" imgH="476316" progId="PBrush">
                  <p:embed/>
                </p:oleObj>
              </mc:Choice>
              <mc:Fallback>
                <p:oleObj name="位图图像" r:id="rId7" imgW="5571429" imgH="476316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752600"/>
                        <a:ext cx="66294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524000" y="2514600"/>
          <a:ext cx="7086600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位图图像" r:id="rId9" imgW="6744641" imgH="2010056" progId="PBrush">
                  <p:embed/>
                </p:oleObj>
              </mc:Choice>
              <mc:Fallback>
                <p:oleObj name="位图图像" r:id="rId9" imgW="6744641" imgH="2010056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14600"/>
                        <a:ext cx="7086600" cy="211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981075" y="2514600"/>
          <a:ext cx="55562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位图图像" r:id="rId11" imgW="542857" imgH="2085714" progId="PBrush">
                  <p:embed/>
                </p:oleObj>
              </mc:Choice>
              <mc:Fallback>
                <p:oleObj name="位图图像" r:id="rId11" imgW="542857" imgH="2085714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2514600"/>
                        <a:ext cx="555625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247</TotalTime>
  <Words>133</Words>
  <Application>Microsoft Office PowerPoint</Application>
  <PresentationFormat>全屏显示(4:3)</PresentationFormat>
  <Paragraphs>24</Paragraphs>
  <Slides>33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黑体</vt:lpstr>
      <vt:lpstr>华文楷体</vt:lpstr>
      <vt:lpstr>宋体</vt:lpstr>
      <vt:lpstr>Times New Roman</vt:lpstr>
      <vt:lpstr>Notebook</vt:lpstr>
      <vt:lpstr>位图图像</vt:lpstr>
      <vt:lpstr>Microsoft 公式 3.0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msplab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msplab</dc:creator>
  <cp:lastModifiedBy>zhangxd</cp:lastModifiedBy>
  <cp:revision>24</cp:revision>
  <dcterms:created xsi:type="dcterms:W3CDTF">2005-04-03T14:04:05Z</dcterms:created>
  <dcterms:modified xsi:type="dcterms:W3CDTF">2018-10-31T00:44:29Z</dcterms:modified>
</cp:coreProperties>
</file>