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16669254" r:id="rId2"/>
    <p:sldId id="16669290" r:id="rId3"/>
    <p:sldId id="16669292" r:id="rId4"/>
    <p:sldId id="19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g Ming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43"/>
    <p:restoredTop sz="82163"/>
  </p:normalViewPr>
  <p:slideViewPr>
    <p:cSldViewPr snapToGrid="0" snapToObjects="1">
      <p:cViewPr>
        <p:scale>
          <a:sx n="95" d="100"/>
          <a:sy n="95" d="100"/>
        </p:scale>
        <p:origin x="1600" y="344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FA6CC-4A9F-424F-A603-BDC39248F6D2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8D9F-10D4-BE44-8296-602520C2C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18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A8D9F-10D4-BE44-8296-602520C2CF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809710" y="6463224"/>
            <a:ext cx="124069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E9A7D18B-0430-4727-A675-243742E22EAE}" type="slidenum">
              <a:rPr kumimoji="1" lang="en-US" altLang="ja-JP" sz="1600">
                <a:solidFill>
                  <a:schemeClr val="bg2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 dirty="0">
              <a:solidFill>
                <a:schemeClr val="bg2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130450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pic>
        <p:nvPicPr>
          <p:cNvPr id="16" name="Picture 8" descr="header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4523" y="47865"/>
            <a:ext cx="939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77940" y="188913"/>
            <a:ext cx="2879969" cy="593725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118" y="188913"/>
            <a:ext cx="8456246" cy="59372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116" y="188913"/>
            <a:ext cx="11523785" cy="7921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31817" y="1196975"/>
            <a:ext cx="11248292" cy="4929188"/>
          </a:xfrm>
        </p:spPr>
        <p:txBody>
          <a:bodyPr/>
          <a:lstStyle/>
          <a:p>
            <a:pPr lvl="0"/>
            <a:r>
              <a:rPr lang="en-US" altLang="zh-CN" noProof="0"/>
              <a:t>Click icon to add table</a:t>
            </a:r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SimHei" panose="02010609060101010101" pitchFamily="49" charset="-122"/>
              </a:defRPr>
            </a:lvl1pPr>
            <a:lvl2pPr>
              <a:defRPr>
                <a:latin typeface="+mn-lt"/>
                <a:ea typeface="SimHei" panose="02010609060101010101" pitchFamily="49" charset="-122"/>
              </a:defRPr>
            </a:lvl2pPr>
            <a:lvl3pPr>
              <a:defRPr>
                <a:latin typeface="+mn-lt"/>
                <a:ea typeface="SimHei" panose="02010609060101010101" pitchFamily="49" charset="-122"/>
              </a:defRPr>
            </a:lvl3pPr>
            <a:lvl4pPr>
              <a:defRPr>
                <a:latin typeface="+mn-lt"/>
                <a:ea typeface="SimHei" panose="02010609060101010101" pitchFamily="49" charset="-122"/>
              </a:defRPr>
            </a:lvl4pPr>
            <a:lvl5pPr>
              <a:defRPr>
                <a:latin typeface="+mn-lt"/>
                <a:ea typeface="SimHei" panose="02010609060101010101" pitchFamily="49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47" y="440692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1" y="1196975"/>
            <a:ext cx="5529385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8764" y="1196975"/>
            <a:ext cx="553133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709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709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84" y="273075"/>
            <a:ext cx="681501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10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10" y="1196975"/>
            <a:ext cx="11248292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"/>
            <a:ext cx="12192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116" y="188913"/>
            <a:ext cx="1152378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1800704" y="6440487"/>
            <a:ext cx="3529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C9A52826-F6EE-4BDA-A85D-E434E2BAAF16}" type="slidenum">
              <a:rPr kumimoji="1" lang="en-US" altLang="ja-JP" sz="1600">
                <a:solidFill>
                  <a:schemeClr val="bg2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 dirty="0">
              <a:solidFill>
                <a:schemeClr val="bg2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7" name="Picture 8" descr="header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12578" y="188912"/>
            <a:ext cx="864616" cy="86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408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SimHei" panose="02010609060101010101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SimHei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SimHei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SimHei" panose="0201060906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SimHei" panose="0201060906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SimHei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41AAEDB8-21F8-9EBB-3BD4-82285AE0B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400" cy="1752600"/>
          </a:xfrm>
        </p:spPr>
        <p:txBody>
          <a:bodyPr/>
          <a:lstStyle/>
          <a:p>
            <a:r>
              <a:rPr lang="en-US" altLang="zh-CN" sz="2400" dirty="0" err="1">
                <a:effectLst/>
                <a:latin typeface="ArialMT"/>
              </a:rPr>
              <a:t>Jie</a:t>
            </a:r>
            <a:r>
              <a:rPr lang="en-US" altLang="zh-CN" sz="2400" dirty="0">
                <a:effectLst/>
                <a:latin typeface="ArialMT"/>
              </a:rPr>
              <a:t> Tang</a:t>
            </a:r>
            <a:br>
              <a:rPr lang="en-US" altLang="zh-CN" sz="1600" dirty="0">
                <a:effectLst/>
                <a:latin typeface="ArialMT"/>
              </a:rPr>
            </a:br>
            <a:r>
              <a:rPr lang="en-US" altLang="zh-CN" sz="2000" dirty="0">
                <a:effectLst/>
                <a:latin typeface="ArialMT"/>
              </a:rPr>
              <a:t>Department of Computer Science &amp; Technology</a:t>
            </a:r>
          </a:p>
          <a:p>
            <a:r>
              <a:rPr lang="en-US" altLang="zh-CN" sz="2000" dirty="0">
                <a:effectLst/>
                <a:latin typeface="ArialMT"/>
              </a:rPr>
              <a:t>Tsinghua University </a:t>
            </a:r>
            <a:endParaRPr lang="en-US" altLang="zh-CN" sz="4000" dirty="0"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B93DE9-6370-44AF-5F35-773842CAA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365231"/>
            <a:ext cx="10363200" cy="1470025"/>
          </a:xfrm>
        </p:spPr>
        <p:txBody>
          <a:bodyPr/>
          <a:lstStyle/>
          <a:p>
            <a:r>
              <a:rPr lang="en-US" sz="9600" b="1" dirty="0">
                <a:latin typeface="+mn-lt"/>
                <a:ea typeface="STSong" panose="02010600040101010101" pitchFamily="2" charset="-122"/>
              </a:rPr>
              <a:t> LLM</a:t>
            </a:r>
            <a:r>
              <a:rPr lang="zh-CN" altLang="en-US" sz="9600" b="1" dirty="0">
                <a:latin typeface="+mn-lt"/>
                <a:ea typeface="STSong" panose="02010600040101010101" pitchFamily="2" charset="-122"/>
              </a:rPr>
              <a:t> </a:t>
            </a:r>
            <a:r>
              <a:rPr lang="en-US" altLang="zh-CN" sz="9600" b="1" dirty="0">
                <a:latin typeface="+mn-lt"/>
                <a:ea typeface="STSong" panose="02010600040101010101" pitchFamily="2" charset="-122"/>
              </a:rPr>
              <a:t>Panel</a:t>
            </a:r>
            <a:endParaRPr lang="en-US" altLang="zh-CN" sz="9600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26FFD9-6879-79A7-59BD-29D6D8844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019"/>
            <a:ext cx="12192001" cy="232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129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30A9-C9A6-0533-C257-3BBEE591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Panel Outline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6DAA9-4D0A-68B8-BD88-63CD4936DB1F}"/>
              </a:ext>
            </a:extLst>
          </p:cNvPr>
          <p:cNvSpPr txBox="1">
            <a:spLocks/>
          </p:cNvSpPr>
          <p:nvPr/>
        </p:nvSpPr>
        <p:spPr>
          <a:xfrm>
            <a:off x="662065" y="1225070"/>
            <a:ext cx="10306920" cy="487655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800" kern="0" dirty="0">
                <a:ea typeface="Source Han Sans SC" panose="020B0500000000000000" pitchFamily="34" charset="-128"/>
                <a:cs typeface="Times New Roman" panose="02020603050405020304" pitchFamily="18" charset="0"/>
                <a:sym typeface="Wingdings" pitchFamily="2" charset="2"/>
              </a:rPr>
              <a:t>Panel</a:t>
            </a:r>
            <a:r>
              <a:rPr lang="zh-CN" altLang="en-US" sz="2800" kern="0" dirty="0">
                <a:ea typeface="Source Han Sans SC" panose="020B0500000000000000" pitchFamily="34" charset="-128"/>
                <a:cs typeface="Times New Roman" panose="02020603050405020304" pitchFamily="18" charset="0"/>
                <a:sym typeface="Wingdings" pitchFamily="2" charset="2"/>
              </a:rPr>
              <a:t> </a:t>
            </a:r>
            <a:endParaRPr lang="en-US" sz="2800" kern="0" dirty="0">
              <a:ea typeface="Source Han Sans SC" panose="020B0500000000000000" pitchFamily="34" charset="-128"/>
              <a:cs typeface="Times New Roman" panose="02020603050405020304" pitchFamily="18" charset="0"/>
              <a:sym typeface="Wingdings" pitchFamily="2" charset="2"/>
            </a:endParaRPr>
          </a:p>
          <a:p>
            <a:r>
              <a:rPr lang="en-US" altLang="zh-CN" sz="2800" kern="0" dirty="0">
                <a:ea typeface="Source Han Sans SC" panose="020B0500000000000000" pitchFamily="34" charset="-128"/>
                <a:cs typeface="Times New Roman" panose="02020603050405020304" pitchFamily="18" charset="0"/>
                <a:sym typeface="Wingdings" pitchFamily="2" charset="2"/>
              </a:rPr>
              <a:t>Q&amp;A</a:t>
            </a:r>
          </a:p>
          <a:p>
            <a:r>
              <a:rPr lang="en-US" sz="2800" kern="0" dirty="0">
                <a:ea typeface="Source Han Sans SC" panose="020B0500000000000000" pitchFamily="34" charset="-128"/>
                <a:cs typeface="Times New Roman" panose="02020603050405020304" pitchFamily="18" charset="0"/>
                <a:sym typeface="Wingdings" pitchFamily="2" charset="2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8244119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FEE0B-7421-E38D-361E-A7D08D9A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LLM Panel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772C3-130C-1EEB-CCA8-A24E16EB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AI Agent</a:t>
            </a:r>
            <a:r>
              <a:rPr lang="zh-CN" altLang="en-US" dirty="0"/>
              <a:t>的构建路径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通过概率预测的损失函数是否能诱导出模型的逻辑推理能力？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如何看到大模型</a:t>
            </a:r>
            <a:r>
              <a:rPr lang="en-US" altLang="zh-CN" dirty="0"/>
              <a:t>fine-tune</a:t>
            </a:r>
            <a:r>
              <a:rPr lang="zh-CN" altLang="en-US" dirty="0"/>
              <a:t>和</a:t>
            </a:r>
            <a:r>
              <a:rPr lang="en-US" altLang="zh-CN" dirty="0"/>
              <a:t>prompt engineering</a:t>
            </a:r>
            <a:r>
              <a:rPr lang="zh-CN" altLang="en-US" dirty="0"/>
              <a:t>在工业界应用的未来？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 其他领域对于大模型的应用会更加依赖它的泛化能力吗？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编程工具对提高编程效率有帮助吗？应该如何使用？</a:t>
            </a:r>
          </a:p>
        </p:txBody>
      </p:sp>
    </p:spTree>
    <p:extLst>
      <p:ext uri="{BB962C8B-B14F-4D97-AF65-F5344CB8AC3E}">
        <p14:creationId xmlns:p14="http://schemas.microsoft.com/office/powerpoint/2010/main" val="22189520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41AAEDB8-21F8-9EBB-3BD4-82285AE0B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232189"/>
            <a:ext cx="8534400" cy="1752600"/>
          </a:xfrm>
        </p:spPr>
        <p:txBody>
          <a:bodyPr/>
          <a:lstStyle/>
          <a:p>
            <a:r>
              <a:rPr lang="en-US" altLang="zh-CN" sz="2000" dirty="0" err="1">
                <a:effectLst/>
                <a:latin typeface="ArialMT"/>
              </a:rPr>
              <a:t>Jie</a:t>
            </a:r>
            <a:r>
              <a:rPr lang="en-US" altLang="zh-CN" sz="2000" dirty="0">
                <a:effectLst/>
                <a:latin typeface="ArialMT"/>
              </a:rPr>
              <a:t> Tang, KEG, Tsinghua University </a:t>
            </a:r>
          </a:p>
          <a:p>
            <a:endParaRPr lang="en-US" altLang="zh-CN" sz="1800" dirty="0">
              <a:effectLst/>
            </a:endParaRPr>
          </a:p>
          <a:p>
            <a:r>
              <a:rPr lang="en-US" altLang="zh-CN" sz="2000" dirty="0">
                <a:effectLst/>
                <a:latin typeface="ArialMT"/>
              </a:rPr>
              <a:t>http://</a:t>
            </a:r>
            <a:r>
              <a:rPr lang="en-US" altLang="zh-CN" sz="2000" dirty="0" err="1">
                <a:effectLst/>
                <a:latin typeface="ArialMT"/>
              </a:rPr>
              <a:t>keg.cs.tsinghua.edu.cn</a:t>
            </a:r>
            <a:r>
              <a:rPr lang="en-US" altLang="zh-CN" sz="2000" dirty="0">
                <a:effectLst/>
                <a:latin typeface="ArialMT"/>
              </a:rPr>
              <a:t>/</a:t>
            </a:r>
            <a:r>
              <a:rPr lang="en-US" altLang="zh-CN" sz="2000" dirty="0" err="1">
                <a:effectLst/>
                <a:latin typeface="ArialMT"/>
              </a:rPr>
              <a:t>jietang</a:t>
            </a:r>
            <a:r>
              <a:rPr lang="en-US" altLang="zh-CN" sz="2000" dirty="0">
                <a:effectLst/>
                <a:latin typeface="ArialMT"/>
              </a:rPr>
              <a:t> </a:t>
            </a:r>
          </a:p>
          <a:p>
            <a:r>
              <a:rPr lang="en-US" altLang="zh-CN" sz="2000" dirty="0">
                <a:effectLst/>
                <a:latin typeface="ArialMT"/>
              </a:rPr>
              <a:t>https://</a:t>
            </a:r>
            <a:r>
              <a:rPr lang="en-US" altLang="zh-CN" sz="2000" dirty="0" err="1">
                <a:effectLst/>
                <a:latin typeface="ArialMT"/>
              </a:rPr>
              <a:t>github.com</a:t>
            </a:r>
            <a:r>
              <a:rPr lang="en-US" altLang="zh-CN" sz="2000" dirty="0">
                <a:effectLst/>
                <a:latin typeface="ArialMT"/>
              </a:rPr>
              <a:t>/THUDM </a:t>
            </a:r>
            <a:endParaRPr lang="en-US" altLang="zh-CN" sz="1800" dirty="0"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B93DE9-6370-44AF-5F35-773842CAA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365231"/>
            <a:ext cx="10363200" cy="1470025"/>
          </a:xfrm>
        </p:spPr>
        <p:txBody>
          <a:bodyPr/>
          <a:lstStyle/>
          <a:p>
            <a:r>
              <a:rPr lang="en-US" altLang="zh-CN" sz="4800" dirty="0">
                <a:effectLst/>
                <a:latin typeface="ArialMT"/>
              </a:rPr>
              <a:t>Thank you</a:t>
            </a:r>
            <a:r>
              <a:rPr lang="en-US" altLang="zh-CN" sz="4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! </a:t>
            </a:r>
            <a:endParaRPr lang="en-US" altLang="zh-CN" sz="8800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26FFD9-6879-79A7-59BD-29D6D8844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019"/>
            <a:ext cx="12192001" cy="232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742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eg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eg" id="{A02BB51A-AF4F-9041-9134-35A4B07306E8}" vid="{C96B00E7-A27D-784D-8872-A729FA90C3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keg</Template>
  <TotalTime>15979</TotalTime>
  <Words>129</Words>
  <Application>Microsoft Macintosh PowerPoint</Application>
  <PresentationFormat>宽屏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SimSun</vt:lpstr>
      <vt:lpstr>ArialMT</vt:lpstr>
      <vt:lpstr>Arial</vt:lpstr>
      <vt:lpstr>Calibri</vt:lpstr>
      <vt:lpstr>Times New Roman</vt:lpstr>
      <vt:lpstr>keg</vt:lpstr>
      <vt:lpstr> LLM Panel</vt:lpstr>
      <vt:lpstr>LLM Panel Outline</vt:lpstr>
      <vt:lpstr>LLM Panel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认知智能的宏观框架</dc:title>
  <dc:creator>Ding Ming</dc:creator>
  <cp:lastModifiedBy>丹 张</cp:lastModifiedBy>
  <cp:revision>3059</cp:revision>
  <dcterms:created xsi:type="dcterms:W3CDTF">2020-10-02T15:11:26Z</dcterms:created>
  <dcterms:modified xsi:type="dcterms:W3CDTF">2023-12-19T09:04:48Z</dcterms:modified>
</cp:coreProperties>
</file>