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66" r:id="rId13"/>
    <p:sldId id="268" r:id="rId14"/>
    <p:sldId id="270" r:id="rId15"/>
    <p:sldId id="271" r:id="rId16"/>
    <p:sldId id="272" r:id="rId17"/>
    <p:sldId id="264" r:id="rId18"/>
    <p:sldId id="281" r:id="rId19"/>
    <p:sldId id="267" r:id="rId20"/>
    <p:sldId id="273" r:id="rId21"/>
    <p:sldId id="275" r:id="rId22"/>
    <p:sldId id="279" r:id="rId23"/>
    <p:sldId id="277" r:id="rId24"/>
    <p:sldId id="278" r:id="rId25"/>
    <p:sldId id="274" r:id="rId26"/>
    <p:sldId id="276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7:48.9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12.1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14.0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16.7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18.2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1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3.0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5.0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6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8.3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29.9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7:53.4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31.5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32.9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34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35.8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37.5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40.0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42.2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47.5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8:1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24575,'72'1'0,"99"-4"0,-139 1 0,0-2 0,-1-1 0,42-12 0,-34 5 0,1 1 0,-1 2 0,2 2 0,-1 2 0,53 0 0,113 7-1365,-184-2-5461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8:1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24575,'468'0'0,"-437"-1"0,0-3 0,35-7 0,-13 1 0,53-13-1365,-86 21-5461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7:56.1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8:3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24575,'14'-1'0,"1"-1"0,-1 0 0,0-2 0,0 1 0,0-2 0,13-5 0,45-13 0,-52 17 0,35-13 0,-41 13 0,1 0 0,-1 1 0,1 1 0,0 1 0,16-2 0,-13 4 0,-1 1 0,1 1 0,-1 0 0,0 1 0,0 1 0,20 6 0,-1-2 0,0-3 0,1 0 0,0-3 0,57-4 0,-8 1 0,-60 2-1365,-4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1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24575,'32'0'0,"48"0"0,137-16 0,-180 12 0,41 0 0,-2 0 0,30-18-1365,-86 19-5461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1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24575,'53'0'0,"0"-1"0,74-14 0,-85 10 0,0 1 0,83 4 0,29-1 0,-83-12 93,-52 9-579,1 0 0,25-1 0,-23 4-6340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21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24575,'20'0'0,"16"1"0,1-2 0,-1-1 0,53-11 0,-65 9 0,45-3 0,-51 6 0,0 0 0,-1-1 0,0-1 0,1 0 0,18-7 0,-11 2 0,-1 0 0,1 2 0,1 1 0,-1 2 0,27-2 0,133 6 0,-73 2 0,-9-3-1365,-81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2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24575,'16'-2'0,"0"0"0,-1-1 0,0 0 0,0-1 0,0-1 0,25-11 0,9-3 0,-1 5 0,1 3 0,71-7 0,-101 15 0,61-3 0,131 5 0,-87 4 0,-99-3-1365,-3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3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24575,'960'0'-1365,"-938"0"-5461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19:44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24575,'779'0'-1365,"-757"0"-5461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12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24575,'442'0'0,"-437"0"0,0 0 0,0 0 0,0-1 0,0 0 0,0 0 0,0 0 0,0 0 0,0-1 0,-1 0 0,1 0 0,0 0 0,-1-1 0,0 0 0,6-4 0,-3 3 0,0 0 0,0 0 0,1 1 0,-1 0 0,1 0 0,0 1 0,-1 0 0,1 0 0,0 1 0,0 0 0,1 0 0,-1 1 0,0 0 0,10 2 0,-2 0 0,1 1 0,-1 0 0,0 1 0,0 1 0,29 14 0,-27-12-1365,-2-1-5461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31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79 24575,'79'1'0,"91"-3"0,-153 0 0,0-1 0,0-1 0,28-10 0,-25 7 0,37-7 0,38-1 0,143-3 0,-232 18-62,0 0 0,0 1 0,0 0 0,0 0 0,-1 1 0,1-1 0,-1 1 0,1 0 0,-1 1 0,1-1 0,-1 1 0,0 0-1,0 1 1,-1-1 0,1 1 0,-1 0 0,1 0 0,-1 0 0,-1 0 0,1 1 0,4 6 0,-1 4-6764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44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81 24575,'38'-2'0,"56"-10"0,-55 6 0,51-1 0,-76 7 0,0-1 0,0 0 0,0-1 0,0 0 0,0-1 0,-1-1 0,1 0 0,23-11 0,-27 11 0,1 0 0,-1 0 0,1 2 0,0-1 0,0 1 0,17 0 0,70 3 0,-48 0 0,-35 0 33,0 1 0,0 0-1,18 6 1,21 3-1529,-34-9-5330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7:58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52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1 106 24575,'4'-1'0,"0"-1"0,1 1 0,-1-1 0,0 0 0,0 0 0,0 0 0,7-5 0,-2 1 0,12-6 0,1 1 0,0 2 0,0 0 0,1 1 0,0 2 0,1 0 0,31-3 0,15 2 0,84 5 0,-146 2 0,108-2 0,104 5 0,-217-3-105,0 0 0,0 1 0,-1-1 0,1 1 0,0 0 0,-1 0 0,1 0 0,0 0 0,-1 0 0,1 1 0,-1-1 0,3 3 0,6 7-6721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55.8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24575,'597'0'0,"-585"0"0,0-1 0,0-1 0,-1 0 0,1-1 0,-1 0 0,0-1 0,18-8 0,1 0 0,-15 8-195,-1 0 0,0 1 0,1 1 0,-1 1 0,1 0 0,16 1 0,-9 0-6631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0:58.9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24575,'66'1'0,"75"-3"0,-70-10 0,-52 8 0,1 0 0,27-1 0,240 4 89,-134 2-1543,-131-1-5372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1:02.5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81 24575,'83'2'0,"93"-5"0,-149-1 0,0-1 0,43-15 0,12-2 0,-37 12 0,-23 5 0,0 0 0,0 2 0,24-1 0,-5 3 0,178 4 0,-207-1 17,0 0 0,-1 1-1,1 1 1,-1 0 0,0 1-1,0 0 1,13 8 0,-11-5-392,2-1 0,-1-1 1,21 6-1,-13-6-6451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1:23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 24575,'25'-2'0,"1"0"0,30-8 0,-28 5 0,44-3 0,216 8 89,-135 1-1543,-131-1-5372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1:28.7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53 24575,'468'0'0,"-463"0"0,0 0 0,1 0 0,-1-1 0,0 1 0,0-1 0,0-1 0,0 1 0,-1-1 0,1 0 0,0 0 0,-1 0 0,1-1 0,-1 1 0,6-5 0,-4 3-136,0 1-1,0-1 1,0 2-1,1-1 1,-1 1-1,1 0 1,0 0-1,0 0 0,12 0 1,2 0-6690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1:53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 24575,'700'0'0,"-685"-1"-195,0 0 0,0-1 0,-1-1 0,1 0 0,-1-1 0,27-12 0,-19 7-6631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2:12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24575,'598'0'0,"-590"1"-28,1 0-1,-1 0 1,0 0 0,0 1-1,1 1 1,-1-1-1,0 1 1,-1 0-1,14 9 1,1-2-1053,-7-3-5745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2:2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24575,'753'0'-1365,"-731"0"-5461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2:42.7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27 24575,'494'0'0,"-467"-1"43,-1-2 0,29-6 0,-26 4-790,40-3 0,-47 7-6079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01.9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2:55.6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24575,'587'0'-1365,"-570"0"-5461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23:04.8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24575,'649'0'-1365,"-627"0"-5461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04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06.2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08.3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7T09:08:09.7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4FF2-76C0-416E-83FA-530F70ED384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38DC-54A4-46CB-A7A1-591259C80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ABF2E5-4A03-C95F-0E00-DB655A38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7AEF7F-5624-8522-A90E-139ACDD9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95AD50-AE8A-D5B9-F756-40FF1EA4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D262-B4C1-4A6E-945A-AF67CE8F1981}" type="datetime1">
              <a:rPr lang="vi-VN" smtClean="0"/>
              <a:t>07/02/2023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8CF673-AF82-4CC0-C68A-5EC520D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20194D2-D75E-2A85-370D-648D3987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7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E63198-F2BB-F2C0-5053-6C7AE490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FCC1E5F-5E66-86B8-4578-E238CF746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7589E36-7807-90D9-D7DD-6EED5F43A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988CF0D-244E-EF78-F252-FD9E7D6C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4A2E-5020-4875-B254-16ED34F1B9D3}" type="datetime1">
              <a:rPr lang="vi-VN" smtClean="0"/>
              <a:t>07/02/2023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D0F8B89-72AB-DE4D-01C0-180682CB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2F9FB0E-7C36-BFD4-04E9-44A09B06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55787D-8414-0DC5-3B05-6987CC16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732FC0D-0AB0-146F-BB48-B5B4EBC9D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55435E-8DA7-2679-1D7D-5BDE9C55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AE07-EDFF-4E60-8633-D0C286997085}" type="datetime1">
              <a:rPr lang="vi-VN" smtClean="0"/>
              <a:t>07/02/2023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9405C36-B74A-6D24-FFB6-5CB12FF5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B01D1E-3C12-BF7F-8B95-8E8F2B1C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9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AB3E895-0B15-DD2A-EF04-20C2C24B7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73CEE00-AB90-C6A5-6144-71803097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84CACE-ED0B-940E-90C8-79DAD55A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D47B-6C3C-4AEB-A2F0-FBCFEA552A99}" type="datetime1">
              <a:rPr lang="vi-VN" smtClean="0"/>
              <a:t>07/02/2023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229DF84-C272-87FB-5328-33282B54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0FB979-D5C3-A2C7-DE7F-15FD7BFC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1A025F-E2C1-21A0-64EF-7D6FFFE7D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C9B6F27-AF40-2629-7240-0C49446AA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ADDE5D-73DE-E32D-B934-BB4244C0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3698-658E-46FB-AFA6-9C9E92AB35E1}" type="datetime1">
              <a:rPr lang="vi-VN" smtClean="0"/>
              <a:t>07/02/2023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E4914DC-CE22-8221-20B0-2A600DB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330AA32-5B41-50F6-566C-DFA6DDE0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11020F-A284-FC04-C534-7730D3AA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55AD75-C122-F8F0-E7EA-FA63CA60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3F4F75-F3EF-2BC6-97DF-8461E778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AEF1-4F22-40F1-AF03-71794551A60E}" type="datetime1">
              <a:rPr lang="vi-VN" smtClean="0"/>
              <a:t>07/02/2023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3CCEFE0-B30E-836C-F2D9-03F5E824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1E58EA2-6E6E-3514-1ADB-5D93731A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226B7-DEC6-9AB9-E35B-A5DF2AA0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BDCADC-D5F3-DEE3-E650-6249ECFD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B016119-C607-43CC-D312-1730693F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FE15-D138-4AD9-9477-77579BCEA253}" type="datetime1">
              <a:rPr lang="vi-VN" smtClean="0"/>
              <a:t>07/02/2023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CDBACFD-D1E0-F8AC-AC74-94BEB95C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86B9AF-67F8-8059-FC49-6726A797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2B9AD3-05F1-5011-F4F4-8C930ED5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617B8F-9AD5-2585-D17C-5CA8148E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6ABF921-9ECD-3101-0350-62BFA672F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1D877D-8885-95CB-B4BB-9284F865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A94F-3C34-4063-B584-FB8070CE9315}" type="datetime1">
              <a:rPr lang="vi-VN" smtClean="0"/>
              <a:t>07/02/2023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2EBBB6A-98A5-1CDD-B084-CC612BE7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B6FE7F0-8F84-896E-9E97-74EABF6B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211FC-CB5E-39AB-353F-FF63F005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3F50C8E-A7C5-E45C-26BB-8E392BA7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B39876E-9AAA-E9BB-15EA-6BAA87AF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23DCE33-A723-C274-2747-570825C3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B9CCD21-E361-4656-A109-A75DF58F4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4E0B08E-BA08-CB3F-A415-40A6EBCA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9B53-BDF1-4DB4-B97C-4EF3CE905275}" type="datetime1">
              <a:rPr lang="vi-VN" smtClean="0"/>
              <a:t>07/02/2023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FF8F6ED-EFC6-26F9-624C-E6F692FA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BD99940-E518-1B21-8307-AA61DBAE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F029A1-A788-437C-460C-D1DA3B73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3D223A8-BF4B-9B3E-A2F4-D35BD90B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3BAC-C6ED-4264-B721-D2A717196ED4}" type="datetime1">
              <a:rPr lang="vi-VN" smtClean="0"/>
              <a:t>07/02/2023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790B365-0C33-CE13-56ED-61E1DCCF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A43AE06-2A4B-D65A-2418-7B560F2A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A6F09EA-7FE2-FD7E-E5D8-CE367303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ABD5-E14A-4E99-A856-942F3FA44BB0}" type="datetime1">
              <a:rPr lang="vi-VN" smtClean="0"/>
              <a:t>07/02/2023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2C59A28-0CCE-C68E-6F68-3FA2BD7D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043134-E751-93B6-899C-1955F93C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9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641FD4-B20E-C6A5-3B99-295E3F5D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89F26A-9797-75C9-6C02-4F260F36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528B1F9-A620-FD61-BA7F-99576D6C3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FDACF6F-6C90-4E12-CF93-E61065DE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089F-0FA7-4A6B-9E56-C920BDB1279F}" type="datetime1">
              <a:rPr lang="vi-VN" smtClean="0"/>
              <a:t>07/02/2023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97176EC-2CD2-B3F0-F9F7-32A875E2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929ED60-F099-B449-1771-8B29C89A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3478580-DFCC-2673-1400-CBE57442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72FF17-D630-B852-F572-D489C66C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756D81-64E7-7F6D-9161-02329A88F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2808-76D3-45FE-B459-F3DFA14652F6}" type="datetime1">
              <a:rPr lang="vi-VN" smtClean="0"/>
              <a:t>07/02/2023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CAB6F37-C56D-6C09-4FDA-B13FEC356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D715312-CF44-D9AB-49BF-58726EEE5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A1C0-2E5A-4268-8D28-428F58084B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061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54030FF-631D-ABB3-8AAE-CDDDF126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F61D3-3501-76A9-98D1-D4461776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1D6A33-C3A2-BCFA-9B76-25C7D1CEB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AC50-6283-417E-8BD6-61F5FE30FD2C}" type="datetime1">
              <a:rPr lang="vi-VN" smtClean="0"/>
              <a:t>07/02/2023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B9F2C4-ED6D-4706-4F0C-67623CC9F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3DD2E5-E130-23C2-A4F2-31C0B82D6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A1C0-2E5A-4268-8D28-428F58084BC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09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9" Type="http://schemas.openxmlformats.org/officeDocument/2006/relationships/customXml" Target="../ink/ink44.xml"/><Relationship Id="rId21" Type="http://schemas.openxmlformats.org/officeDocument/2006/relationships/customXml" Target="../ink/ink35.xml"/><Relationship Id="rId34" Type="http://schemas.openxmlformats.org/officeDocument/2006/relationships/image" Target="../media/image37.png"/><Relationship Id="rId42" Type="http://schemas.openxmlformats.org/officeDocument/2006/relationships/image" Target="../media/image41.png"/><Relationship Id="rId47" Type="http://schemas.openxmlformats.org/officeDocument/2006/relationships/customXml" Target="../ink/ink48.xml"/><Relationship Id="rId50" Type="http://schemas.openxmlformats.org/officeDocument/2006/relationships/image" Target="../media/image45.png"/><Relationship Id="rId7" Type="http://schemas.openxmlformats.org/officeDocument/2006/relationships/customXml" Target="../ink/ink28.xml"/><Relationship Id="rId2" Type="http://schemas.openxmlformats.org/officeDocument/2006/relationships/image" Target="../media/image5.png"/><Relationship Id="rId16" Type="http://schemas.openxmlformats.org/officeDocument/2006/relationships/image" Target="../media/image28.png"/><Relationship Id="rId29" Type="http://schemas.openxmlformats.org/officeDocument/2006/relationships/customXml" Target="../ink/ink39.xml"/><Relationship Id="rId11" Type="http://schemas.openxmlformats.org/officeDocument/2006/relationships/customXml" Target="../ink/ink30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43.xml"/><Relationship Id="rId40" Type="http://schemas.openxmlformats.org/officeDocument/2006/relationships/image" Target="../media/image40.png"/><Relationship Id="rId45" Type="http://schemas.openxmlformats.org/officeDocument/2006/relationships/customXml" Target="../ink/ink47.xml"/><Relationship Id="rId53" Type="http://schemas.openxmlformats.org/officeDocument/2006/relationships/customXml" Target="../ink/ink51.xml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19" Type="http://schemas.openxmlformats.org/officeDocument/2006/relationships/customXml" Target="../ink/ink34.xml"/><Relationship Id="rId31" Type="http://schemas.openxmlformats.org/officeDocument/2006/relationships/customXml" Target="../ink/ink40.xml"/><Relationship Id="rId44" Type="http://schemas.openxmlformats.org/officeDocument/2006/relationships/image" Target="../media/image42.png"/><Relationship Id="rId52" Type="http://schemas.openxmlformats.org/officeDocument/2006/relationships/image" Target="../media/image46.png"/><Relationship Id="rId4" Type="http://schemas.openxmlformats.org/officeDocument/2006/relationships/image" Target="../media/image14.wmf"/><Relationship Id="rId9" Type="http://schemas.openxmlformats.org/officeDocument/2006/relationships/customXml" Target="../ink/ink29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38.xml"/><Relationship Id="rId30" Type="http://schemas.openxmlformats.org/officeDocument/2006/relationships/image" Target="../media/image35.png"/><Relationship Id="rId35" Type="http://schemas.openxmlformats.org/officeDocument/2006/relationships/customXml" Target="../ink/ink42.xml"/><Relationship Id="rId43" Type="http://schemas.openxmlformats.org/officeDocument/2006/relationships/customXml" Target="../ink/ink46.xml"/><Relationship Id="rId48" Type="http://schemas.openxmlformats.org/officeDocument/2006/relationships/image" Target="../media/image44.png"/><Relationship Id="rId8" Type="http://schemas.openxmlformats.org/officeDocument/2006/relationships/image" Target="../media/image24.png"/><Relationship Id="rId51" Type="http://schemas.openxmlformats.org/officeDocument/2006/relationships/customXml" Target="../ink/ink50.xml"/><Relationship Id="rId3" Type="http://schemas.openxmlformats.org/officeDocument/2006/relationships/oleObject" Target="../embeddings/oleObject8.bin"/><Relationship Id="rId12" Type="http://schemas.openxmlformats.org/officeDocument/2006/relationships/image" Target="../media/image26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33" Type="http://schemas.openxmlformats.org/officeDocument/2006/relationships/customXml" Target="../ink/ink41.xml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20" Type="http://schemas.openxmlformats.org/officeDocument/2006/relationships/image" Target="../media/image30.png"/><Relationship Id="rId41" Type="http://schemas.openxmlformats.org/officeDocument/2006/relationships/customXml" Target="../ink/ink45.xml"/><Relationship Id="rId54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49" Type="http://schemas.openxmlformats.org/officeDocument/2006/relationships/customXml" Target="../ink/ink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20.pn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26" Type="http://schemas.openxmlformats.org/officeDocument/2006/relationships/customXml" Target="../ink/ink22.xml"/><Relationship Id="rId3" Type="http://schemas.openxmlformats.org/officeDocument/2006/relationships/image" Target="../media/image9.png"/><Relationship Id="rId21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customXml" Target="../ink/ink21.xml"/><Relationship Id="rId2" Type="http://schemas.openxmlformats.org/officeDocument/2006/relationships/image" Target="../media/image5.png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24" Type="http://schemas.openxmlformats.org/officeDocument/2006/relationships/customXml" Target="../ink/ink20.xml"/><Relationship Id="rId32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customXml" Target="../ink/ink11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10" Type="http://schemas.openxmlformats.org/officeDocument/2006/relationships/customXml" Target="../ink/ink6.xml"/><Relationship Id="rId19" Type="http://schemas.openxmlformats.org/officeDocument/2006/relationships/customXml" Target="../ink/ink15.xml"/><Relationship Id="rId31" Type="http://schemas.openxmlformats.org/officeDocument/2006/relationships/customXml" Target="../ink/ink27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6A5AD0-0E4D-7E6F-1892-8225AE908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452" y="1243840"/>
            <a:ext cx="8444948" cy="24320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300" dirty="0">
                <a:solidFill>
                  <a:srgbClr val="4D4D4D"/>
                </a:solidFill>
                <a:latin typeface=".VnTime" panose="020B7200000000000000" pitchFamily="34" charset="0"/>
              </a:rPr>
              <a:t>Optimal Coverage of a Known Arbitrary Environment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103C823-455B-4A56-2F31-D984AE33E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8436" y="3675868"/>
            <a:ext cx="5930900" cy="91111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dirty="0">
                <a:latin typeface="Bahnschrift SemiLight Condensed" panose="020B0502040204020203" pitchFamily="34" charset="0"/>
              </a:rPr>
              <a:t>Raphael </a:t>
            </a:r>
            <a:r>
              <a:rPr lang="en-US" sz="2800" dirty="0" err="1">
                <a:latin typeface="Bahnschrift SemiLight Condensed" panose="020B0502040204020203" pitchFamily="34" charset="0"/>
              </a:rPr>
              <a:t>Mannadiar</a:t>
            </a:r>
            <a:r>
              <a:rPr lang="en-US" sz="2800" dirty="0">
                <a:latin typeface="Bahnschrift SemiLight Condensed" panose="020B0502040204020203" pitchFamily="34" charset="0"/>
              </a:rPr>
              <a:t> and </a:t>
            </a:r>
            <a:r>
              <a:rPr lang="en-US" sz="2800" dirty="0" err="1">
                <a:latin typeface="Bahnschrift SemiLight Condensed" panose="020B0502040204020203" pitchFamily="34" charset="0"/>
              </a:rPr>
              <a:t>Ioannis</a:t>
            </a:r>
            <a:r>
              <a:rPr lang="en-US" sz="2800" dirty="0">
                <a:latin typeface="Bahnschrift SemiLight Condensed" panose="020B0502040204020203" pitchFamily="34" charset="0"/>
              </a:rPr>
              <a:t> </a:t>
            </a:r>
            <a:r>
              <a:rPr lang="en-US" sz="2800" dirty="0" err="1">
                <a:latin typeface="Bahnschrift SemiLight Condensed" panose="020B0502040204020203" pitchFamily="34" charset="0"/>
              </a:rPr>
              <a:t>Rekleitis</a:t>
            </a:r>
            <a:endParaRPr lang="en-US" sz="2800" dirty="0">
              <a:latin typeface="Bahnschrift SemiLight Condensed" panose="020B0502040204020203" pitchFamily="34" charset="0"/>
            </a:endParaRPr>
          </a:p>
        </p:txBody>
      </p:sp>
      <p:sp>
        <p:nvSpPr>
          <p:cNvPr id="1048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BD4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C0CE11-9B92-C3CC-2EF2-1234F735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3787" y="0"/>
            <a:ext cx="1778213" cy="262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D3F4AC6-64CC-3757-88B7-7EC92F43E1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516874" cy="1466850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3C743E5-E8A2-BB1B-7CBF-9C21DC053CB8}"/>
              </a:ext>
            </a:extLst>
          </p:cNvPr>
          <p:cNvSpPr txBox="1"/>
          <p:nvPr/>
        </p:nvSpPr>
        <p:spPr>
          <a:xfrm>
            <a:off x="6576508" y="4928723"/>
            <a:ext cx="5486401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Phạm</a:t>
            </a:r>
            <a:r>
              <a:rPr lang="en-US" dirty="0"/>
              <a:t> vi bao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0" kern="1400" dirty="0" err="1">
                <a:solidFill>
                  <a:srgbClr val="BF1E2E"/>
                </a:solidFill>
              </a:rPr>
              <a:t>Sinh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viên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thực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hiện</a:t>
            </a:r>
            <a:r>
              <a:rPr lang="en-US" b="0" kern="1400" dirty="0">
                <a:solidFill>
                  <a:srgbClr val="BF1E2E"/>
                </a:solidFill>
              </a:rPr>
              <a:t>: </a:t>
            </a:r>
            <a:r>
              <a:rPr lang="en-US" b="0" kern="1400" dirty="0" err="1">
                <a:solidFill>
                  <a:schemeClr val="tx1"/>
                </a:solidFill>
              </a:rPr>
              <a:t>Hoàng</a:t>
            </a:r>
            <a:r>
              <a:rPr lang="en-US" b="0" kern="1400" dirty="0">
                <a:solidFill>
                  <a:schemeClr val="tx1"/>
                </a:solidFill>
              </a:rPr>
              <a:t> </a:t>
            </a:r>
            <a:r>
              <a:rPr lang="en-US" b="0" kern="1400" dirty="0" err="1">
                <a:solidFill>
                  <a:schemeClr val="tx1"/>
                </a:solidFill>
              </a:rPr>
              <a:t>Đức</a:t>
            </a:r>
            <a:r>
              <a:rPr lang="en-US" b="0" kern="1400" dirty="0">
                <a:solidFill>
                  <a:schemeClr val="tx1"/>
                </a:solidFill>
              </a:rPr>
              <a:t> </a:t>
            </a:r>
            <a:r>
              <a:rPr lang="en-US" b="0" kern="1400" dirty="0" err="1">
                <a:solidFill>
                  <a:schemeClr val="tx1"/>
                </a:solidFill>
              </a:rPr>
              <a:t>Thành</a:t>
            </a:r>
            <a:r>
              <a:rPr lang="en-US" b="0" kern="1400" dirty="0">
                <a:solidFill>
                  <a:schemeClr val="tx1"/>
                </a:solidFill>
              </a:rPr>
              <a:t>| 20204689 |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0" kern="1400" dirty="0">
                <a:solidFill>
                  <a:schemeClr val="tx1"/>
                </a:solidFill>
              </a:rPr>
              <a:t>Thanh.hd204689@sis.hust.edu.vn</a:t>
            </a:r>
            <a:endParaRPr lang="en-US" kern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0" kern="1400" dirty="0" err="1">
                <a:solidFill>
                  <a:srgbClr val="BF1E2E"/>
                </a:solidFill>
              </a:rPr>
              <a:t>Giảng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viên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hướng</a:t>
            </a:r>
            <a:r>
              <a:rPr lang="en-US" b="0" kern="1400" dirty="0">
                <a:solidFill>
                  <a:srgbClr val="BF1E2E"/>
                </a:solidFill>
              </a:rPr>
              <a:t> </a:t>
            </a:r>
            <a:r>
              <a:rPr lang="en-US" b="0" kern="1400" dirty="0" err="1">
                <a:solidFill>
                  <a:srgbClr val="BF1E2E"/>
                </a:solidFill>
              </a:rPr>
              <a:t>dẫn</a:t>
            </a:r>
            <a:r>
              <a:rPr lang="en-US" b="0" kern="1400" dirty="0">
                <a:solidFill>
                  <a:srgbClr val="BF1E2E"/>
                </a:solidFill>
              </a:rPr>
              <a:t>: </a:t>
            </a:r>
            <a:r>
              <a:rPr lang="en-US" b="0" kern="1400" dirty="0">
                <a:solidFill>
                  <a:schemeClr val="tx1"/>
                </a:solidFill>
              </a:rPr>
              <a:t>TS. </a:t>
            </a:r>
            <a:r>
              <a:rPr lang="en-US" b="0" kern="1400" dirty="0" err="1">
                <a:solidFill>
                  <a:schemeClr val="tx1"/>
                </a:solidFill>
              </a:rPr>
              <a:t>Đỗ</a:t>
            </a:r>
            <a:r>
              <a:rPr lang="en-US" b="0" kern="1400" dirty="0">
                <a:solidFill>
                  <a:schemeClr val="tx1"/>
                </a:solidFill>
              </a:rPr>
              <a:t> </a:t>
            </a:r>
            <a:r>
              <a:rPr lang="en-US" b="0" kern="1400" dirty="0" err="1">
                <a:solidFill>
                  <a:schemeClr val="tx1"/>
                </a:solidFill>
              </a:rPr>
              <a:t>Quốc</a:t>
            </a:r>
            <a:r>
              <a:rPr lang="en-US" b="0" kern="1400" dirty="0">
                <a:solidFill>
                  <a:schemeClr val="tx1"/>
                </a:solidFill>
              </a:rPr>
              <a:t> </a:t>
            </a:r>
            <a:r>
              <a:rPr lang="en-US" b="0" kern="1400" dirty="0" err="1">
                <a:solidFill>
                  <a:schemeClr val="tx1"/>
                </a:solidFill>
              </a:rPr>
              <a:t>Huy</a:t>
            </a:r>
            <a:r>
              <a:rPr lang="en-US" b="0" kern="1400" dirty="0">
                <a:solidFill>
                  <a:schemeClr val="tx1"/>
                </a:solidFill>
              </a:rPr>
              <a:t> | Khoa KHMT | 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0" kern="1400" dirty="0">
                <a:solidFill>
                  <a:schemeClr val="tx1"/>
                </a:solidFill>
              </a:rPr>
              <a:t>huydq@soict.hust.edu.vn</a:t>
            </a:r>
          </a:p>
          <a:p>
            <a:endParaRPr lang="en-US" dirty="0"/>
          </a:p>
        </p:txBody>
      </p:sp>
      <p:pic>
        <p:nvPicPr>
          <p:cNvPr id="7" name="Đồ họa 6" descr="A grid with small circles">
            <a:extLst>
              <a:ext uri="{FF2B5EF4-FFF2-40B4-BE49-F238E27FC236}">
                <a16:creationId xmlns:a16="http://schemas.microsoft.com/office/drawing/2014/main" id="{F720AE5F-7A4B-C1FA-A99B-6BE1AAE6D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55388" y="1474246"/>
            <a:ext cx="3909508" cy="3909508"/>
          </a:xfrm>
          <a:prstGeom prst="rect">
            <a:avLst/>
          </a:prstGeo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EE1A2F-07F9-E574-F6DA-92667AD0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3CCE-9FD3-4A24-956B-FE61B6761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2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vùng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map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theo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cạnh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thị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10</a:t>
            </a:fld>
            <a:endParaRPr lang="vi-VN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837D724-EC44-D6A5-2D68-A7241CBED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2" y="793178"/>
            <a:ext cx="4446503" cy="4657404"/>
          </a:xfrm>
          <a:prstGeom prst="rect">
            <a:avLst/>
          </a:prstGeom>
        </p:spPr>
      </p:pic>
      <p:pic>
        <p:nvPicPr>
          <p:cNvPr id="8" name="Hình ảnh 7" descr="Ảnh có chứa văn bản, bầu trời, sáng, ngoài trời&#10;&#10;Mô tả được tạo tự động">
            <a:extLst>
              <a:ext uri="{FF2B5EF4-FFF2-40B4-BE49-F238E27FC236}">
                <a16:creationId xmlns:a16="http://schemas.microsoft.com/office/drawing/2014/main" id="{DFD9EC38-F72E-3971-8F5D-A352A748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8" y="1055848"/>
            <a:ext cx="4585114" cy="46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07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hóa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thành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thị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dưới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dạng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ma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trận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Hình ảnh 16">
            <a:extLst>
              <a:ext uri="{FF2B5EF4-FFF2-40B4-BE49-F238E27FC236}">
                <a16:creationId xmlns:a16="http://schemas.microsoft.com/office/drawing/2014/main" id="{5B130012-7BAC-268F-6714-509012E5C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8" y="659329"/>
            <a:ext cx="4871822" cy="4626021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6062B02-70E8-D1EF-103D-8B9CA8EFBFDE}"/>
              </a:ext>
            </a:extLst>
          </p:cNvPr>
          <p:cNvSpPr txBox="1"/>
          <p:nvPr/>
        </p:nvSpPr>
        <p:spPr>
          <a:xfrm>
            <a:off x="882158" y="5100684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11</a:t>
            </a:fld>
            <a:endParaRPr lang="vi-VN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6DE2FEB-90B6-4893-6FE7-362BBBB99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401" y="934242"/>
            <a:ext cx="4130398" cy="4038950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35BCEBE4-62BE-3744-DFA9-67D7E1F81C1C}"/>
              </a:ext>
            </a:extLst>
          </p:cNvPr>
          <p:cNvSpPr txBox="1"/>
          <p:nvPr/>
        </p:nvSpPr>
        <p:spPr>
          <a:xfrm>
            <a:off x="6807202" y="5057159"/>
            <a:ext cx="373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ma </a:t>
            </a:r>
            <a:r>
              <a:rPr lang="en-US" dirty="0" err="1"/>
              <a:t>trận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1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bước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chu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euler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12</a:t>
            </a:fld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B4C50B3-1086-9AF3-47EF-89B9B1E85D3A}"/>
              </a:ext>
            </a:extLst>
          </p:cNvPr>
          <p:cNvSpPr txBox="1"/>
          <p:nvPr/>
        </p:nvSpPr>
        <p:spPr>
          <a:xfrm>
            <a:off x="301815" y="1045029"/>
            <a:ext cx="648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B1:Tìm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‘1’</a:t>
            </a: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E27B899-2E51-06A8-7C3C-85F9053FA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19" y="672814"/>
            <a:ext cx="4871822" cy="462602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90E98BEA-DF8A-2246-6C13-5D2DCDB33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736" y="1650257"/>
            <a:ext cx="5166808" cy="274344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D561855-7B08-EBB3-0767-F0FF801583C3}"/>
              </a:ext>
            </a:extLst>
          </p:cNvPr>
          <p:cNvSpPr txBox="1"/>
          <p:nvPr/>
        </p:nvSpPr>
        <p:spPr>
          <a:xfrm>
            <a:off x="301815" y="2033739"/>
            <a:ext cx="601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B2:Tìm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ở </a:t>
            </a:r>
            <a:r>
              <a:rPr lang="en-US" dirty="0" err="1"/>
              <a:t>trên</a:t>
            </a:r>
            <a:endParaRPr lang="en-US" dirty="0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D0D630E0-5877-4209-13A5-06EBA5A3E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37" y="2801928"/>
            <a:ext cx="7143794" cy="29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bước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chu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euler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13</a:t>
            </a:fld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E27B899-2E51-06A8-7C3C-85F9053FA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19" y="672814"/>
            <a:ext cx="4871822" cy="4626021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E9A49C0-0A48-0C1E-CA16-23519A4028C2}"/>
              </a:ext>
            </a:extLst>
          </p:cNvPr>
          <p:cNvSpPr txBox="1"/>
          <p:nvPr/>
        </p:nvSpPr>
        <p:spPr>
          <a:xfrm>
            <a:off x="338736" y="1021926"/>
            <a:ext cx="59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B3:Tìm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endParaRPr lang="en-US" dirty="0"/>
          </a:p>
          <a:p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A837910-2372-A9AA-F9FE-9801AA972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91" y="1836514"/>
            <a:ext cx="7003628" cy="4049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Viết tay 17">
                <a:extLst>
                  <a:ext uri="{FF2B5EF4-FFF2-40B4-BE49-F238E27FC236}">
                    <a16:creationId xmlns:a16="http://schemas.microsoft.com/office/drawing/2014/main" id="{850DE41B-8FB5-B248-5A82-E2C35307C552}"/>
                  </a:ext>
                </a:extLst>
              </p14:cNvPr>
              <p14:cNvContentPartPr/>
              <p14:nvPr/>
            </p14:nvContentPartPr>
            <p14:xfrm>
              <a:off x="242368" y="2079830"/>
              <a:ext cx="335160" cy="29160"/>
            </p14:xfrm>
          </p:contentPart>
        </mc:Choice>
        <mc:Fallback xmlns="">
          <p:pic>
            <p:nvPicPr>
              <p:cNvPr id="18" name="Viết tay 17">
                <a:extLst>
                  <a:ext uri="{FF2B5EF4-FFF2-40B4-BE49-F238E27FC236}">
                    <a16:creationId xmlns:a16="http://schemas.microsoft.com/office/drawing/2014/main" id="{850DE41B-8FB5-B248-5A82-E2C35307C5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368" y="2071190"/>
                <a:ext cx="352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Viết tay 18">
                <a:extLst>
                  <a:ext uri="{FF2B5EF4-FFF2-40B4-BE49-F238E27FC236}">
                    <a16:creationId xmlns:a16="http://schemas.microsoft.com/office/drawing/2014/main" id="{6FB0E722-ECF8-F1F4-EADD-6398DEA374D9}"/>
                  </a:ext>
                </a:extLst>
              </p14:cNvPr>
              <p14:cNvContentPartPr/>
              <p14:nvPr/>
            </p14:nvContentPartPr>
            <p14:xfrm>
              <a:off x="307528" y="2602910"/>
              <a:ext cx="279720" cy="19080"/>
            </p14:xfrm>
          </p:contentPart>
        </mc:Choice>
        <mc:Fallback xmlns="">
          <p:pic>
            <p:nvPicPr>
              <p:cNvPr id="19" name="Viết tay 18">
                <a:extLst>
                  <a:ext uri="{FF2B5EF4-FFF2-40B4-BE49-F238E27FC236}">
                    <a16:creationId xmlns:a16="http://schemas.microsoft.com/office/drawing/2014/main" id="{6FB0E722-ECF8-F1F4-EADD-6398DEA374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888" y="2594270"/>
                <a:ext cx="2973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Viết tay 20">
                <a:extLst>
                  <a:ext uri="{FF2B5EF4-FFF2-40B4-BE49-F238E27FC236}">
                    <a16:creationId xmlns:a16="http://schemas.microsoft.com/office/drawing/2014/main" id="{553C32E5-5708-B212-BE1D-7B7952EFC545}"/>
                  </a:ext>
                </a:extLst>
              </p14:cNvPr>
              <p14:cNvContentPartPr/>
              <p14:nvPr/>
            </p14:nvContentPartPr>
            <p14:xfrm>
              <a:off x="270448" y="3115550"/>
              <a:ext cx="316440" cy="38520"/>
            </p14:xfrm>
          </p:contentPart>
        </mc:Choice>
        <mc:Fallback xmlns="">
          <p:pic>
            <p:nvPicPr>
              <p:cNvPr id="21" name="Viết tay 20">
                <a:extLst>
                  <a:ext uri="{FF2B5EF4-FFF2-40B4-BE49-F238E27FC236}">
                    <a16:creationId xmlns:a16="http://schemas.microsoft.com/office/drawing/2014/main" id="{553C32E5-5708-B212-BE1D-7B7952EFC5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1808" y="3106910"/>
                <a:ext cx="334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Viết tay 21">
                <a:extLst>
                  <a:ext uri="{FF2B5EF4-FFF2-40B4-BE49-F238E27FC236}">
                    <a16:creationId xmlns:a16="http://schemas.microsoft.com/office/drawing/2014/main" id="{E0AA87FB-D0F7-F055-3D32-93C40E122255}"/>
                  </a:ext>
                </a:extLst>
              </p14:cNvPr>
              <p14:cNvContentPartPr/>
              <p14:nvPr/>
            </p14:nvContentPartPr>
            <p14:xfrm>
              <a:off x="307528" y="3685430"/>
              <a:ext cx="232920" cy="19440"/>
            </p14:xfrm>
          </p:contentPart>
        </mc:Choice>
        <mc:Fallback xmlns="">
          <p:pic>
            <p:nvPicPr>
              <p:cNvPr id="22" name="Viết tay 21">
                <a:extLst>
                  <a:ext uri="{FF2B5EF4-FFF2-40B4-BE49-F238E27FC236}">
                    <a16:creationId xmlns:a16="http://schemas.microsoft.com/office/drawing/2014/main" id="{E0AA87FB-D0F7-F055-3D32-93C40E1222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8888" y="3676430"/>
                <a:ext cx="250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Viết tay 22">
                <a:extLst>
                  <a:ext uri="{FF2B5EF4-FFF2-40B4-BE49-F238E27FC236}">
                    <a16:creationId xmlns:a16="http://schemas.microsoft.com/office/drawing/2014/main" id="{B0A278E9-D062-AD59-B598-659CC5445473}"/>
                  </a:ext>
                </a:extLst>
              </p14:cNvPr>
              <p14:cNvContentPartPr/>
              <p14:nvPr/>
            </p14:nvContentPartPr>
            <p14:xfrm>
              <a:off x="317248" y="4198430"/>
              <a:ext cx="278640" cy="19440"/>
            </p14:xfrm>
          </p:contentPart>
        </mc:Choice>
        <mc:Fallback xmlns="">
          <p:pic>
            <p:nvPicPr>
              <p:cNvPr id="23" name="Viết tay 22">
                <a:extLst>
                  <a:ext uri="{FF2B5EF4-FFF2-40B4-BE49-F238E27FC236}">
                    <a16:creationId xmlns:a16="http://schemas.microsoft.com/office/drawing/2014/main" id="{B0A278E9-D062-AD59-B598-659CC54454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8608" y="4189430"/>
                <a:ext cx="296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Viết tay 23">
                <a:extLst>
                  <a:ext uri="{FF2B5EF4-FFF2-40B4-BE49-F238E27FC236}">
                    <a16:creationId xmlns:a16="http://schemas.microsoft.com/office/drawing/2014/main" id="{8010106A-0D7E-CE77-26FB-A5D1E01B0105}"/>
                  </a:ext>
                </a:extLst>
              </p14:cNvPr>
              <p14:cNvContentPartPr/>
              <p14:nvPr/>
            </p14:nvContentPartPr>
            <p14:xfrm>
              <a:off x="326608" y="4701350"/>
              <a:ext cx="372600" cy="29880"/>
            </p14:xfrm>
          </p:contentPart>
        </mc:Choice>
        <mc:Fallback xmlns="">
          <p:pic>
            <p:nvPicPr>
              <p:cNvPr id="24" name="Viết tay 23">
                <a:extLst>
                  <a:ext uri="{FF2B5EF4-FFF2-40B4-BE49-F238E27FC236}">
                    <a16:creationId xmlns:a16="http://schemas.microsoft.com/office/drawing/2014/main" id="{8010106A-0D7E-CE77-26FB-A5D1E01B01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7608" y="4692350"/>
                <a:ext cx="390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Viết tay 24">
                <a:extLst>
                  <a:ext uri="{FF2B5EF4-FFF2-40B4-BE49-F238E27FC236}">
                    <a16:creationId xmlns:a16="http://schemas.microsoft.com/office/drawing/2014/main" id="{C68D5035-CDDB-2942-1CA1-EF3C541EAC9F}"/>
                  </a:ext>
                </a:extLst>
              </p14:cNvPr>
              <p14:cNvContentPartPr/>
              <p14:nvPr/>
            </p14:nvContentPartPr>
            <p14:xfrm>
              <a:off x="354328" y="5280230"/>
              <a:ext cx="316800" cy="38520"/>
            </p14:xfrm>
          </p:contentPart>
        </mc:Choice>
        <mc:Fallback xmlns="">
          <p:pic>
            <p:nvPicPr>
              <p:cNvPr id="25" name="Viết tay 24">
                <a:extLst>
                  <a:ext uri="{FF2B5EF4-FFF2-40B4-BE49-F238E27FC236}">
                    <a16:creationId xmlns:a16="http://schemas.microsoft.com/office/drawing/2014/main" id="{C68D5035-CDDB-2942-1CA1-EF3C541EAC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5328" y="5271230"/>
                <a:ext cx="334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Viết tay 25">
                <a:extLst>
                  <a:ext uri="{FF2B5EF4-FFF2-40B4-BE49-F238E27FC236}">
                    <a16:creationId xmlns:a16="http://schemas.microsoft.com/office/drawing/2014/main" id="{2D7C9D95-C0E5-2BBE-DE0C-55BBC9D713E8}"/>
                  </a:ext>
                </a:extLst>
              </p14:cNvPr>
              <p14:cNvContentPartPr/>
              <p14:nvPr/>
            </p14:nvContentPartPr>
            <p14:xfrm>
              <a:off x="326608" y="5794310"/>
              <a:ext cx="353880" cy="360"/>
            </p14:xfrm>
          </p:contentPart>
        </mc:Choice>
        <mc:Fallback xmlns="">
          <p:pic>
            <p:nvPicPr>
              <p:cNvPr id="26" name="Viết tay 25">
                <a:extLst>
                  <a:ext uri="{FF2B5EF4-FFF2-40B4-BE49-F238E27FC236}">
                    <a16:creationId xmlns:a16="http://schemas.microsoft.com/office/drawing/2014/main" id="{2D7C9D95-C0E5-2BBE-DE0C-55BBC9D713E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7608" y="5785310"/>
                <a:ext cx="371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Viết tay 26">
                <a:extLst>
                  <a:ext uri="{FF2B5EF4-FFF2-40B4-BE49-F238E27FC236}">
                    <a16:creationId xmlns:a16="http://schemas.microsoft.com/office/drawing/2014/main" id="{FA7CDFB2-A23F-069F-814C-37DCAE454E6C}"/>
                  </a:ext>
                </a:extLst>
              </p14:cNvPr>
              <p14:cNvContentPartPr/>
              <p14:nvPr/>
            </p14:nvContentPartPr>
            <p14:xfrm>
              <a:off x="737008" y="2061830"/>
              <a:ext cx="288360" cy="360"/>
            </p14:xfrm>
          </p:contentPart>
        </mc:Choice>
        <mc:Fallback xmlns="">
          <p:pic>
            <p:nvPicPr>
              <p:cNvPr id="27" name="Viết tay 26">
                <a:extLst>
                  <a:ext uri="{FF2B5EF4-FFF2-40B4-BE49-F238E27FC236}">
                    <a16:creationId xmlns:a16="http://schemas.microsoft.com/office/drawing/2014/main" id="{FA7CDFB2-A23F-069F-814C-37DCAE454E6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8008" y="2052830"/>
                <a:ext cx="306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Viết tay 27">
                <a:extLst>
                  <a:ext uri="{FF2B5EF4-FFF2-40B4-BE49-F238E27FC236}">
                    <a16:creationId xmlns:a16="http://schemas.microsoft.com/office/drawing/2014/main" id="{E946F8DA-7C1B-CB27-A3DB-C4768B9C5C7C}"/>
                  </a:ext>
                </a:extLst>
              </p14:cNvPr>
              <p14:cNvContentPartPr/>
              <p14:nvPr/>
            </p14:nvContentPartPr>
            <p14:xfrm>
              <a:off x="727648" y="2312390"/>
              <a:ext cx="290160" cy="20520"/>
            </p14:xfrm>
          </p:contentPart>
        </mc:Choice>
        <mc:Fallback xmlns="">
          <p:pic>
            <p:nvPicPr>
              <p:cNvPr id="28" name="Viết tay 27">
                <a:extLst>
                  <a:ext uri="{FF2B5EF4-FFF2-40B4-BE49-F238E27FC236}">
                    <a16:creationId xmlns:a16="http://schemas.microsoft.com/office/drawing/2014/main" id="{E946F8DA-7C1B-CB27-A3DB-C4768B9C5C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9008" y="2303390"/>
                <a:ext cx="307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Viết tay 28">
                <a:extLst>
                  <a:ext uri="{FF2B5EF4-FFF2-40B4-BE49-F238E27FC236}">
                    <a16:creationId xmlns:a16="http://schemas.microsoft.com/office/drawing/2014/main" id="{8B1001C3-8C76-ACF5-56F1-C1BB0323D56B}"/>
                  </a:ext>
                </a:extLst>
              </p14:cNvPr>
              <p14:cNvContentPartPr/>
              <p14:nvPr/>
            </p14:nvContentPartPr>
            <p14:xfrm>
              <a:off x="261448" y="3134630"/>
              <a:ext cx="316080" cy="28800"/>
            </p14:xfrm>
          </p:contentPart>
        </mc:Choice>
        <mc:Fallback xmlns="">
          <p:pic>
            <p:nvPicPr>
              <p:cNvPr id="29" name="Viết tay 28">
                <a:extLst>
                  <a:ext uri="{FF2B5EF4-FFF2-40B4-BE49-F238E27FC236}">
                    <a16:creationId xmlns:a16="http://schemas.microsoft.com/office/drawing/2014/main" id="{8B1001C3-8C76-ACF5-56F1-C1BB0323D56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2448" y="3125990"/>
                <a:ext cx="333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Viết tay 29">
                <a:extLst>
                  <a:ext uri="{FF2B5EF4-FFF2-40B4-BE49-F238E27FC236}">
                    <a16:creationId xmlns:a16="http://schemas.microsoft.com/office/drawing/2014/main" id="{0662FF62-14BD-C6EE-0CA6-A3AA8A410AAF}"/>
                  </a:ext>
                </a:extLst>
              </p14:cNvPr>
              <p14:cNvContentPartPr/>
              <p14:nvPr/>
            </p14:nvContentPartPr>
            <p14:xfrm>
              <a:off x="298168" y="3703070"/>
              <a:ext cx="288720" cy="29160"/>
            </p14:xfrm>
          </p:contentPart>
        </mc:Choice>
        <mc:Fallback xmlns="">
          <p:pic>
            <p:nvPicPr>
              <p:cNvPr id="30" name="Viết tay 29">
                <a:extLst>
                  <a:ext uri="{FF2B5EF4-FFF2-40B4-BE49-F238E27FC236}">
                    <a16:creationId xmlns:a16="http://schemas.microsoft.com/office/drawing/2014/main" id="{0662FF62-14BD-C6EE-0CA6-A3AA8A410AA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9528" y="3694430"/>
                <a:ext cx="306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Viết tay 30">
                <a:extLst>
                  <a:ext uri="{FF2B5EF4-FFF2-40B4-BE49-F238E27FC236}">
                    <a16:creationId xmlns:a16="http://schemas.microsoft.com/office/drawing/2014/main" id="{5BA1C22B-C210-9755-48B9-7769398FB72E}"/>
                  </a:ext>
                </a:extLst>
              </p14:cNvPr>
              <p14:cNvContentPartPr/>
              <p14:nvPr/>
            </p14:nvContentPartPr>
            <p14:xfrm>
              <a:off x="317248" y="4216790"/>
              <a:ext cx="316080" cy="38520"/>
            </p14:xfrm>
          </p:contentPart>
        </mc:Choice>
        <mc:Fallback xmlns="">
          <p:pic>
            <p:nvPicPr>
              <p:cNvPr id="31" name="Viết tay 30">
                <a:extLst>
                  <a:ext uri="{FF2B5EF4-FFF2-40B4-BE49-F238E27FC236}">
                    <a16:creationId xmlns:a16="http://schemas.microsoft.com/office/drawing/2014/main" id="{5BA1C22B-C210-9755-48B9-7769398FB72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8608" y="4207790"/>
                <a:ext cx="3337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Viết tay 31">
                <a:extLst>
                  <a:ext uri="{FF2B5EF4-FFF2-40B4-BE49-F238E27FC236}">
                    <a16:creationId xmlns:a16="http://schemas.microsoft.com/office/drawing/2014/main" id="{7ED08430-604A-824F-F603-AB4ADF579BB5}"/>
                  </a:ext>
                </a:extLst>
              </p14:cNvPr>
              <p14:cNvContentPartPr/>
              <p14:nvPr/>
            </p14:nvContentPartPr>
            <p14:xfrm>
              <a:off x="344968" y="4748150"/>
              <a:ext cx="316080" cy="20160"/>
            </p14:xfrm>
          </p:contentPart>
        </mc:Choice>
        <mc:Fallback xmlns="">
          <p:pic>
            <p:nvPicPr>
              <p:cNvPr id="32" name="Viết tay 31">
                <a:extLst>
                  <a:ext uri="{FF2B5EF4-FFF2-40B4-BE49-F238E27FC236}">
                    <a16:creationId xmlns:a16="http://schemas.microsoft.com/office/drawing/2014/main" id="{7ED08430-604A-824F-F603-AB4ADF579BB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6328" y="4739510"/>
                <a:ext cx="333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Viết tay 32">
                <a:extLst>
                  <a:ext uri="{FF2B5EF4-FFF2-40B4-BE49-F238E27FC236}">
                    <a16:creationId xmlns:a16="http://schemas.microsoft.com/office/drawing/2014/main" id="{F156DB7A-1875-2E02-6D72-ECBCB5E8AF20}"/>
                  </a:ext>
                </a:extLst>
              </p14:cNvPr>
              <p14:cNvContentPartPr/>
              <p14:nvPr/>
            </p14:nvContentPartPr>
            <p14:xfrm>
              <a:off x="344968" y="5327390"/>
              <a:ext cx="298080" cy="10440"/>
            </p14:xfrm>
          </p:contentPart>
        </mc:Choice>
        <mc:Fallback xmlns="">
          <p:pic>
            <p:nvPicPr>
              <p:cNvPr id="33" name="Viết tay 32">
                <a:extLst>
                  <a:ext uri="{FF2B5EF4-FFF2-40B4-BE49-F238E27FC236}">
                    <a16:creationId xmlns:a16="http://schemas.microsoft.com/office/drawing/2014/main" id="{F156DB7A-1875-2E02-6D72-ECBCB5E8AF2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6328" y="5318390"/>
                <a:ext cx="315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Viết tay 33">
                <a:extLst>
                  <a:ext uri="{FF2B5EF4-FFF2-40B4-BE49-F238E27FC236}">
                    <a16:creationId xmlns:a16="http://schemas.microsoft.com/office/drawing/2014/main" id="{D64FD045-A9D7-B612-79CC-B5B4C9D1BFFC}"/>
                  </a:ext>
                </a:extLst>
              </p14:cNvPr>
              <p14:cNvContentPartPr/>
              <p14:nvPr/>
            </p14:nvContentPartPr>
            <p14:xfrm>
              <a:off x="317248" y="5802590"/>
              <a:ext cx="390960" cy="29880"/>
            </p14:xfrm>
          </p:contentPart>
        </mc:Choice>
        <mc:Fallback xmlns="">
          <p:pic>
            <p:nvPicPr>
              <p:cNvPr id="34" name="Viết tay 33">
                <a:extLst>
                  <a:ext uri="{FF2B5EF4-FFF2-40B4-BE49-F238E27FC236}">
                    <a16:creationId xmlns:a16="http://schemas.microsoft.com/office/drawing/2014/main" id="{D64FD045-A9D7-B612-79CC-B5B4C9D1BF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8608" y="5793950"/>
                <a:ext cx="408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Viết tay 34">
                <a:extLst>
                  <a:ext uri="{FF2B5EF4-FFF2-40B4-BE49-F238E27FC236}">
                    <a16:creationId xmlns:a16="http://schemas.microsoft.com/office/drawing/2014/main" id="{2A0CAE03-8369-4ACF-E3E9-A65A3B0BCBBA}"/>
                  </a:ext>
                </a:extLst>
              </p14:cNvPr>
              <p14:cNvContentPartPr/>
              <p14:nvPr/>
            </p14:nvContentPartPr>
            <p14:xfrm>
              <a:off x="1175488" y="2042750"/>
              <a:ext cx="241920" cy="10080"/>
            </p14:xfrm>
          </p:contentPart>
        </mc:Choice>
        <mc:Fallback xmlns="">
          <p:pic>
            <p:nvPicPr>
              <p:cNvPr id="35" name="Viết tay 34">
                <a:extLst>
                  <a:ext uri="{FF2B5EF4-FFF2-40B4-BE49-F238E27FC236}">
                    <a16:creationId xmlns:a16="http://schemas.microsoft.com/office/drawing/2014/main" id="{2A0CAE03-8369-4ACF-E3E9-A65A3B0BCB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66848" y="2034110"/>
                <a:ext cx="2595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Viết tay 35">
                <a:extLst>
                  <a:ext uri="{FF2B5EF4-FFF2-40B4-BE49-F238E27FC236}">
                    <a16:creationId xmlns:a16="http://schemas.microsoft.com/office/drawing/2014/main" id="{66C75691-DA8C-796D-2CCD-9630F142D898}"/>
                  </a:ext>
                </a:extLst>
              </p14:cNvPr>
              <p14:cNvContentPartPr/>
              <p14:nvPr/>
            </p14:nvContentPartPr>
            <p14:xfrm>
              <a:off x="307528" y="2304110"/>
              <a:ext cx="232200" cy="19440"/>
            </p14:xfrm>
          </p:contentPart>
        </mc:Choice>
        <mc:Fallback xmlns="">
          <p:pic>
            <p:nvPicPr>
              <p:cNvPr id="36" name="Viết tay 35">
                <a:extLst>
                  <a:ext uri="{FF2B5EF4-FFF2-40B4-BE49-F238E27FC236}">
                    <a16:creationId xmlns:a16="http://schemas.microsoft.com/office/drawing/2014/main" id="{66C75691-DA8C-796D-2CCD-9630F142D8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8888" y="2295110"/>
                <a:ext cx="2498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Viết tay 36">
                <a:extLst>
                  <a:ext uri="{FF2B5EF4-FFF2-40B4-BE49-F238E27FC236}">
                    <a16:creationId xmlns:a16="http://schemas.microsoft.com/office/drawing/2014/main" id="{F2AF7ADD-1789-F436-5377-34B4A665B384}"/>
                  </a:ext>
                </a:extLst>
              </p14:cNvPr>
              <p14:cNvContentPartPr/>
              <p14:nvPr/>
            </p14:nvContentPartPr>
            <p14:xfrm>
              <a:off x="1558168" y="2047790"/>
              <a:ext cx="307080" cy="14400"/>
            </p14:xfrm>
          </p:contentPart>
        </mc:Choice>
        <mc:Fallback xmlns="">
          <p:pic>
            <p:nvPicPr>
              <p:cNvPr id="37" name="Viết tay 36">
                <a:extLst>
                  <a:ext uri="{FF2B5EF4-FFF2-40B4-BE49-F238E27FC236}">
                    <a16:creationId xmlns:a16="http://schemas.microsoft.com/office/drawing/2014/main" id="{F2AF7ADD-1789-F436-5377-34B4A665B38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549528" y="2038790"/>
                <a:ext cx="324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" name="Viết tay 37">
                <a:extLst>
                  <a:ext uri="{FF2B5EF4-FFF2-40B4-BE49-F238E27FC236}">
                    <a16:creationId xmlns:a16="http://schemas.microsoft.com/office/drawing/2014/main" id="{26F71036-E5D8-759D-645E-BAAA2B404ED6}"/>
                  </a:ext>
                </a:extLst>
              </p14:cNvPr>
              <p14:cNvContentPartPr/>
              <p14:nvPr/>
            </p14:nvContentPartPr>
            <p14:xfrm>
              <a:off x="298168" y="2360630"/>
              <a:ext cx="262800" cy="16920"/>
            </p14:xfrm>
          </p:contentPart>
        </mc:Choice>
        <mc:Fallback xmlns="">
          <p:pic>
            <p:nvPicPr>
              <p:cNvPr id="38" name="Viết tay 37">
                <a:extLst>
                  <a:ext uri="{FF2B5EF4-FFF2-40B4-BE49-F238E27FC236}">
                    <a16:creationId xmlns:a16="http://schemas.microsoft.com/office/drawing/2014/main" id="{26F71036-E5D8-759D-645E-BAAA2B404ED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9528" y="2351630"/>
                <a:ext cx="2804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9" name="Viết tay 38">
                <a:extLst>
                  <a:ext uri="{FF2B5EF4-FFF2-40B4-BE49-F238E27FC236}">
                    <a16:creationId xmlns:a16="http://schemas.microsoft.com/office/drawing/2014/main" id="{4CA29A07-167F-147F-51BF-67F3976E43EA}"/>
                  </a:ext>
                </a:extLst>
              </p14:cNvPr>
              <p14:cNvContentPartPr/>
              <p14:nvPr/>
            </p14:nvContentPartPr>
            <p14:xfrm>
              <a:off x="755368" y="2864630"/>
              <a:ext cx="279360" cy="360"/>
            </p14:xfrm>
          </p:contentPart>
        </mc:Choice>
        <mc:Fallback xmlns="">
          <p:pic>
            <p:nvPicPr>
              <p:cNvPr id="39" name="Viết tay 38">
                <a:extLst>
                  <a:ext uri="{FF2B5EF4-FFF2-40B4-BE49-F238E27FC236}">
                    <a16:creationId xmlns:a16="http://schemas.microsoft.com/office/drawing/2014/main" id="{4CA29A07-167F-147F-51BF-67F3976E43E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6728" y="2855630"/>
                <a:ext cx="29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Viết tay 39">
                <a:extLst>
                  <a:ext uri="{FF2B5EF4-FFF2-40B4-BE49-F238E27FC236}">
                    <a16:creationId xmlns:a16="http://schemas.microsoft.com/office/drawing/2014/main" id="{3517DFB6-CB01-666F-3C3E-8774EFF7A7C1}"/>
                  </a:ext>
                </a:extLst>
              </p14:cNvPr>
              <p14:cNvContentPartPr/>
              <p14:nvPr/>
            </p14:nvContentPartPr>
            <p14:xfrm>
              <a:off x="2052808" y="2052110"/>
              <a:ext cx="260280" cy="10080"/>
            </p14:xfrm>
          </p:contentPart>
        </mc:Choice>
        <mc:Fallback xmlns="">
          <p:pic>
            <p:nvPicPr>
              <p:cNvPr id="40" name="Viết tay 39">
                <a:extLst>
                  <a:ext uri="{FF2B5EF4-FFF2-40B4-BE49-F238E27FC236}">
                    <a16:creationId xmlns:a16="http://schemas.microsoft.com/office/drawing/2014/main" id="{3517DFB6-CB01-666F-3C3E-8774EFF7A7C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43808" y="2043110"/>
                <a:ext cx="277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Viết tay 41">
                <a:extLst>
                  <a:ext uri="{FF2B5EF4-FFF2-40B4-BE49-F238E27FC236}">
                    <a16:creationId xmlns:a16="http://schemas.microsoft.com/office/drawing/2014/main" id="{913C6B42-3BB3-90D3-8FCD-52FE825E6F63}"/>
                  </a:ext>
                </a:extLst>
              </p14:cNvPr>
              <p14:cNvContentPartPr/>
              <p14:nvPr/>
            </p14:nvContentPartPr>
            <p14:xfrm>
              <a:off x="289168" y="2388350"/>
              <a:ext cx="217440" cy="360"/>
            </p14:xfrm>
          </p:contentPart>
        </mc:Choice>
        <mc:Fallback xmlns="">
          <p:pic>
            <p:nvPicPr>
              <p:cNvPr id="42" name="Viết tay 41">
                <a:extLst>
                  <a:ext uri="{FF2B5EF4-FFF2-40B4-BE49-F238E27FC236}">
                    <a16:creationId xmlns:a16="http://schemas.microsoft.com/office/drawing/2014/main" id="{913C6B42-3BB3-90D3-8FCD-52FE825E6F6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0168" y="2379710"/>
                <a:ext cx="235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3" name="Viết tay 42">
                <a:extLst>
                  <a:ext uri="{FF2B5EF4-FFF2-40B4-BE49-F238E27FC236}">
                    <a16:creationId xmlns:a16="http://schemas.microsoft.com/office/drawing/2014/main" id="{219AC516-F4BA-A8BF-717F-48E23D748BA3}"/>
                  </a:ext>
                </a:extLst>
              </p14:cNvPr>
              <p14:cNvContentPartPr/>
              <p14:nvPr/>
            </p14:nvContentPartPr>
            <p14:xfrm>
              <a:off x="298168" y="2855270"/>
              <a:ext cx="241920" cy="360"/>
            </p14:xfrm>
          </p:contentPart>
        </mc:Choice>
        <mc:Fallback xmlns="">
          <p:pic>
            <p:nvPicPr>
              <p:cNvPr id="43" name="Viết tay 42">
                <a:extLst>
                  <a:ext uri="{FF2B5EF4-FFF2-40B4-BE49-F238E27FC236}">
                    <a16:creationId xmlns:a16="http://schemas.microsoft.com/office/drawing/2014/main" id="{219AC516-F4BA-A8BF-717F-48E23D748BA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89528" y="2846270"/>
                <a:ext cx="2595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06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bước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chu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euler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14</a:t>
            </a:fld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E27B899-2E51-06A8-7C3C-85F9053FA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19" y="672814"/>
            <a:ext cx="4871822" cy="4626021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E9A49C0-0A48-0C1E-CA16-23519A4028C2}"/>
              </a:ext>
            </a:extLst>
          </p:cNvPr>
          <p:cNvSpPr txBox="1"/>
          <p:nvPr/>
        </p:nvSpPr>
        <p:spPr>
          <a:xfrm>
            <a:off x="338736" y="1021926"/>
            <a:ext cx="614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B4:Tính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cặp.Tối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Dijktra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cặp</a:t>
            </a:r>
            <a:endParaRPr lang="en-US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1BFD8C20-5C7B-51BE-0969-59A0625EA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05" y="2390476"/>
            <a:ext cx="5546595" cy="3712096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3984A995-D0A3-48EE-3AD2-12101B7D4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736" y="1787020"/>
            <a:ext cx="6599492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7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đường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đi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15</a:t>
            </a:fld>
            <a:endParaRPr lang="vi-VN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1BFD8C20-5C7B-51BE-0969-59A0625EA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595" y="1982509"/>
            <a:ext cx="5546595" cy="371209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57B5E357-E144-B9CE-E820-D5787D4CD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41" y="5492657"/>
            <a:ext cx="10668925" cy="40389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1A421895-D812-22ED-CB87-28D489AD1A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1" y="1427005"/>
            <a:ext cx="4215569" cy="4002878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36ADA69C-6195-58A3-B1E2-FF9EAABBC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35" y="732440"/>
            <a:ext cx="9563929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3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0C51591-F7F7-587A-8C49-8501E4F6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84A1C0-2E5A-4268-8D28-428F58084BC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2E68286C-56C2-CE8D-31E0-A6A62CC7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pic>
        <p:nvPicPr>
          <p:cNvPr id="3" name="Hình ảnh 2" descr="Ảnh có chứa văn bản, bảng điểm&#10;&#10;Mô tả được tạo tự động">
            <a:extLst>
              <a:ext uri="{FF2B5EF4-FFF2-40B4-BE49-F238E27FC236}">
                <a16:creationId xmlns:a16="http://schemas.microsoft.com/office/drawing/2014/main" id="{ECE4DA23-91EC-4003-DA20-328E25810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6" y="136525"/>
            <a:ext cx="11387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5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0C51591-F7F7-587A-8C49-8501E4F6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84A1C0-2E5A-4268-8D28-428F58084BC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Chỗ dành sẵn cho Nội dung 10" descr="Ảnh có chứa văn bản, bảng điểm&#10;&#10;Mô tả được tạo tự động">
            <a:extLst>
              <a:ext uri="{FF2B5EF4-FFF2-40B4-BE49-F238E27FC236}">
                <a16:creationId xmlns:a16="http://schemas.microsoft.com/office/drawing/2014/main" id="{17F9BCF9-995E-300B-4488-22545F019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1" y="631307"/>
            <a:ext cx="4774827" cy="4992927"/>
          </a:xfrm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005011D4-7CB1-4879-27DD-D04BB9A5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78" y="832549"/>
            <a:ext cx="4884843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56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416121-298B-BBD7-8C56-785048F9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04D139-0AA2-1AC8-A961-698144B7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B8DDABF-50A4-1A09-1487-DBA85EF8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18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9D97FB2-764A-457E-2CA4-BD3498C3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11" y="2089673"/>
            <a:ext cx="6488677" cy="35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1D5CCF-8977-A8FA-A6FD-84AD83D5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br>
              <a:rPr lang="en-US" dirty="0"/>
            </a:b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220401-881E-F272-FA52-FA6B7ED2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Từ</a:t>
            </a:r>
            <a:r>
              <a:rPr lang="en-US" dirty="0"/>
              <a:t> 13/1 </a:t>
            </a:r>
            <a:r>
              <a:rPr lang="en-US" dirty="0" err="1"/>
              <a:t>đến</a:t>
            </a:r>
            <a:r>
              <a:rPr lang="en-US" dirty="0"/>
              <a:t> 30/1</a:t>
            </a:r>
          </a:p>
          <a:p>
            <a:r>
              <a:rPr lang="en-US" dirty="0"/>
              <a:t>+Cho </a:t>
            </a:r>
            <a:r>
              <a:rPr lang="en-US" dirty="0" err="1"/>
              <a:t>rb</a:t>
            </a:r>
            <a:r>
              <a:rPr lang="en-US" dirty="0"/>
              <a:t> bao </a:t>
            </a:r>
            <a:r>
              <a:rPr lang="en-US" dirty="0" err="1"/>
              <a:t>phủ</a:t>
            </a:r>
            <a:r>
              <a:rPr lang="en-US" dirty="0"/>
              <a:t> </a:t>
            </a:r>
          </a:p>
          <a:p>
            <a:r>
              <a:rPr lang="en-US" dirty="0"/>
              <a:t>+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bai </a:t>
            </a:r>
            <a:r>
              <a:rPr lang="en-US" dirty="0" err="1"/>
              <a:t>toán</a:t>
            </a:r>
            <a:r>
              <a:rPr lang="en-US"/>
              <a:t> TSP 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0B186F6-5C6C-DFD0-214B-F3665A45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09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*Ý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tưởng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CFA39FD-C58C-F48F-2EE5-AE0F592AA17B}"/>
              </a:ext>
            </a:extLst>
          </p:cNvPr>
          <p:cNvSpPr txBox="1"/>
          <p:nvPr/>
        </p:nvSpPr>
        <p:spPr>
          <a:xfrm>
            <a:off x="301815" y="1380316"/>
            <a:ext cx="81983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-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Mã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hóa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vùng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thành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cạnh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của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đồ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thị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Reeb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  <a:cs typeface="Aharoni" panose="020B0604020202020204" pitchFamily="2" charset="-79"/>
            </a:endParaRP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-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Phương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pháp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giải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bài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toán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Chinese Postman Problem (CPP)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để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duyệt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qua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tất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cả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cạnh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của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đồ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thị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Bahnschrift Light" panose="020B0502040204020203" pitchFamily="34" charset="0"/>
              <a:cs typeface="Aharoni" panose="020B0604020202020204" pitchFamily="2" charset="-79"/>
            </a:endParaRP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-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Tối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ưu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biện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pháp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bao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phủ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bằng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cách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xét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điểm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vào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và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ra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các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vùng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của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Bahnschrift Light" panose="020B0502040204020203" pitchFamily="34" charset="0"/>
                <a:cs typeface="Aharoni" panose="020B0604020202020204" pitchFamily="2" charset="-79"/>
              </a:rPr>
              <a:t> robot</a:t>
            </a:r>
          </a:p>
          <a:p>
            <a:endParaRPr 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5" name="Đồ họa 4" descr="Robot outline">
            <a:extLst>
              <a:ext uri="{FF2B5EF4-FFF2-40B4-BE49-F238E27FC236}">
                <a16:creationId xmlns:a16="http://schemas.microsoft.com/office/drawing/2014/main" id="{2998DF5B-BF38-F2B0-D723-5E36F7895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5993" y="1304137"/>
            <a:ext cx="3354191" cy="3354191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4FAEE1D-6B3D-22FD-3696-2736C8A9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544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Gộp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những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ô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liền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nhau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20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87BA686-4440-5105-AEFD-9D63E097D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99" y="1290570"/>
            <a:ext cx="3779848" cy="381033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48CBD241-ACF6-D8C8-9624-26315F922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2" y="1332558"/>
            <a:ext cx="3802710" cy="3833192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4EF86F1-EEE5-7CD3-FE58-1FD42B5D23E0}"/>
              </a:ext>
            </a:extLst>
          </p:cNvPr>
          <p:cNvSpPr txBox="1"/>
          <p:nvPr/>
        </p:nvSpPr>
        <p:spPr>
          <a:xfrm>
            <a:off x="1042999" y="5495731"/>
            <a:ext cx="377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2 </a:t>
            </a:r>
            <a:r>
              <a:rPr lang="en-US" dirty="0" err="1"/>
              <a:t>vùng</a:t>
            </a:r>
            <a:r>
              <a:rPr lang="en-US" dirty="0"/>
              <a:t> ở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FF0B139-C54D-3101-B4F6-09E8066396AD}"/>
              </a:ext>
            </a:extLst>
          </p:cNvPr>
          <p:cNvSpPr txBox="1"/>
          <p:nvPr/>
        </p:nvSpPr>
        <p:spPr>
          <a:xfrm>
            <a:off x="6403967" y="5433701"/>
            <a:ext cx="377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2 </a:t>
            </a:r>
            <a:r>
              <a:rPr lang="en-US" dirty="0" err="1"/>
              <a:t>vùng</a:t>
            </a:r>
            <a:r>
              <a:rPr lang="en-US" dirty="0"/>
              <a:t> ở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Gộp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những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ô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liền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nhau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21</a:t>
            </a:fld>
            <a:endParaRPr lang="vi-VN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4EF86F1-EEE5-7CD3-FE58-1FD42B5D23E0}"/>
              </a:ext>
            </a:extLst>
          </p:cNvPr>
          <p:cNvSpPr txBox="1"/>
          <p:nvPr/>
        </p:nvSpPr>
        <p:spPr>
          <a:xfrm>
            <a:off x="1042999" y="5495731"/>
            <a:ext cx="377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ở </a:t>
            </a:r>
            <a:r>
              <a:rPr lang="en-US" dirty="0" err="1"/>
              <a:t>sát</a:t>
            </a:r>
            <a:r>
              <a:rPr lang="en-US" dirty="0"/>
              <a:t> 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FF0B139-C54D-3101-B4F6-09E8066396AD}"/>
              </a:ext>
            </a:extLst>
          </p:cNvPr>
          <p:cNvSpPr txBox="1"/>
          <p:nvPr/>
        </p:nvSpPr>
        <p:spPr>
          <a:xfrm>
            <a:off x="6403967" y="5433701"/>
            <a:ext cx="377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ở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98B8E5E-3CB8-B4A1-6DE9-5BE6CAA4E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44" y="1078932"/>
            <a:ext cx="4171758" cy="4075063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5AE66FB0-5430-F9B1-7781-E8B8962F2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822" y="1171977"/>
            <a:ext cx="4062557" cy="40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4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*Bài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TSP (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Người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du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lịch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) 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22</a:t>
            </a:fld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6D2F859-C160-782D-5EAA-D44F4FAFB899}"/>
              </a:ext>
            </a:extLst>
          </p:cNvPr>
          <p:cNvSpPr txBox="1"/>
          <p:nvPr/>
        </p:nvSpPr>
        <p:spPr>
          <a:xfrm>
            <a:off x="301815" y="829947"/>
            <a:ext cx="72933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bài </a:t>
            </a:r>
            <a:r>
              <a:rPr lang="en-US" sz="3200" dirty="0" err="1"/>
              <a:t>toán</a:t>
            </a:r>
            <a:r>
              <a:rPr lang="en-US" sz="3200" dirty="0"/>
              <a:t>:</a:t>
            </a:r>
          </a:p>
          <a:p>
            <a:r>
              <a:rPr lang="en-US" sz="3200" dirty="0"/>
              <a:t>-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bán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qua </a:t>
            </a:r>
            <a:r>
              <a:rPr lang="en-US" sz="3200" dirty="0" err="1"/>
              <a:t>tất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phố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du </a:t>
            </a:r>
            <a:r>
              <a:rPr lang="en-US" sz="3200" dirty="0" err="1"/>
              <a:t>lịch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qua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phố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lần</a:t>
            </a:r>
            <a:endParaRPr lang="en-US" sz="3200" dirty="0"/>
          </a:p>
          <a:p>
            <a:r>
              <a:rPr lang="en-US" sz="3200" dirty="0"/>
              <a:t>-</a:t>
            </a:r>
            <a:r>
              <a:rPr lang="en-US" sz="3200" dirty="0" err="1"/>
              <a:t>Tối</a:t>
            </a:r>
            <a:r>
              <a:rPr lang="en-US" sz="3200" dirty="0"/>
              <a:t> </a:t>
            </a:r>
            <a:r>
              <a:rPr lang="en-US" sz="3200" dirty="0" err="1"/>
              <a:t>thiểu</a:t>
            </a:r>
            <a:r>
              <a:rPr lang="en-US" sz="3200" dirty="0"/>
              <a:t> chi </a:t>
            </a:r>
            <a:r>
              <a:rPr lang="en-US" sz="3200" dirty="0" err="1"/>
              <a:t>phí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qua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phố</a:t>
            </a:r>
            <a:endParaRPr lang="en-US" sz="3200" dirty="0"/>
          </a:p>
          <a:p>
            <a:r>
              <a:rPr lang="en-US" sz="3200" dirty="0"/>
              <a:t>-Bài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dưới</a:t>
            </a:r>
            <a:r>
              <a:rPr lang="en-US" sz="3200" dirty="0"/>
              <a:t> </a:t>
            </a:r>
            <a:r>
              <a:rPr lang="en-US" sz="3200" dirty="0" err="1"/>
              <a:t>dạng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thị</a:t>
            </a:r>
            <a:r>
              <a:rPr lang="en-US" sz="3200" dirty="0"/>
              <a:t> </a:t>
            </a:r>
            <a:r>
              <a:rPr lang="en-US" sz="3200" dirty="0" err="1"/>
              <a:t>vô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đầy</a:t>
            </a:r>
            <a:r>
              <a:rPr lang="en-US" sz="3200" dirty="0"/>
              <a:t> </a:t>
            </a:r>
            <a:r>
              <a:rPr lang="en-US" sz="3200" dirty="0" err="1"/>
              <a:t>đủ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cạnh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trọng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endParaRPr lang="en-US" sz="320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DB62119-5D07-A62E-6821-2E486F0F8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279" y="1405403"/>
            <a:ext cx="3511230" cy="26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6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*Bài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TSP (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Người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du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lịch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) 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23</a:t>
            </a:fld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6D2F859-C160-782D-5EAA-D44F4FAFB899}"/>
              </a:ext>
            </a:extLst>
          </p:cNvPr>
          <p:cNvSpPr txBox="1"/>
          <p:nvPr/>
        </p:nvSpPr>
        <p:spPr>
          <a:xfrm>
            <a:off x="301815" y="829948"/>
            <a:ext cx="1158837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bài </a:t>
            </a:r>
            <a:r>
              <a:rPr lang="en-US" sz="3200" dirty="0" err="1"/>
              <a:t>toán</a:t>
            </a:r>
            <a:r>
              <a:rPr lang="en-US" sz="3200" dirty="0"/>
              <a:t>:</a:t>
            </a:r>
          </a:p>
          <a:p>
            <a:r>
              <a:rPr lang="en-US" sz="3200" dirty="0"/>
              <a:t>-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: Cho </a:t>
            </a:r>
            <a:r>
              <a:rPr lang="en-US" sz="3200" dirty="0" err="1"/>
              <a:t>trước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phố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khoảng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cặp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phố</a:t>
            </a:r>
            <a:endParaRPr lang="en-US" sz="3200" dirty="0"/>
          </a:p>
          <a:p>
            <a:r>
              <a:rPr lang="en-US" sz="3200" dirty="0"/>
              <a:t>-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ra:Tìm</a:t>
            </a:r>
            <a:r>
              <a:rPr lang="en-US" sz="3200" dirty="0"/>
              <a:t> </a:t>
            </a:r>
            <a:r>
              <a:rPr lang="en-US" sz="3200" dirty="0" err="1"/>
              <a:t>đường</a:t>
            </a:r>
            <a:r>
              <a:rPr lang="en-US" sz="3200" dirty="0"/>
              <a:t> </a:t>
            </a:r>
            <a:r>
              <a:rPr lang="en-US" sz="3200" dirty="0" err="1"/>
              <a:t>ngắn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qua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phố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1 </a:t>
            </a:r>
            <a:r>
              <a:rPr lang="en-US" sz="3200" dirty="0" err="1"/>
              <a:t>lần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quay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endParaRPr lang="en-US" sz="3200" dirty="0"/>
          </a:p>
          <a:p>
            <a:r>
              <a:rPr lang="en-US" sz="3200" dirty="0"/>
              <a:t>*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:</a:t>
            </a:r>
          </a:p>
          <a:p>
            <a:r>
              <a:rPr lang="en-US" sz="3200" dirty="0"/>
              <a:t>-</a:t>
            </a:r>
            <a:r>
              <a:rPr lang="en-US" sz="3200" dirty="0" err="1"/>
              <a:t>Sinh</a:t>
            </a:r>
            <a:r>
              <a:rPr lang="en-US" sz="3200" dirty="0"/>
              <a:t> </a:t>
            </a:r>
            <a:r>
              <a:rPr lang="en-US" sz="3200" dirty="0" err="1"/>
              <a:t>hoán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tất</a:t>
            </a:r>
            <a:r>
              <a:rPr lang="en-US" sz="3200" dirty="0"/>
              <a:t> </a:t>
            </a:r>
            <a:r>
              <a:rPr lang="en-US" sz="3200" dirty="0" err="1"/>
              <a:t>cả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hoán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phố</a:t>
            </a:r>
            <a:r>
              <a:rPr lang="en-US" sz="3200" dirty="0"/>
              <a:t> (“</a:t>
            </a:r>
            <a:r>
              <a:rPr lang="en-US" sz="3200" dirty="0" err="1"/>
              <a:t>ngây</a:t>
            </a:r>
            <a:r>
              <a:rPr lang="en-US" sz="3200" dirty="0"/>
              <a:t> </a:t>
            </a:r>
            <a:r>
              <a:rPr lang="en-US" sz="3200" dirty="0" err="1"/>
              <a:t>thơ</a:t>
            </a:r>
            <a:r>
              <a:rPr lang="en-US" sz="3200" dirty="0"/>
              <a:t>”,O(n!))</a:t>
            </a:r>
          </a:p>
          <a:p>
            <a:r>
              <a:rPr lang="en-US" sz="3200" dirty="0"/>
              <a:t>-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nhánh</a:t>
            </a:r>
            <a:r>
              <a:rPr lang="en-US" sz="3200" dirty="0"/>
              <a:t> </a:t>
            </a:r>
            <a:r>
              <a:rPr lang="en-US" sz="3200" dirty="0" err="1"/>
              <a:t>cận</a:t>
            </a:r>
            <a:endParaRPr lang="en-US" sz="3200" dirty="0"/>
          </a:p>
          <a:p>
            <a:r>
              <a:rPr lang="en-US" sz="3200" dirty="0"/>
              <a:t>-</a:t>
            </a:r>
            <a:r>
              <a:rPr lang="en-US" sz="3200" dirty="0" err="1"/>
              <a:t>Quy</a:t>
            </a:r>
            <a:r>
              <a:rPr lang="en-US" sz="3200" dirty="0"/>
              <a:t> </a:t>
            </a:r>
            <a:r>
              <a:rPr lang="en-US" sz="3200" dirty="0" err="1"/>
              <a:t>hoạch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endParaRPr lang="en-US" sz="3200" dirty="0"/>
          </a:p>
          <a:p>
            <a:r>
              <a:rPr lang="en-US" sz="3200" dirty="0"/>
              <a:t>-….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144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*Bài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TSP (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Người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du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lịch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) 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24</a:t>
            </a:fld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6D2F859-C160-782D-5EAA-D44F4FAFB899}"/>
              </a:ext>
            </a:extLst>
          </p:cNvPr>
          <p:cNvSpPr txBox="1"/>
          <p:nvPr/>
        </p:nvSpPr>
        <p:spPr>
          <a:xfrm>
            <a:off x="301815" y="829948"/>
            <a:ext cx="10838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</a:t>
            </a:r>
            <a:r>
              <a:rPr lang="en-US" sz="3200" dirty="0" err="1"/>
              <a:t>Áp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đường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bao </a:t>
            </a:r>
            <a:r>
              <a:rPr lang="en-US" sz="3200" dirty="0" err="1"/>
              <a:t>phủ</a:t>
            </a:r>
            <a:endParaRPr lang="en-US" sz="3200" dirty="0"/>
          </a:p>
          <a:p>
            <a:r>
              <a:rPr lang="en-US" sz="3200" dirty="0"/>
              <a:t>-</a:t>
            </a: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đường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bao </a:t>
            </a:r>
            <a:r>
              <a:rPr lang="en-US" sz="3200" dirty="0" err="1"/>
              <a:t>phủ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chi </a:t>
            </a:r>
            <a:r>
              <a:rPr lang="en-US" sz="3200" dirty="0" err="1"/>
              <a:t>vùng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duyệt</a:t>
            </a:r>
            <a:r>
              <a:rPr lang="en-US" sz="3200" dirty="0"/>
              <a:t> </a:t>
            </a:r>
            <a:r>
              <a:rPr lang="en-US" sz="3200" dirty="0" err="1"/>
              <a:t>hết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vùng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quay </a:t>
            </a:r>
            <a:r>
              <a:rPr lang="en-US" sz="3200" dirty="0" err="1"/>
              <a:t>lại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endParaRPr lang="en-US" sz="3200" dirty="0"/>
          </a:p>
          <a:p>
            <a:r>
              <a:rPr lang="en-US" sz="3200" dirty="0"/>
              <a:t>-</a:t>
            </a:r>
            <a:r>
              <a:rPr lang="en-US" sz="3200" dirty="0" err="1"/>
              <a:t>Áp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TSP problem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vùng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coi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phố</a:t>
            </a:r>
            <a:r>
              <a:rPr lang="en-US" sz="3200" dirty="0"/>
              <a:t>(</a:t>
            </a:r>
            <a:r>
              <a:rPr lang="en-US" sz="3200" dirty="0" err="1"/>
              <a:t>đỉnh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thị</a:t>
            </a:r>
            <a:r>
              <a:rPr lang="en-US" sz="3200" dirty="0"/>
              <a:t>)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trọng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cạnh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chi </a:t>
            </a:r>
            <a:r>
              <a:rPr lang="en-US" sz="3200" dirty="0" err="1"/>
              <a:t>phí</a:t>
            </a:r>
            <a:r>
              <a:rPr lang="en-US" sz="3200" dirty="0"/>
              <a:t> di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vùng</a:t>
            </a:r>
            <a:endParaRPr lang="en-US" sz="3200" dirty="0"/>
          </a:p>
          <a:p>
            <a:r>
              <a:rPr lang="en-US" sz="3200" dirty="0"/>
              <a:t>-</a:t>
            </a: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gặp</a:t>
            </a:r>
            <a:r>
              <a:rPr lang="en-US" sz="3200" dirty="0"/>
              <a:t> </a:t>
            </a:r>
            <a:r>
              <a:rPr lang="en-US" sz="3200" dirty="0" err="1"/>
              <a:t>phải:Chi</a:t>
            </a:r>
            <a:r>
              <a:rPr lang="en-US" sz="3200" dirty="0"/>
              <a:t> </a:t>
            </a:r>
            <a:r>
              <a:rPr lang="en-US" sz="3200" dirty="0" err="1"/>
              <a:t>phí</a:t>
            </a:r>
            <a:r>
              <a:rPr lang="en-US" sz="3200" dirty="0"/>
              <a:t> di </a:t>
            </a:r>
            <a:r>
              <a:rPr lang="en-US" sz="3200" dirty="0" err="1"/>
              <a:t>chuyển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vùng</a:t>
            </a:r>
            <a:r>
              <a:rPr lang="en-US" sz="3200" dirty="0"/>
              <a:t> </a:t>
            </a:r>
            <a:r>
              <a:rPr lang="en-US" sz="3200" dirty="0" err="1"/>
              <a:t>xa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</a:t>
            </a:r>
            <a:r>
              <a:rPr lang="en-US" sz="3200" dirty="0" err="1"/>
              <a:t>lớn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khó</a:t>
            </a:r>
            <a:r>
              <a:rPr lang="en-US" sz="3200" dirty="0"/>
              <a:t> </a:t>
            </a:r>
            <a:r>
              <a:rPr lang="en-US" sz="3200" dirty="0" err="1"/>
              <a:t>khăn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trọng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609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*Bài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TSP (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Người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bán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du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lịch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) 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58B7F7-9805-FA6D-55C5-CAD3B785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25</a:t>
            </a:fld>
            <a:endParaRPr lang="vi-VN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DC5D4719-27CD-2F4A-E01C-24D10B770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36" y="809282"/>
            <a:ext cx="4662016" cy="3863073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61B6445-B64C-9E25-4F20-9B33EB4D8094}"/>
              </a:ext>
            </a:extLst>
          </p:cNvPr>
          <p:cNvSpPr txBox="1"/>
          <p:nvPr/>
        </p:nvSpPr>
        <p:spPr>
          <a:xfrm>
            <a:off x="133462" y="4619458"/>
            <a:ext cx="466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Demo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quay </a:t>
            </a:r>
            <a:r>
              <a:rPr lang="en-US" dirty="0" err="1"/>
              <a:t>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4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27A3E7-B9EE-D775-B7D8-7CCC2CBB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C6A028-35D3-1BEC-557F-28EEA715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4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start_point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vùng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C6E55C-9773-1BA4-EE68-4BEA4C06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3543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*Bài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CPP</a:t>
            </a: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D33239F-7261-7860-5469-CF1512B9DA6A}"/>
              </a:ext>
            </a:extLst>
          </p:cNvPr>
          <p:cNvSpPr txBox="1"/>
          <p:nvPr/>
        </p:nvSpPr>
        <p:spPr>
          <a:xfrm>
            <a:off x="270378" y="773222"/>
            <a:ext cx="1164177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*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Yêu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cầu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bài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toán:Cho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một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đồ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thị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liên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thông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và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vô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hướng.Tìm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đường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đi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hoặc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mạch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ngắn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nhất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đi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qua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mọi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cạnh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ít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nhất</a:t>
            </a:r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 1 </a:t>
            </a:r>
            <a:r>
              <a:rPr lang="en-US" sz="2800" dirty="0" err="1">
                <a:solidFill>
                  <a:srgbClr val="C00000"/>
                </a:solidFill>
                <a:latin typeface="Bahnschrift SemiBold" panose="020B0502040204020203" pitchFamily="34" charset="0"/>
              </a:rPr>
              <a:t>lần</a:t>
            </a:r>
            <a:endParaRPr lang="en-US" sz="28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  <a:p>
            <a:endParaRPr lang="en-US" sz="2400" dirty="0"/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Đây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biến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bài </a:t>
            </a:r>
            <a:r>
              <a:rPr lang="en-US" sz="2400" dirty="0" err="1">
                <a:latin typeface="Bahnschrift Light" panose="020B0502040204020203" pitchFamily="34" charset="0"/>
              </a:rPr>
              <a:t>toán</a:t>
            </a:r>
            <a:r>
              <a:rPr lang="en-US" sz="2400" dirty="0">
                <a:latin typeface="Bahnschrift Light" panose="020B0502040204020203" pitchFamily="34" charset="0"/>
              </a:rPr>
              <a:t> chu </a:t>
            </a:r>
            <a:r>
              <a:rPr lang="en-US" sz="2400" dirty="0" err="1">
                <a:latin typeface="Bahnschrift Light" panose="020B0502040204020203" pitchFamily="34" charset="0"/>
              </a:rPr>
              <a:t>trình</a:t>
            </a:r>
            <a:r>
              <a:rPr lang="en-US" sz="2400" dirty="0">
                <a:latin typeface="Bahnschrift Light" panose="020B0502040204020203" pitchFamily="34" charset="0"/>
              </a:rPr>
              <a:t> Euler </a:t>
            </a:r>
            <a:r>
              <a:rPr lang="en-US" sz="2400" dirty="0" err="1">
                <a:latin typeface="Bahnschrift Light" panose="020B0502040204020203" pitchFamily="34" charset="0"/>
              </a:rPr>
              <a:t>cho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đồ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vô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hướng</a:t>
            </a:r>
            <a:r>
              <a:rPr lang="en-US" sz="2400" dirty="0">
                <a:latin typeface="Bahnschrift Light" panose="020B0502040204020203" pitchFamily="34" charset="0"/>
              </a:rPr>
              <a:t>: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+</a:t>
            </a:r>
            <a:r>
              <a:rPr lang="en-US" sz="2400" dirty="0" err="1">
                <a:latin typeface="Bahnschrift Light" panose="020B0502040204020203" pitchFamily="34" charset="0"/>
              </a:rPr>
              <a:t>Một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đồ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liên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thông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vô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hướng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có</a:t>
            </a:r>
            <a:r>
              <a:rPr lang="en-US" sz="2400" dirty="0">
                <a:latin typeface="Bahnschrift Light" panose="020B0502040204020203" pitchFamily="34" charset="0"/>
              </a:rPr>
              <a:t> chu </a:t>
            </a:r>
            <a:r>
              <a:rPr lang="en-US" sz="2400" dirty="0" err="1">
                <a:latin typeface="Bahnschrift Light" panose="020B0502040204020203" pitchFamily="34" charset="0"/>
              </a:rPr>
              <a:t>trình</a:t>
            </a:r>
            <a:r>
              <a:rPr lang="en-US" sz="2400" dirty="0">
                <a:latin typeface="Bahnschrift Light" panose="020B0502040204020203" pitchFamily="34" charset="0"/>
              </a:rPr>
              <a:t> Euler </a:t>
            </a:r>
            <a:r>
              <a:rPr lang="en-US" sz="2400" dirty="0" err="1">
                <a:latin typeface="Bahnschrift Light" panose="020B0502040204020203" pitchFamily="34" charset="0"/>
              </a:rPr>
              <a:t>nếu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tất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cả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đỉnh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có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bậc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chẵn</a:t>
            </a:r>
            <a:endParaRPr lang="en-US" sz="2400" dirty="0">
              <a:latin typeface="Bahnschrift Light" panose="020B0502040204020203" pitchFamily="34" charset="0"/>
            </a:endParaRPr>
          </a:p>
          <a:p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*</a:t>
            </a:r>
            <a:r>
              <a:rPr lang="en-US" sz="2400" dirty="0" err="1">
                <a:latin typeface="Bahnschrift Light" panose="020B0502040204020203" pitchFamily="34" charset="0"/>
              </a:rPr>
              <a:t>Giải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quyết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bài </a:t>
            </a:r>
            <a:r>
              <a:rPr lang="en-US" sz="2400" dirty="0" err="1">
                <a:latin typeface="Bahnschrift Light" panose="020B0502040204020203" pitchFamily="34" charset="0"/>
              </a:rPr>
              <a:t>toán</a:t>
            </a:r>
            <a:r>
              <a:rPr lang="en-US" sz="2400" dirty="0">
                <a:latin typeface="Bahnschrift Light" panose="020B0502040204020203" pitchFamily="34" charset="0"/>
              </a:rPr>
              <a:t>: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Thêm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cạnh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đồ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tạo</a:t>
            </a:r>
            <a:r>
              <a:rPr lang="en-US" sz="2400" dirty="0">
                <a:latin typeface="Bahnschrift Light" panose="020B0502040204020203" pitchFamily="34" charset="0"/>
              </a:rPr>
              <a:t> chu </a:t>
            </a:r>
            <a:r>
              <a:rPr lang="en-US" sz="2400" dirty="0" err="1">
                <a:latin typeface="Bahnschrift Light" panose="020B0502040204020203" pitchFamily="34" charset="0"/>
              </a:rPr>
              <a:t>trình</a:t>
            </a:r>
            <a:r>
              <a:rPr lang="en-US" sz="2400" dirty="0">
                <a:latin typeface="Bahnschrift Light" panose="020B0502040204020203" pitchFamily="34" charset="0"/>
              </a:rPr>
              <a:t> Euler: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	+</a:t>
            </a:r>
            <a:r>
              <a:rPr lang="en-US" sz="2400" dirty="0" err="1">
                <a:latin typeface="Bahnschrift Light" panose="020B0502040204020203" pitchFamily="34" charset="0"/>
              </a:rPr>
              <a:t>Tìm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đỉnh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bậc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lẻ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	+</a:t>
            </a:r>
            <a:r>
              <a:rPr lang="en-US" sz="2400" dirty="0" err="1">
                <a:latin typeface="Bahnschrift Light" panose="020B0502040204020203" pitchFamily="34" charset="0"/>
              </a:rPr>
              <a:t>Thêm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số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cạnh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lẻ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đỉnh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lẻ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thêm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	  </a:t>
            </a:r>
            <a:r>
              <a:rPr lang="en-US" sz="2400" dirty="0" err="1">
                <a:latin typeface="Bahnschrift Light" panose="020B0502040204020203" pitchFamily="34" charset="0"/>
              </a:rPr>
              <a:t>số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cạnh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chẵn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đỉnh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chẵn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	+</a:t>
            </a:r>
            <a:r>
              <a:rPr lang="en-US" sz="2400" dirty="0" err="1">
                <a:latin typeface="Bahnschrift Light" panose="020B0502040204020203" pitchFamily="34" charset="0"/>
              </a:rPr>
              <a:t>Tối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thiểu</a:t>
            </a:r>
            <a:r>
              <a:rPr lang="en-US" sz="2400" dirty="0">
                <a:latin typeface="Bahnschrift Light" panose="020B0502040204020203" pitchFamily="34" charset="0"/>
              </a:rPr>
              <a:t> chi </a:t>
            </a:r>
            <a:r>
              <a:rPr lang="en-US" sz="2400" dirty="0" err="1">
                <a:latin typeface="Bahnschrift Light" panose="020B0502040204020203" pitchFamily="34" charset="0"/>
              </a:rPr>
              <a:t>phí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cạnh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được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thêm</a:t>
            </a:r>
            <a:endParaRPr lang="en-US" sz="2400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8291D88-EDA2-D212-1560-F1387C593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270" y="3132140"/>
            <a:ext cx="4823878" cy="2842506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361AE2D-CDB5-635D-C960-008CD51A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455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thị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Reeb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98790F9-F0F5-14B7-47AA-C6EAA2F76E4D}"/>
              </a:ext>
            </a:extLst>
          </p:cNvPr>
          <p:cNvSpPr txBox="1"/>
          <p:nvPr/>
        </p:nvSpPr>
        <p:spPr>
          <a:xfrm>
            <a:off x="306603" y="820683"/>
            <a:ext cx="69479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Light" panose="020B0502040204020203" pitchFamily="34" charset="0"/>
              </a:rPr>
              <a:t>-</a:t>
            </a:r>
            <a:r>
              <a:rPr lang="en-US" sz="2800" dirty="0" err="1">
                <a:latin typeface="Bahnschrift Light" panose="020B0502040204020203" pitchFamily="34" charset="0"/>
              </a:rPr>
              <a:t>Tạo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một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đồ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thị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Reeb</a:t>
            </a:r>
            <a:r>
              <a:rPr lang="en-US" sz="2800" dirty="0">
                <a:latin typeface="Bahnschrift Light" panose="020B0502040204020203" pitchFamily="34" charset="0"/>
              </a:rPr>
              <a:t> G=&lt;V,E&gt; </a:t>
            </a:r>
            <a:r>
              <a:rPr lang="en-US" sz="2800" dirty="0" err="1">
                <a:latin typeface="Bahnschrift Light" panose="020B0502040204020203" pitchFamily="34" charset="0"/>
              </a:rPr>
              <a:t>trên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hình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ảnh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môi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trường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đã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biết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với</a:t>
            </a:r>
            <a:r>
              <a:rPr lang="en-US" sz="2800" dirty="0">
                <a:latin typeface="Bahnschrift Light" panose="020B0502040204020203" pitchFamily="34" charset="0"/>
              </a:rPr>
              <a:t>:</a:t>
            </a:r>
          </a:p>
          <a:p>
            <a:r>
              <a:rPr lang="en-US" sz="2800" dirty="0">
                <a:latin typeface="Bahnschrift Light" panose="020B0502040204020203" pitchFamily="34" charset="0"/>
              </a:rPr>
              <a:t>	+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đỉnh</a:t>
            </a:r>
            <a:r>
              <a:rPr lang="en-US" sz="2800" dirty="0">
                <a:latin typeface="Bahnschrift Light" panose="020B0502040204020203" pitchFamily="34" charset="0"/>
              </a:rPr>
              <a:t> (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chấm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màu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đỏ</a:t>
            </a:r>
            <a:r>
              <a:rPr lang="en-US" sz="2800" dirty="0">
                <a:latin typeface="Bahnschrift Light" panose="020B0502040204020203" pitchFamily="34" charset="0"/>
              </a:rPr>
              <a:t>)</a:t>
            </a:r>
            <a:r>
              <a:rPr lang="en-US" sz="2800" dirty="0" err="1">
                <a:latin typeface="Bahnschrift Light" panose="020B0502040204020203" pitchFamily="34" charset="0"/>
              </a:rPr>
              <a:t>là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điểm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tới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hạn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dựa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trên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biên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của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chướng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ngại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vật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và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biên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giới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của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môi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trường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	+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cạnh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là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vùng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không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gian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cần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được</a:t>
            </a:r>
            <a:r>
              <a:rPr lang="en-US" sz="2800" dirty="0">
                <a:latin typeface="Bahnschrift Light" panose="020B0502040204020203" pitchFamily="34" charset="0"/>
              </a:rPr>
              <a:t> bao </a:t>
            </a:r>
            <a:r>
              <a:rPr lang="en-US" sz="2800" dirty="0" err="1">
                <a:latin typeface="Bahnschrift Light" panose="020B0502040204020203" pitchFamily="34" charset="0"/>
              </a:rPr>
              <a:t>phủ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là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đường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cong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nối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bởi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đỉnh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thành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vùng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được</a:t>
            </a:r>
            <a:r>
              <a:rPr lang="en-US" sz="2800" dirty="0">
                <a:latin typeface="Bahnschrift Light" panose="020B0502040204020203" pitchFamily="34" charset="0"/>
              </a:rPr>
              <a:t> chia </a:t>
            </a:r>
            <a:r>
              <a:rPr lang="en-US" sz="2800" dirty="0" err="1">
                <a:latin typeface="Bahnschrift Light" panose="020B0502040204020203" pitchFamily="34" charset="0"/>
              </a:rPr>
              <a:t>bởi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đường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nét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đứt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	</a:t>
            </a:r>
            <a:r>
              <a:rPr lang="en-US" sz="2800" dirty="0" err="1">
                <a:latin typeface="Bahnschrift Light" panose="020B0502040204020203" pitchFamily="34" charset="0"/>
              </a:rPr>
              <a:t>Đây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là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cơ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sở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phân</a:t>
            </a:r>
            <a:r>
              <a:rPr lang="en-US" sz="2800" dirty="0">
                <a:latin typeface="Bahnschrift Light" panose="020B0502040204020203" pitchFamily="34" charset="0"/>
              </a:rPr>
              <a:t> chia </a:t>
            </a:r>
            <a:r>
              <a:rPr lang="en-US" sz="2800" dirty="0" err="1">
                <a:latin typeface="Bahnschrift Light" panose="020B0502040204020203" pitchFamily="34" charset="0"/>
              </a:rPr>
              <a:t>vùng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thành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ô 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00F1DCA-4A7E-C7D7-2B4F-35955AD86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540" y="1001273"/>
            <a:ext cx="3581710" cy="2392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DA73FD7A-3676-B447-6A9C-5F6ADB520449}"/>
                  </a:ext>
                </a:extLst>
              </p14:cNvPr>
              <p14:cNvContentPartPr/>
              <p14:nvPr/>
            </p14:nvContentPartPr>
            <p14:xfrm>
              <a:off x="8011560" y="2535582"/>
              <a:ext cx="360" cy="36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DA73FD7A-3676-B447-6A9C-5F6ADB520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5560" y="24995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Viết tay 11">
                <a:extLst>
                  <a:ext uri="{FF2B5EF4-FFF2-40B4-BE49-F238E27FC236}">
                    <a16:creationId xmlns:a16="http://schemas.microsoft.com/office/drawing/2014/main" id="{557562C9-5A5D-72F1-9A25-AEC633ACD457}"/>
                  </a:ext>
                </a:extLst>
              </p14:cNvPr>
              <p14:cNvContentPartPr/>
              <p14:nvPr/>
            </p14:nvContentPartPr>
            <p14:xfrm>
              <a:off x="8084280" y="1554088"/>
              <a:ext cx="360" cy="360"/>
            </p14:xfrm>
          </p:contentPart>
        </mc:Choice>
        <mc:Fallback xmlns="">
          <p:pic>
            <p:nvPicPr>
              <p:cNvPr id="12" name="Viết tay 11">
                <a:extLst>
                  <a:ext uri="{FF2B5EF4-FFF2-40B4-BE49-F238E27FC236}">
                    <a16:creationId xmlns:a16="http://schemas.microsoft.com/office/drawing/2014/main" id="{557562C9-5A5D-72F1-9A25-AEC633ACD4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8280" y="15180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90007326-7781-6023-EAB1-F9699AFB2B31}"/>
                  </a:ext>
                </a:extLst>
              </p14:cNvPr>
              <p14:cNvContentPartPr/>
              <p14:nvPr/>
            </p14:nvContentPartPr>
            <p14:xfrm>
              <a:off x="8387880" y="2535222"/>
              <a:ext cx="360" cy="360"/>
            </p14:xfrm>
          </p:contentPart>
        </mc:Choice>
        <mc:Fallback xmlns=""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90007326-7781-6023-EAB1-F9699AFB2B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1880" y="249922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CC042F25-55CF-7D10-FC48-EB5F5490AC8E}"/>
                  </a:ext>
                </a:extLst>
              </p14:cNvPr>
              <p14:cNvContentPartPr/>
              <p14:nvPr/>
            </p14:nvContentPartPr>
            <p14:xfrm>
              <a:off x="7714380" y="2135655"/>
              <a:ext cx="360" cy="360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CC042F25-55CF-7D10-FC48-EB5F5490AC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8380" y="20996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3924D71C-E90A-6541-610E-77547B0FABFE}"/>
                  </a:ext>
                </a:extLst>
              </p14:cNvPr>
              <p14:cNvContentPartPr/>
              <p14:nvPr/>
            </p14:nvContentPartPr>
            <p14:xfrm>
              <a:off x="8313180" y="1538728"/>
              <a:ext cx="360" cy="360"/>
            </p14:xfrm>
          </p:contentPart>
        </mc:Choice>
        <mc:Fallback xmlns=""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3924D71C-E90A-6541-610E-77547B0FAB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7180" y="15027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855C6363-3BD3-116C-53B2-97955E21C47C}"/>
                  </a:ext>
                </a:extLst>
              </p14:cNvPr>
              <p14:cNvContentPartPr/>
              <p14:nvPr/>
            </p14:nvContentPartPr>
            <p14:xfrm>
              <a:off x="8572440" y="2858242"/>
              <a:ext cx="360" cy="36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855C6363-3BD3-116C-53B2-97955E21C4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6440" y="282224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Viết tay 17">
                <a:extLst>
                  <a:ext uri="{FF2B5EF4-FFF2-40B4-BE49-F238E27FC236}">
                    <a16:creationId xmlns:a16="http://schemas.microsoft.com/office/drawing/2014/main" id="{D787DF51-9762-9DEB-9448-72B06F1CEB73}"/>
                  </a:ext>
                </a:extLst>
              </p14:cNvPr>
              <p14:cNvContentPartPr/>
              <p14:nvPr/>
            </p14:nvContentPartPr>
            <p14:xfrm>
              <a:off x="9875640" y="1693837"/>
              <a:ext cx="360" cy="360"/>
            </p14:xfrm>
          </p:contentPart>
        </mc:Choice>
        <mc:Fallback xmlns="">
          <p:pic>
            <p:nvPicPr>
              <p:cNvPr id="18" name="Viết tay 17">
                <a:extLst>
                  <a:ext uri="{FF2B5EF4-FFF2-40B4-BE49-F238E27FC236}">
                    <a16:creationId xmlns:a16="http://schemas.microsoft.com/office/drawing/2014/main" id="{D787DF51-9762-9DEB-9448-72B06F1CEB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39640" y="16578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Viết tay 18">
                <a:extLst>
                  <a:ext uri="{FF2B5EF4-FFF2-40B4-BE49-F238E27FC236}">
                    <a16:creationId xmlns:a16="http://schemas.microsoft.com/office/drawing/2014/main" id="{4715F429-E57F-F085-0619-FEC68260A084}"/>
                  </a:ext>
                </a:extLst>
              </p14:cNvPr>
              <p14:cNvContentPartPr/>
              <p14:nvPr/>
            </p14:nvContentPartPr>
            <p14:xfrm>
              <a:off x="8595120" y="2032802"/>
              <a:ext cx="360" cy="360"/>
            </p14:xfrm>
          </p:contentPart>
        </mc:Choice>
        <mc:Fallback xmlns="">
          <p:pic>
            <p:nvPicPr>
              <p:cNvPr id="19" name="Viết tay 18">
                <a:extLst>
                  <a:ext uri="{FF2B5EF4-FFF2-40B4-BE49-F238E27FC236}">
                    <a16:creationId xmlns:a16="http://schemas.microsoft.com/office/drawing/2014/main" id="{4715F429-E57F-F085-0619-FEC68260A0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9120" y="19968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Viết tay 19">
                <a:extLst>
                  <a:ext uri="{FF2B5EF4-FFF2-40B4-BE49-F238E27FC236}">
                    <a16:creationId xmlns:a16="http://schemas.microsoft.com/office/drawing/2014/main" id="{BEF4E5A3-DFFA-D695-6C13-F23260808722}"/>
                  </a:ext>
                </a:extLst>
              </p14:cNvPr>
              <p14:cNvContentPartPr/>
              <p14:nvPr/>
            </p14:nvContentPartPr>
            <p14:xfrm>
              <a:off x="8907660" y="1348310"/>
              <a:ext cx="360" cy="360"/>
            </p14:xfrm>
          </p:contentPart>
        </mc:Choice>
        <mc:Fallback xmlns="">
          <p:pic>
            <p:nvPicPr>
              <p:cNvPr id="20" name="Viết tay 19">
                <a:extLst>
                  <a:ext uri="{FF2B5EF4-FFF2-40B4-BE49-F238E27FC236}">
                    <a16:creationId xmlns:a16="http://schemas.microsoft.com/office/drawing/2014/main" id="{BEF4E5A3-DFFA-D695-6C13-F232608087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1660" y="13123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Viết tay 20">
                <a:extLst>
                  <a:ext uri="{FF2B5EF4-FFF2-40B4-BE49-F238E27FC236}">
                    <a16:creationId xmlns:a16="http://schemas.microsoft.com/office/drawing/2014/main" id="{3A43997B-7B6E-0D81-4BFF-67D4F414C5DF}"/>
                  </a:ext>
                </a:extLst>
              </p14:cNvPr>
              <p14:cNvContentPartPr/>
              <p14:nvPr/>
            </p14:nvContentPartPr>
            <p14:xfrm>
              <a:off x="8809260" y="2031837"/>
              <a:ext cx="360" cy="360"/>
            </p14:xfrm>
          </p:contentPart>
        </mc:Choice>
        <mc:Fallback xmlns="">
          <p:pic>
            <p:nvPicPr>
              <p:cNvPr id="21" name="Viết tay 20">
                <a:extLst>
                  <a:ext uri="{FF2B5EF4-FFF2-40B4-BE49-F238E27FC236}">
                    <a16:creationId xmlns:a16="http://schemas.microsoft.com/office/drawing/2014/main" id="{3A43997B-7B6E-0D81-4BFF-67D4F414C5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3260" y="19958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Viết tay 21">
                <a:extLst>
                  <a:ext uri="{FF2B5EF4-FFF2-40B4-BE49-F238E27FC236}">
                    <a16:creationId xmlns:a16="http://schemas.microsoft.com/office/drawing/2014/main" id="{25BA4953-89B6-C0AC-A619-043ADD4DE7B2}"/>
                  </a:ext>
                </a:extLst>
              </p14:cNvPr>
              <p14:cNvContentPartPr/>
              <p14:nvPr/>
            </p14:nvContentPartPr>
            <p14:xfrm>
              <a:off x="9037260" y="2857882"/>
              <a:ext cx="360" cy="360"/>
            </p14:xfrm>
          </p:contentPart>
        </mc:Choice>
        <mc:Fallback xmlns="">
          <p:pic>
            <p:nvPicPr>
              <p:cNvPr id="22" name="Viết tay 21">
                <a:extLst>
                  <a:ext uri="{FF2B5EF4-FFF2-40B4-BE49-F238E27FC236}">
                    <a16:creationId xmlns:a16="http://schemas.microsoft.com/office/drawing/2014/main" id="{25BA4953-89B6-C0AC-A619-043ADD4DE7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1260" y="28218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Viết tay 22">
                <a:extLst>
                  <a:ext uri="{FF2B5EF4-FFF2-40B4-BE49-F238E27FC236}">
                    <a16:creationId xmlns:a16="http://schemas.microsoft.com/office/drawing/2014/main" id="{6DED6EBA-A987-D45E-65AD-7FD8777A0ED9}"/>
                  </a:ext>
                </a:extLst>
              </p14:cNvPr>
              <p14:cNvContentPartPr/>
              <p14:nvPr/>
            </p14:nvContentPartPr>
            <p14:xfrm>
              <a:off x="10346760" y="2669197"/>
              <a:ext cx="360" cy="360"/>
            </p14:xfrm>
          </p:contentPart>
        </mc:Choice>
        <mc:Fallback xmlns="">
          <p:pic>
            <p:nvPicPr>
              <p:cNvPr id="23" name="Viết tay 22">
                <a:extLst>
                  <a:ext uri="{FF2B5EF4-FFF2-40B4-BE49-F238E27FC236}">
                    <a16:creationId xmlns:a16="http://schemas.microsoft.com/office/drawing/2014/main" id="{6DED6EBA-A987-D45E-65AD-7FD8777A0E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0760" y="263319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Viết tay 23">
                <a:extLst>
                  <a:ext uri="{FF2B5EF4-FFF2-40B4-BE49-F238E27FC236}">
                    <a16:creationId xmlns:a16="http://schemas.microsoft.com/office/drawing/2014/main" id="{9A27A3CE-F85D-C51D-0A40-0CAA7153299D}"/>
                  </a:ext>
                </a:extLst>
              </p14:cNvPr>
              <p14:cNvContentPartPr/>
              <p14:nvPr/>
            </p14:nvContentPartPr>
            <p14:xfrm>
              <a:off x="9723060" y="3109899"/>
              <a:ext cx="360" cy="360"/>
            </p14:xfrm>
          </p:contentPart>
        </mc:Choice>
        <mc:Fallback xmlns="">
          <p:pic>
            <p:nvPicPr>
              <p:cNvPr id="24" name="Viết tay 23">
                <a:extLst>
                  <a:ext uri="{FF2B5EF4-FFF2-40B4-BE49-F238E27FC236}">
                    <a16:creationId xmlns:a16="http://schemas.microsoft.com/office/drawing/2014/main" id="{9A27A3CE-F85D-C51D-0A40-0CAA715329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7060" y="30738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Viết tay 24">
                <a:extLst>
                  <a:ext uri="{FF2B5EF4-FFF2-40B4-BE49-F238E27FC236}">
                    <a16:creationId xmlns:a16="http://schemas.microsoft.com/office/drawing/2014/main" id="{61C92794-6A01-D67F-E88E-778BB04DEC36}"/>
                  </a:ext>
                </a:extLst>
              </p14:cNvPr>
              <p14:cNvContentPartPr/>
              <p14:nvPr/>
            </p14:nvContentPartPr>
            <p14:xfrm>
              <a:off x="10473275" y="1750562"/>
              <a:ext cx="360" cy="360"/>
            </p14:xfrm>
          </p:contentPart>
        </mc:Choice>
        <mc:Fallback xmlns="">
          <p:pic>
            <p:nvPicPr>
              <p:cNvPr id="25" name="Viết tay 24">
                <a:extLst>
                  <a:ext uri="{FF2B5EF4-FFF2-40B4-BE49-F238E27FC236}">
                    <a16:creationId xmlns:a16="http://schemas.microsoft.com/office/drawing/2014/main" id="{61C92794-6A01-D67F-E88E-778BB04DEC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7275" y="17145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Viết tay 25">
                <a:extLst>
                  <a:ext uri="{FF2B5EF4-FFF2-40B4-BE49-F238E27FC236}">
                    <a16:creationId xmlns:a16="http://schemas.microsoft.com/office/drawing/2014/main" id="{9F89C5E5-B2D2-E9CF-883B-DEDF89E7CD86}"/>
                  </a:ext>
                </a:extLst>
              </p14:cNvPr>
              <p14:cNvContentPartPr/>
              <p14:nvPr/>
            </p14:nvContentPartPr>
            <p14:xfrm>
              <a:off x="10020180" y="2671067"/>
              <a:ext cx="360" cy="360"/>
            </p14:xfrm>
          </p:contentPart>
        </mc:Choice>
        <mc:Fallback xmlns="">
          <p:pic>
            <p:nvPicPr>
              <p:cNvPr id="26" name="Viết tay 25">
                <a:extLst>
                  <a:ext uri="{FF2B5EF4-FFF2-40B4-BE49-F238E27FC236}">
                    <a16:creationId xmlns:a16="http://schemas.microsoft.com/office/drawing/2014/main" id="{9F89C5E5-B2D2-E9CF-883B-DEDF89E7CD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84180" y="26350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Viết tay 26">
                <a:extLst>
                  <a:ext uri="{FF2B5EF4-FFF2-40B4-BE49-F238E27FC236}">
                    <a16:creationId xmlns:a16="http://schemas.microsoft.com/office/drawing/2014/main" id="{6086E44E-833E-6141-45F3-BA4FE7888E34}"/>
                  </a:ext>
                </a:extLst>
              </p14:cNvPr>
              <p14:cNvContentPartPr/>
              <p14:nvPr/>
            </p14:nvContentPartPr>
            <p14:xfrm>
              <a:off x="10530780" y="1235462"/>
              <a:ext cx="360" cy="360"/>
            </p14:xfrm>
          </p:contentPart>
        </mc:Choice>
        <mc:Fallback xmlns="">
          <p:pic>
            <p:nvPicPr>
              <p:cNvPr id="27" name="Viết tay 26">
                <a:extLst>
                  <a:ext uri="{FF2B5EF4-FFF2-40B4-BE49-F238E27FC236}">
                    <a16:creationId xmlns:a16="http://schemas.microsoft.com/office/drawing/2014/main" id="{6086E44E-833E-6141-45F3-BA4FE7888E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4780" y="11994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Viết tay 27">
                <a:extLst>
                  <a:ext uri="{FF2B5EF4-FFF2-40B4-BE49-F238E27FC236}">
                    <a16:creationId xmlns:a16="http://schemas.microsoft.com/office/drawing/2014/main" id="{682936EC-9FFF-A867-EA0C-E6E8F10384F3}"/>
                  </a:ext>
                </a:extLst>
              </p14:cNvPr>
              <p14:cNvContentPartPr/>
              <p14:nvPr/>
            </p14:nvContentPartPr>
            <p14:xfrm>
              <a:off x="10530780" y="2128155"/>
              <a:ext cx="360" cy="360"/>
            </p14:xfrm>
          </p:contentPart>
        </mc:Choice>
        <mc:Fallback xmlns="">
          <p:pic>
            <p:nvPicPr>
              <p:cNvPr id="28" name="Viết tay 27">
                <a:extLst>
                  <a:ext uri="{FF2B5EF4-FFF2-40B4-BE49-F238E27FC236}">
                    <a16:creationId xmlns:a16="http://schemas.microsoft.com/office/drawing/2014/main" id="{682936EC-9FFF-A867-EA0C-E6E8F10384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4780" y="20921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Viết tay 28">
                <a:extLst>
                  <a:ext uri="{FF2B5EF4-FFF2-40B4-BE49-F238E27FC236}">
                    <a16:creationId xmlns:a16="http://schemas.microsoft.com/office/drawing/2014/main" id="{D59E1932-3C22-F9AC-06FF-6415A59D13F9}"/>
                  </a:ext>
                </a:extLst>
              </p14:cNvPr>
              <p14:cNvContentPartPr/>
              <p14:nvPr/>
            </p14:nvContentPartPr>
            <p14:xfrm>
              <a:off x="11247250" y="2112675"/>
              <a:ext cx="360" cy="360"/>
            </p14:xfrm>
          </p:contentPart>
        </mc:Choice>
        <mc:Fallback xmlns="">
          <p:pic>
            <p:nvPicPr>
              <p:cNvPr id="29" name="Viết tay 28">
                <a:extLst>
                  <a:ext uri="{FF2B5EF4-FFF2-40B4-BE49-F238E27FC236}">
                    <a16:creationId xmlns:a16="http://schemas.microsoft.com/office/drawing/2014/main" id="{D59E1932-3C22-F9AC-06FF-6415A59D1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11250" y="20766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Viết tay 29">
                <a:extLst>
                  <a:ext uri="{FF2B5EF4-FFF2-40B4-BE49-F238E27FC236}">
                    <a16:creationId xmlns:a16="http://schemas.microsoft.com/office/drawing/2014/main" id="{F5F113F8-66B3-9AF5-A3CA-6EC320DDAEE8}"/>
                  </a:ext>
                </a:extLst>
              </p14:cNvPr>
              <p14:cNvContentPartPr/>
              <p14:nvPr/>
            </p14:nvContentPartPr>
            <p14:xfrm>
              <a:off x="10050600" y="1263152"/>
              <a:ext cx="360" cy="360"/>
            </p14:xfrm>
          </p:contentPart>
        </mc:Choice>
        <mc:Fallback xmlns="">
          <p:pic>
            <p:nvPicPr>
              <p:cNvPr id="30" name="Viết tay 29">
                <a:extLst>
                  <a:ext uri="{FF2B5EF4-FFF2-40B4-BE49-F238E27FC236}">
                    <a16:creationId xmlns:a16="http://schemas.microsoft.com/office/drawing/2014/main" id="{F5F113F8-66B3-9AF5-A3CA-6EC320DDA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14600" y="12271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Viết tay 30">
                <a:extLst>
                  <a:ext uri="{FF2B5EF4-FFF2-40B4-BE49-F238E27FC236}">
                    <a16:creationId xmlns:a16="http://schemas.microsoft.com/office/drawing/2014/main" id="{E0660030-F7BC-C056-EC43-0E889E0F384A}"/>
                  </a:ext>
                </a:extLst>
              </p14:cNvPr>
              <p14:cNvContentPartPr/>
              <p14:nvPr/>
            </p14:nvContentPartPr>
            <p14:xfrm>
              <a:off x="10942380" y="1742702"/>
              <a:ext cx="360" cy="360"/>
            </p14:xfrm>
          </p:contentPart>
        </mc:Choice>
        <mc:Fallback xmlns="">
          <p:pic>
            <p:nvPicPr>
              <p:cNvPr id="31" name="Viết tay 30">
                <a:extLst>
                  <a:ext uri="{FF2B5EF4-FFF2-40B4-BE49-F238E27FC236}">
                    <a16:creationId xmlns:a16="http://schemas.microsoft.com/office/drawing/2014/main" id="{E0660030-F7BC-C056-EC43-0E889E0F3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6380" y="17067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Viết tay 31">
                <a:extLst>
                  <a:ext uri="{FF2B5EF4-FFF2-40B4-BE49-F238E27FC236}">
                    <a16:creationId xmlns:a16="http://schemas.microsoft.com/office/drawing/2014/main" id="{BBD432FA-C025-F374-43B6-98E5775114AE}"/>
                  </a:ext>
                </a:extLst>
              </p14:cNvPr>
              <p14:cNvContentPartPr/>
              <p14:nvPr/>
            </p14:nvContentPartPr>
            <p14:xfrm>
              <a:off x="10134420" y="2135175"/>
              <a:ext cx="360" cy="360"/>
            </p14:xfrm>
          </p:contentPart>
        </mc:Choice>
        <mc:Fallback xmlns="">
          <p:pic>
            <p:nvPicPr>
              <p:cNvPr id="32" name="Viết tay 31">
                <a:extLst>
                  <a:ext uri="{FF2B5EF4-FFF2-40B4-BE49-F238E27FC236}">
                    <a16:creationId xmlns:a16="http://schemas.microsoft.com/office/drawing/2014/main" id="{BBD432FA-C025-F374-43B6-98E5775114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8420" y="20991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Viết tay 32">
                <a:extLst>
                  <a:ext uri="{FF2B5EF4-FFF2-40B4-BE49-F238E27FC236}">
                    <a16:creationId xmlns:a16="http://schemas.microsoft.com/office/drawing/2014/main" id="{946804E0-BC5A-8970-DCF0-7DB29E9CD6F7}"/>
                  </a:ext>
                </a:extLst>
              </p14:cNvPr>
              <p14:cNvContentPartPr/>
              <p14:nvPr/>
            </p14:nvContentPartPr>
            <p14:xfrm>
              <a:off x="10233600" y="3111637"/>
              <a:ext cx="360" cy="360"/>
            </p14:xfrm>
          </p:contentPart>
        </mc:Choice>
        <mc:Fallback xmlns="">
          <p:pic>
            <p:nvPicPr>
              <p:cNvPr id="33" name="Viết tay 32">
                <a:extLst>
                  <a:ext uri="{FF2B5EF4-FFF2-40B4-BE49-F238E27FC236}">
                    <a16:creationId xmlns:a16="http://schemas.microsoft.com/office/drawing/2014/main" id="{946804E0-BC5A-8970-DCF0-7DB29E9CD6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7600" y="30756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Viết tay 33">
                <a:extLst>
                  <a:ext uri="{FF2B5EF4-FFF2-40B4-BE49-F238E27FC236}">
                    <a16:creationId xmlns:a16="http://schemas.microsoft.com/office/drawing/2014/main" id="{3C8797C1-54CD-1A97-A15B-C98F538BD613}"/>
                  </a:ext>
                </a:extLst>
              </p14:cNvPr>
              <p14:cNvContentPartPr/>
              <p14:nvPr/>
            </p14:nvContentPartPr>
            <p14:xfrm>
              <a:off x="9532740" y="2600415"/>
              <a:ext cx="360" cy="360"/>
            </p14:xfrm>
          </p:contentPart>
        </mc:Choice>
        <mc:Fallback xmlns="">
          <p:pic>
            <p:nvPicPr>
              <p:cNvPr id="34" name="Viết tay 33">
                <a:extLst>
                  <a:ext uri="{FF2B5EF4-FFF2-40B4-BE49-F238E27FC236}">
                    <a16:creationId xmlns:a16="http://schemas.microsoft.com/office/drawing/2014/main" id="{3C8797C1-54CD-1A97-A15B-C98F538BD6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96740" y="25644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Viết tay 34">
                <a:extLst>
                  <a:ext uri="{FF2B5EF4-FFF2-40B4-BE49-F238E27FC236}">
                    <a16:creationId xmlns:a16="http://schemas.microsoft.com/office/drawing/2014/main" id="{9C4443CB-3D80-63D3-CFC0-986A58434706}"/>
                  </a:ext>
                </a:extLst>
              </p14:cNvPr>
              <p14:cNvContentPartPr/>
              <p14:nvPr/>
            </p14:nvContentPartPr>
            <p14:xfrm>
              <a:off x="9273540" y="2608335"/>
              <a:ext cx="360" cy="360"/>
            </p14:xfrm>
          </p:contentPart>
        </mc:Choice>
        <mc:Fallback xmlns="">
          <p:pic>
            <p:nvPicPr>
              <p:cNvPr id="35" name="Viết tay 34">
                <a:extLst>
                  <a:ext uri="{FF2B5EF4-FFF2-40B4-BE49-F238E27FC236}">
                    <a16:creationId xmlns:a16="http://schemas.microsoft.com/office/drawing/2014/main" id="{9C4443CB-3D80-63D3-CFC0-986A584347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7540" y="257233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Viết tay 35">
                <a:extLst>
                  <a:ext uri="{FF2B5EF4-FFF2-40B4-BE49-F238E27FC236}">
                    <a16:creationId xmlns:a16="http://schemas.microsoft.com/office/drawing/2014/main" id="{2DE24812-2E54-8F72-2E7E-1911725B291C}"/>
                  </a:ext>
                </a:extLst>
              </p14:cNvPr>
              <p14:cNvContentPartPr/>
              <p14:nvPr/>
            </p14:nvContentPartPr>
            <p14:xfrm>
              <a:off x="9654660" y="1686397"/>
              <a:ext cx="360" cy="360"/>
            </p14:xfrm>
          </p:contentPart>
        </mc:Choice>
        <mc:Fallback xmlns="">
          <p:pic>
            <p:nvPicPr>
              <p:cNvPr id="36" name="Viết tay 35">
                <a:extLst>
                  <a:ext uri="{FF2B5EF4-FFF2-40B4-BE49-F238E27FC236}">
                    <a16:creationId xmlns:a16="http://schemas.microsoft.com/office/drawing/2014/main" id="{2DE24812-2E54-8F72-2E7E-1911725B29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8660" y="165039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Viết tay 36">
                <a:extLst>
                  <a:ext uri="{FF2B5EF4-FFF2-40B4-BE49-F238E27FC236}">
                    <a16:creationId xmlns:a16="http://schemas.microsoft.com/office/drawing/2014/main" id="{990E5E23-4337-890C-DEBB-7DE94DC0452A}"/>
                  </a:ext>
                </a:extLst>
              </p14:cNvPr>
              <p14:cNvContentPartPr/>
              <p14:nvPr/>
            </p14:nvContentPartPr>
            <p14:xfrm>
              <a:off x="9448295" y="1348310"/>
              <a:ext cx="360" cy="360"/>
            </p14:xfrm>
          </p:contentPart>
        </mc:Choice>
        <mc:Fallback xmlns="">
          <p:pic>
            <p:nvPicPr>
              <p:cNvPr id="37" name="Viết tay 36">
                <a:extLst>
                  <a:ext uri="{FF2B5EF4-FFF2-40B4-BE49-F238E27FC236}">
                    <a16:creationId xmlns:a16="http://schemas.microsoft.com/office/drawing/2014/main" id="{990E5E23-4337-890C-DEBB-7DE94DC045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2295" y="13123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Viết tay 38">
                <a:extLst>
                  <a:ext uri="{FF2B5EF4-FFF2-40B4-BE49-F238E27FC236}">
                    <a16:creationId xmlns:a16="http://schemas.microsoft.com/office/drawing/2014/main" id="{A080E8B5-B7D3-E11B-DCE0-ED6CD7EE6983}"/>
                  </a:ext>
                </a:extLst>
              </p14:cNvPr>
              <p14:cNvContentPartPr/>
              <p14:nvPr/>
            </p14:nvContentPartPr>
            <p14:xfrm>
              <a:off x="9189660" y="2143237"/>
              <a:ext cx="360" cy="360"/>
            </p14:xfrm>
          </p:contentPart>
        </mc:Choice>
        <mc:Fallback xmlns="">
          <p:pic>
            <p:nvPicPr>
              <p:cNvPr id="39" name="Viết tay 38">
                <a:extLst>
                  <a:ext uri="{FF2B5EF4-FFF2-40B4-BE49-F238E27FC236}">
                    <a16:creationId xmlns:a16="http://schemas.microsoft.com/office/drawing/2014/main" id="{A080E8B5-B7D3-E11B-DCE0-ED6CD7EE6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3660" y="210723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Mũi tên: Phải 40">
            <a:extLst>
              <a:ext uri="{FF2B5EF4-FFF2-40B4-BE49-F238E27FC236}">
                <a16:creationId xmlns:a16="http://schemas.microsoft.com/office/drawing/2014/main" id="{5FD27E67-7F89-3255-24EA-0EB0F8F6C093}"/>
              </a:ext>
            </a:extLst>
          </p:cNvPr>
          <p:cNvSpPr/>
          <p:nvPr/>
        </p:nvSpPr>
        <p:spPr>
          <a:xfrm>
            <a:off x="480060" y="4826828"/>
            <a:ext cx="678180" cy="318113"/>
          </a:xfrm>
          <a:prstGeom prst="rightArrow">
            <a:avLst>
              <a:gd name="adj1" fmla="val 50000"/>
              <a:gd name="adj2" fmla="val 162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BBD1861-28A1-AC1D-F34A-7E9457781AF5}"/>
              </a:ext>
            </a:extLst>
          </p:cNvPr>
          <p:cNvSpPr txBox="1"/>
          <p:nvPr/>
        </p:nvSpPr>
        <p:spPr>
          <a:xfrm>
            <a:off x="7665180" y="3340028"/>
            <a:ext cx="33529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Bãi</a:t>
            </a:r>
            <a:r>
              <a:rPr lang="en-US" sz="800" dirty="0"/>
              <a:t> </a:t>
            </a:r>
            <a:r>
              <a:rPr lang="en-US" sz="800" dirty="0" err="1"/>
              <a:t>đất</a:t>
            </a:r>
            <a:r>
              <a:rPr lang="en-US" sz="800" dirty="0"/>
              <a:t> </a:t>
            </a:r>
            <a:r>
              <a:rPr lang="en-US" sz="800" dirty="0" err="1"/>
              <a:t>trống</a:t>
            </a:r>
            <a:r>
              <a:rPr lang="en-US" sz="800" dirty="0"/>
              <a:t> </a:t>
            </a:r>
            <a:r>
              <a:rPr lang="en-US" sz="800" dirty="0" err="1"/>
              <a:t>với</a:t>
            </a:r>
            <a:r>
              <a:rPr lang="en-US" sz="800" dirty="0"/>
              <a:t> </a:t>
            </a:r>
            <a:r>
              <a:rPr lang="en-US" sz="800" dirty="0" err="1"/>
              <a:t>cây</a:t>
            </a:r>
            <a:r>
              <a:rPr lang="en-US" sz="800" dirty="0"/>
              <a:t> </a:t>
            </a:r>
            <a:r>
              <a:rPr lang="en-US" sz="800" dirty="0" err="1"/>
              <a:t>và</a:t>
            </a:r>
            <a:r>
              <a:rPr lang="en-US" sz="800" dirty="0"/>
              <a:t> </a:t>
            </a:r>
            <a:r>
              <a:rPr lang="en-US" sz="800" dirty="0" err="1"/>
              <a:t>đá</a:t>
            </a:r>
            <a:r>
              <a:rPr lang="en-US" sz="800" dirty="0"/>
              <a:t> </a:t>
            </a:r>
            <a:r>
              <a:rPr lang="en-US" sz="800" dirty="0" err="1"/>
              <a:t>thưa</a:t>
            </a:r>
            <a:r>
              <a:rPr lang="en-US" sz="800" dirty="0"/>
              <a:t> </a:t>
            </a:r>
            <a:r>
              <a:rPr lang="en-US" sz="800" dirty="0" err="1"/>
              <a:t>thớt</a:t>
            </a:r>
            <a:r>
              <a:rPr lang="en-US" sz="800" dirty="0"/>
              <a:t> </a:t>
            </a:r>
            <a:r>
              <a:rPr lang="en-US" sz="800" dirty="0" err="1"/>
              <a:t>với</a:t>
            </a:r>
            <a:r>
              <a:rPr lang="en-US" sz="800" dirty="0"/>
              <a:t> </a:t>
            </a:r>
            <a:r>
              <a:rPr lang="en-US" sz="800" dirty="0" err="1"/>
              <a:t>các</a:t>
            </a:r>
            <a:r>
              <a:rPr lang="en-US" sz="800" dirty="0"/>
              <a:t> </a:t>
            </a:r>
            <a:r>
              <a:rPr lang="en-US" sz="800" dirty="0" err="1"/>
              <a:t>chướng</a:t>
            </a:r>
            <a:r>
              <a:rPr lang="en-US" sz="800" dirty="0"/>
              <a:t> </a:t>
            </a:r>
            <a:r>
              <a:rPr lang="en-US" sz="800" dirty="0" err="1"/>
              <a:t>ngại</a:t>
            </a:r>
            <a:r>
              <a:rPr lang="en-US" sz="800" dirty="0"/>
              <a:t> </a:t>
            </a:r>
            <a:r>
              <a:rPr lang="en-US" sz="800" dirty="0" err="1"/>
              <a:t>vật</a:t>
            </a:r>
            <a:r>
              <a:rPr lang="en-US" sz="800" dirty="0"/>
              <a:t> </a:t>
            </a:r>
            <a:r>
              <a:rPr lang="en-US" sz="800" dirty="0" err="1"/>
              <a:t>màu</a:t>
            </a:r>
            <a:r>
              <a:rPr lang="en-US" sz="800" dirty="0"/>
              <a:t> </a:t>
            </a:r>
            <a:r>
              <a:rPr lang="en-US" sz="800" dirty="0" err="1"/>
              <a:t>đen</a:t>
            </a:r>
            <a:endParaRPr lang="en-US" sz="800" dirty="0"/>
          </a:p>
        </p:txBody>
      </p:sp>
      <p:pic>
        <p:nvPicPr>
          <p:cNvPr id="43" name="Hình ảnh 42">
            <a:extLst>
              <a:ext uri="{FF2B5EF4-FFF2-40B4-BE49-F238E27FC236}">
                <a16:creationId xmlns:a16="http://schemas.microsoft.com/office/drawing/2014/main" id="{1CBE31A4-05C0-892D-6C0B-A52D9E2AE57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816306" y="3800260"/>
            <a:ext cx="3050728" cy="1881758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B70AFA5-B5CD-4A2C-C3F1-74F3C556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966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Thuật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bao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phủ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0B89067-6A63-1263-E240-335F419A33B7}"/>
              </a:ext>
            </a:extLst>
          </p:cNvPr>
          <p:cNvSpPr txBox="1"/>
          <p:nvPr/>
        </p:nvSpPr>
        <p:spPr>
          <a:xfrm>
            <a:off x="338736" y="1055665"/>
            <a:ext cx="85224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A.Xây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dựng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đồ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thị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Reeb</a:t>
            </a:r>
            <a:endParaRPr lang="en-US" sz="28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	-</a:t>
            </a:r>
            <a:r>
              <a:rPr lang="en-US" sz="2800" dirty="0" err="1">
                <a:latin typeface="Bahnschrift Light" panose="020B0502040204020203" pitchFamily="34" charset="0"/>
              </a:rPr>
              <a:t>Chuyển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hình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anh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đã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khảo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sát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của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môi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trường</a:t>
            </a:r>
            <a:r>
              <a:rPr lang="en-US" sz="2800" dirty="0">
                <a:latin typeface="Bahnschrift Light" panose="020B0502040204020203" pitchFamily="34" charset="0"/>
              </a:rPr>
              <a:t> 	</a:t>
            </a:r>
            <a:r>
              <a:rPr lang="en-US" sz="2800" dirty="0" err="1">
                <a:latin typeface="Bahnschrift Light" panose="020B0502040204020203" pitchFamily="34" charset="0"/>
              </a:rPr>
              <a:t>về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dạng</a:t>
            </a:r>
            <a:r>
              <a:rPr lang="en-US" sz="2800" dirty="0">
                <a:latin typeface="Bahnschrift Light" panose="020B0502040204020203" pitchFamily="34" charset="0"/>
              </a:rPr>
              <a:t> bitmap</a:t>
            </a:r>
          </a:p>
          <a:p>
            <a:r>
              <a:rPr lang="en-US" sz="2800" dirty="0">
                <a:latin typeface="Bahnschrift Light" panose="020B0502040204020203" pitchFamily="34" charset="0"/>
              </a:rPr>
              <a:t>	-</a:t>
            </a:r>
            <a:r>
              <a:rPr lang="en-US" sz="2800" dirty="0" err="1">
                <a:latin typeface="Bahnschrift Light" panose="020B0502040204020203" pitchFamily="34" charset="0"/>
              </a:rPr>
              <a:t>Quét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dọc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trục</a:t>
            </a:r>
            <a:r>
              <a:rPr lang="en-US" sz="2800" dirty="0">
                <a:latin typeface="Bahnschrift Light" panose="020B0502040204020203" pitchFamily="34" charset="0"/>
              </a:rPr>
              <a:t> x </a:t>
            </a:r>
            <a:r>
              <a:rPr lang="en-US" sz="2800" dirty="0" err="1">
                <a:latin typeface="Bahnschrift Light" panose="020B0502040204020203" pitchFamily="34" charset="0"/>
              </a:rPr>
              <a:t>ghi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lại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các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điểm</a:t>
            </a:r>
            <a:r>
              <a:rPr lang="en-US" sz="2800" dirty="0">
                <a:latin typeface="Bahnschrift Light" panose="020B0502040204020203" pitchFamily="34" charset="0"/>
              </a:rPr>
              <a:t>/</a:t>
            </a:r>
            <a:r>
              <a:rPr lang="en-US" sz="2800" dirty="0" err="1">
                <a:latin typeface="Bahnschrift Light" panose="020B0502040204020203" pitchFamily="34" charset="0"/>
              </a:rPr>
              <a:t>vùng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tới</a:t>
            </a:r>
            <a:r>
              <a:rPr lang="en-US" sz="2800" dirty="0">
                <a:latin typeface="Bahnschrift Light" panose="020B0502040204020203" pitchFamily="34" charset="0"/>
              </a:rPr>
              <a:t> 	</a:t>
            </a:r>
            <a:r>
              <a:rPr lang="en-US" sz="2800" dirty="0" err="1">
                <a:latin typeface="Bahnschrift Light" panose="020B0502040204020203" pitchFamily="34" charset="0"/>
              </a:rPr>
              <a:t>hạn,vị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trí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được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ghi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lại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	-</a:t>
            </a:r>
            <a:r>
              <a:rPr lang="en-US" sz="2800" dirty="0" err="1">
                <a:latin typeface="Bahnschrift Light" panose="020B0502040204020203" pitchFamily="34" charset="0"/>
              </a:rPr>
              <a:t>Chuyển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thành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dạng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đồ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thị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Reeb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B.Xây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dựng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chu </a:t>
            </a:r>
            <a:r>
              <a:rPr lang="en-US" sz="28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trình</a:t>
            </a:r>
            <a:r>
              <a:rPr lang="en-US" sz="2800" dirty="0">
                <a:solidFill>
                  <a:srgbClr val="FF0000"/>
                </a:solidFill>
                <a:latin typeface="Bahnschrift Light" panose="020B0502040204020203" pitchFamily="34" charset="0"/>
              </a:rPr>
              <a:t> Euler</a:t>
            </a:r>
          </a:p>
          <a:p>
            <a:r>
              <a:rPr lang="en-US" sz="2800" dirty="0">
                <a:latin typeface="Bahnschrift Light" panose="020B0502040204020203" pitchFamily="34" charset="0"/>
              </a:rPr>
              <a:t>	-Cho </a:t>
            </a:r>
            <a:r>
              <a:rPr lang="en-US" sz="2800" dirty="0" err="1">
                <a:latin typeface="Bahnschrift Light" panose="020B0502040204020203" pitchFamily="34" charset="0"/>
              </a:rPr>
              <a:t>hình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ảnh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của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đồ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thị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Reeb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en-US" sz="2800" dirty="0">
                <a:latin typeface="Bahnschrift Light" panose="020B0502040204020203" pitchFamily="34" charset="0"/>
              </a:rPr>
              <a:t>	-</a:t>
            </a:r>
            <a:r>
              <a:rPr lang="en-US" sz="2800" dirty="0" err="1">
                <a:latin typeface="Bahnschrift Light" panose="020B0502040204020203" pitchFamily="34" charset="0"/>
              </a:rPr>
              <a:t>Áp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dụng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phương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pháp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giải</a:t>
            </a:r>
            <a:r>
              <a:rPr lang="en-US" sz="2800" dirty="0">
                <a:latin typeface="Bahnschrift Light" panose="020B0502040204020203" pitchFamily="34" charset="0"/>
              </a:rPr>
              <a:t> bài </a:t>
            </a:r>
            <a:r>
              <a:rPr lang="en-US" sz="2800" dirty="0" err="1">
                <a:latin typeface="Bahnschrift Light" panose="020B0502040204020203" pitchFamily="34" charset="0"/>
              </a:rPr>
              <a:t>toán</a:t>
            </a:r>
            <a:r>
              <a:rPr lang="en-US" sz="2800" dirty="0">
                <a:latin typeface="Bahnschrift Light" panose="020B0502040204020203" pitchFamily="34" charset="0"/>
              </a:rPr>
              <a:t> CPP</a:t>
            </a:r>
          </a:p>
          <a:p>
            <a:r>
              <a:rPr lang="en-US" sz="2800" dirty="0">
                <a:latin typeface="Bahnschrift Light" panose="020B0502040204020203" pitchFamily="34" charset="0"/>
              </a:rPr>
              <a:t>	-</a:t>
            </a:r>
            <a:r>
              <a:rPr lang="en-US" sz="2800" dirty="0" err="1">
                <a:latin typeface="Bahnschrift Light" panose="020B0502040204020203" pitchFamily="34" charset="0"/>
              </a:rPr>
              <a:t>Tạo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lời</a:t>
            </a:r>
            <a:r>
              <a:rPr lang="en-US" sz="2800" dirty="0">
                <a:latin typeface="Bahnschrift Light" panose="020B0502040204020203" pitchFamily="34" charset="0"/>
              </a:rPr>
              <a:t> </a:t>
            </a:r>
            <a:r>
              <a:rPr lang="en-US" sz="2800" dirty="0" err="1">
                <a:latin typeface="Bahnschrift Light" panose="020B0502040204020203" pitchFamily="34" charset="0"/>
              </a:rPr>
              <a:t>giải</a:t>
            </a:r>
            <a:r>
              <a:rPr lang="en-US" sz="2800" dirty="0">
                <a:latin typeface="Bahnschrift Light" panose="020B0502040204020203" pitchFamily="34" charset="0"/>
              </a:rPr>
              <a:t> chu </a:t>
            </a:r>
            <a:r>
              <a:rPr lang="en-US" sz="2800" dirty="0" err="1">
                <a:latin typeface="Bahnschrift Light" panose="020B0502040204020203" pitchFamily="34" charset="0"/>
              </a:rPr>
              <a:t>trình</a:t>
            </a:r>
            <a:r>
              <a:rPr lang="en-US" sz="2800" dirty="0">
                <a:latin typeface="Bahnschrift Light" panose="020B0502040204020203" pitchFamily="34" charset="0"/>
              </a:rPr>
              <a:t> Euler </a:t>
            </a:r>
            <a:r>
              <a:rPr lang="en-US" sz="2800" dirty="0" err="1">
                <a:latin typeface="Bahnschrift Light" panose="020B0502040204020203" pitchFamily="34" charset="0"/>
              </a:rPr>
              <a:t>cho</a:t>
            </a:r>
            <a:r>
              <a:rPr lang="en-US" sz="2800" dirty="0">
                <a:latin typeface="Bahnschrift Light" panose="020B0502040204020203" pitchFamily="34" charset="0"/>
              </a:rPr>
              <a:t> bài </a:t>
            </a:r>
            <a:r>
              <a:rPr lang="en-US" sz="2800" dirty="0" err="1">
                <a:latin typeface="Bahnschrift Light" panose="020B0502040204020203" pitchFamily="34" charset="0"/>
              </a:rPr>
              <a:t>toán</a:t>
            </a:r>
            <a:endParaRPr lang="en-US" sz="2800" dirty="0">
              <a:latin typeface="Bahnschrift Light" panose="020B0502040204020203" pitchFamily="34" charset="0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0529681-7408-8AD1-06C0-97DCE734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127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Thuật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bao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phủ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DCD310E-B4BB-D48C-EDAB-E5C0A350EA4B}"/>
              </a:ext>
            </a:extLst>
          </p:cNvPr>
          <p:cNvSpPr txBox="1"/>
          <p:nvPr/>
        </p:nvSpPr>
        <p:spPr>
          <a:xfrm>
            <a:off x="338735" y="891452"/>
            <a:ext cx="85130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C.Bao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phủ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Boustrophedon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*</a:t>
            </a:r>
            <a:r>
              <a:rPr lang="en-US" sz="2400" dirty="0" err="1">
                <a:latin typeface="Bahnschrift Light" panose="020B0502040204020203" pitchFamily="34" charset="0"/>
              </a:rPr>
              <a:t>Vấn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đề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tối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ưu</a:t>
            </a:r>
            <a:r>
              <a:rPr lang="en-US" sz="2400" dirty="0">
                <a:latin typeface="Bahnschrift Light" panose="020B0502040204020203" pitchFamily="34" charset="0"/>
              </a:rPr>
              <a:t> chi </a:t>
            </a:r>
            <a:r>
              <a:rPr lang="en-US" sz="2400" dirty="0" err="1">
                <a:latin typeface="Bahnschrift Light" panose="020B0502040204020203" pitchFamily="34" charset="0"/>
              </a:rPr>
              <a:t>phí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khi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đi</a:t>
            </a:r>
            <a:r>
              <a:rPr lang="en-US" sz="2400" dirty="0">
                <a:latin typeface="Bahnschrift Light" panose="020B0502040204020203" pitchFamily="34" charset="0"/>
              </a:rPr>
              <a:t> qua </a:t>
            </a:r>
            <a:r>
              <a:rPr lang="en-US" sz="2400" dirty="0" err="1">
                <a:latin typeface="Bahnschrift Light" panose="020B0502040204020203" pitchFamily="34" charset="0"/>
              </a:rPr>
              <a:t>những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được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qua 2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Giải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pháp</a:t>
            </a:r>
            <a:r>
              <a:rPr lang="en-US" sz="2400" dirty="0">
                <a:latin typeface="Bahnschrift Light" panose="020B0502040204020203" pitchFamily="34" charset="0"/>
              </a:rPr>
              <a:t>: </a:t>
            </a:r>
            <a:r>
              <a:rPr lang="en-US" sz="2400" dirty="0" err="1">
                <a:latin typeface="Bahnschrift Light" panose="020B0502040204020203" pitchFamily="34" charset="0"/>
              </a:rPr>
              <a:t>Với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những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được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qua 2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, </a:t>
            </a:r>
            <a:r>
              <a:rPr lang="en-US" sz="2400" dirty="0" err="1">
                <a:latin typeface="Bahnschrift Light" panose="020B0502040204020203" pitchFamily="34" charset="0"/>
              </a:rPr>
              <a:t>trong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mỗi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qua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chỉ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một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nửa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còn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lại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nửa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còn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lại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1 ở </a:t>
            </a:r>
            <a:r>
              <a:rPr lang="en-US" sz="2400" dirty="0" err="1">
                <a:latin typeface="Bahnschrift Light" panose="020B0502040204020203" pitchFamily="34" charset="0"/>
              </a:rPr>
              <a:t>trên</a:t>
            </a:r>
            <a:r>
              <a:rPr lang="en-US" sz="2400" dirty="0">
                <a:latin typeface="Bahnschrift Light" panose="020B0502040204020203" pitchFamily="34" charset="0"/>
              </a:rPr>
              <a:t> (</a:t>
            </a:r>
            <a:r>
              <a:rPr lang="en-US" sz="2400" dirty="0" err="1">
                <a:latin typeface="Bahnschrift Light" panose="020B0502040204020203" pitchFamily="34" charset="0"/>
              </a:rPr>
              <a:t>dưới</a:t>
            </a:r>
            <a:r>
              <a:rPr lang="en-US" sz="2400" dirty="0">
                <a:latin typeface="Bahnschrift Light" panose="020B0502040204020203" pitchFamily="34" charset="0"/>
              </a:rPr>
              <a:t>) </a:t>
            </a:r>
            <a:r>
              <a:rPr lang="en-US" sz="2400" dirty="0" err="1">
                <a:latin typeface="Bahnschrift Light" panose="020B0502040204020203" pitchFamily="34" charset="0"/>
              </a:rPr>
              <a:t>thì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2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ở </a:t>
            </a:r>
            <a:r>
              <a:rPr lang="en-US" sz="2400" dirty="0" err="1">
                <a:latin typeface="Bahnschrift Light" panose="020B0502040204020203" pitchFamily="34" charset="0"/>
              </a:rPr>
              <a:t>dưới</a:t>
            </a:r>
            <a:r>
              <a:rPr lang="en-US" sz="2400" dirty="0">
                <a:latin typeface="Bahnschrift Light" panose="020B0502040204020203" pitchFamily="34" charset="0"/>
              </a:rPr>
              <a:t>(</a:t>
            </a:r>
            <a:r>
              <a:rPr lang="en-US" sz="2400" dirty="0" err="1">
                <a:latin typeface="Bahnschrift Light" panose="020B0502040204020203" pitchFamily="34" charset="0"/>
              </a:rPr>
              <a:t>trên</a:t>
            </a:r>
            <a:r>
              <a:rPr lang="en-US" sz="2400" dirty="0">
                <a:latin typeface="Bahnschrift Light" panose="020B0502040204020203" pitchFamily="34" charset="0"/>
              </a:rPr>
              <a:t>))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Việc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duyệt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trên</a:t>
            </a:r>
            <a:r>
              <a:rPr lang="en-US" sz="2400" dirty="0">
                <a:latin typeface="Bahnschrift Light" panose="020B0502040204020203" pitchFamily="34" charset="0"/>
              </a:rPr>
              <a:t> hay </a:t>
            </a:r>
            <a:r>
              <a:rPr lang="en-US" sz="2400" dirty="0" err="1">
                <a:latin typeface="Bahnschrift Light" panose="020B0502040204020203" pitchFamily="34" charset="0"/>
              </a:rPr>
              <a:t>dưới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phụ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thuộc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đầu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robot 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*Khi </a:t>
            </a:r>
            <a:r>
              <a:rPr lang="en-US" sz="2400" dirty="0" err="1">
                <a:latin typeface="Bahnschrift Light" panose="020B0502040204020203" pitchFamily="34" charset="0"/>
              </a:rPr>
              <a:t>biết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trước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thông</a:t>
            </a:r>
            <a:r>
              <a:rPr lang="en-US" sz="2400" dirty="0">
                <a:latin typeface="Bahnschrift Light" panose="020B0502040204020203" pitchFamily="34" charset="0"/>
              </a:rPr>
              <a:t> tin </a:t>
            </a:r>
            <a:r>
              <a:rPr lang="en-US" sz="2400" dirty="0" err="1">
                <a:latin typeface="Bahnschrift Light" panose="020B0502040204020203" pitchFamily="34" charset="0"/>
              </a:rPr>
              <a:t>về</a:t>
            </a:r>
            <a:r>
              <a:rPr lang="en-US" sz="2400" dirty="0">
                <a:latin typeface="Bahnschrift Light" panose="020B0502040204020203" pitchFamily="34" charset="0"/>
              </a:rPr>
              <a:t> ô </a:t>
            </a:r>
            <a:r>
              <a:rPr lang="en-US" sz="2400" dirty="0" err="1">
                <a:latin typeface="Bahnschrift Light" panose="020B0502040204020203" pitchFamily="34" charset="0"/>
              </a:rPr>
              <a:t>cần</a:t>
            </a:r>
            <a:r>
              <a:rPr lang="en-US" sz="2400" dirty="0">
                <a:latin typeface="Bahnschrift Light" panose="020B0502040204020203" pitchFamily="34" charset="0"/>
              </a:rPr>
              <a:t> bao </a:t>
            </a:r>
            <a:r>
              <a:rPr lang="en-US" sz="2400" dirty="0" err="1">
                <a:latin typeface="Bahnschrift Light" panose="020B0502040204020203" pitchFamily="34" charset="0"/>
              </a:rPr>
              <a:t>phủ</a:t>
            </a:r>
            <a:r>
              <a:rPr lang="en-US" sz="2400" dirty="0">
                <a:latin typeface="Bahnschrift Light" panose="020B0502040204020203" pitchFamily="34" charset="0"/>
              </a:rPr>
              <a:t>, </a:t>
            </a:r>
            <a:r>
              <a:rPr lang="en-US" sz="2400" dirty="0" err="1">
                <a:latin typeface="Bahnschrift Light" panose="020B0502040204020203" pitchFamily="34" charset="0"/>
              </a:rPr>
              <a:t>chúng</a:t>
            </a:r>
            <a:r>
              <a:rPr lang="en-US" sz="2400" dirty="0">
                <a:latin typeface="Bahnschrift Light" panose="020B0502040204020203" pitchFamily="34" charset="0"/>
              </a:rPr>
              <a:t> ta </a:t>
            </a:r>
            <a:r>
              <a:rPr lang="en-US" sz="2400" dirty="0" err="1">
                <a:latin typeface="Bahnschrift Light" panose="020B0502040204020203" pitchFamily="34" charset="0"/>
              </a:rPr>
              <a:t>có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tối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ưu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hơn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giải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pháp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trường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hợp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ra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có</a:t>
            </a:r>
            <a:r>
              <a:rPr lang="en-US" sz="2400" dirty="0">
                <a:latin typeface="Bahnschrift Light" panose="020B0502040204020203" pitchFamily="34" charset="0"/>
              </a:rPr>
              <a:t> k=</a:t>
            </a:r>
            <a:r>
              <a:rPr lang="en-US" sz="2400" dirty="0" err="1">
                <a:latin typeface="Bahnschrift Light" panose="020B0502040204020203" pitchFamily="34" charset="0"/>
              </a:rPr>
              <a:t>wi</a:t>
            </a:r>
            <a:r>
              <a:rPr lang="en-US" sz="2400" dirty="0">
                <a:latin typeface="Bahnschrift Light" panose="020B0502040204020203" pitchFamily="34" charset="0"/>
              </a:rPr>
              <a:t>/</a:t>
            </a:r>
            <a:r>
              <a:rPr lang="en-US" sz="2400" dirty="0" err="1">
                <a:latin typeface="Bahnschrift Light" panose="020B0502040204020203" pitchFamily="34" charset="0"/>
              </a:rPr>
              <a:t>ws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chuyển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động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để</a:t>
            </a:r>
            <a:r>
              <a:rPr lang="en-US" sz="2400" dirty="0">
                <a:latin typeface="Bahnschrift Light" panose="020B0502040204020203" pitchFamily="34" charset="0"/>
              </a:rPr>
              <a:t> bao </a:t>
            </a:r>
            <a:r>
              <a:rPr lang="en-US" sz="2400" dirty="0" err="1">
                <a:latin typeface="Bahnschrift Light" panose="020B0502040204020203" pitchFamily="34" charset="0"/>
              </a:rPr>
              <a:t>phủ</a:t>
            </a:r>
            <a:r>
              <a:rPr lang="en-US" sz="2400" dirty="0">
                <a:latin typeface="Bahnschrift Light" panose="020B0502040204020203" pitchFamily="34" charset="0"/>
              </a:rPr>
              <a:t> ô (</a:t>
            </a:r>
            <a:r>
              <a:rPr lang="en-US" sz="2400" dirty="0" err="1">
                <a:latin typeface="Bahnschrift Light" panose="020B0502040204020203" pitchFamily="34" charset="0"/>
              </a:rPr>
              <a:t>wi:chiều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rộng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vùng,ws:chiều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rộng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đơn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robot </a:t>
            </a:r>
            <a:r>
              <a:rPr lang="en-US" sz="2400" dirty="0" err="1">
                <a:latin typeface="Bahnschrift Light" panose="020B0502040204020203" pitchFamily="34" charset="0"/>
              </a:rPr>
              <a:t>quét</a:t>
            </a:r>
            <a:r>
              <a:rPr lang="en-US" sz="2400" dirty="0">
                <a:latin typeface="Bahnschrift Light" panose="020B0502040204020203" pitchFamily="34" charset="0"/>
              </a:rPr>
              <a:t> qua)</a:t>
            </a:r>
          </a:p>
          <a:p>
            <a:endParaRPr lang="en-US" sz="2400" dirty="0">
              <a:latin typeface="Bahnschrift Light" panose="020B0502040204020203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369FF29-FED5-D639-0C70-CA0FF8CB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40" y="879668"/>
            <a:ext cx="2682472" cy="2339543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357ED42-03A9-4DBD-4773-2BE1E0F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494" y="3429000"/>
            <a:ext cx="2644369" cy="2324301"/>
          </a:xfrm>
          <a:prstGeom prst="rect">
            <a:avLst/>
          </a:prstGeom>
        </p:spPr>
      </p:pic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499656"/>
              </p:ext>
            </p:extLst>
          </p:nvPr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D218BC11-1E59-A05C-64F2-DC3F6A9C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237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Thuật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toán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bao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phủ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DCD310E-B4BB-D48C-EDAB-E5C0A350EA4B}"/>
              </a:ext>
            </a:extLst>
          </p:cNvPr>
          <p:cNvSpPr txBox="1"/>
          <p:nvPr/>
        </p:nvSpPr>
        <p:spPr>
          <a:xfrm>
            <a:off x="338735" y="891452"/>
            <a:ext cx="8513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C.Bao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phủ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Boustrophedon</a:t>
            </a:r>
          </a:p>
          <a:p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-h</a:t>
            </a:r>
            <a:r>
              <a:rPr lang="en-US" dirty="0">
                <a:latin typeface="Bahnschrift Light" panose="020B0502040204020203" pitchFamily="34" charset="0"/>
              </a:rPr>
              <a:t>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chiều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dài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tối</a:t>
            </a:r>
            <a:r>
              <a:rPr lang="en-US" sz="2400" dirty="0">
                <a:latin typeface="Bahnschrift Light" panose="020B0502040204020203" pitchFamily="34" charset="0"/>
              </a:rPr>
              <a:t> ta </a:t>
            </a:r>
            <a:r>
              <a:rPr lang="en-US" sz="2400" dirty="0" err="1">
                <a:latin typeface="Bahnschrift Light" panose="020B0502040204020203" pitchFamily="34" charset="0"/>
              </a:rPr>
              <a:t>mỗi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quét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xuống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quét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thứ</a:t>
            </a:r>
            <a:r>
              <a:rPr lang="en-US" sz="2400" dirty="0">
                <a:latin typeface="Bahnschrift Light" panose="020B0502040204020203" pitchFamily="34" charset="0"/>
              </a:rPr>
              <a:t> j </a:t>
            </a:r>
            <a:r>
              <a:rPr lang="en-US" sz="2400" dirty="0" err="1">
                <a:latin typeface="Bahnschrift Light" panose="020B0502040204020203" pitchFamily="34" charset="0"/>
              </a:rPr>
              <a:t>tương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ứng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	</a:t>
            </a:r>
            <a:r>
              <a:rPr lang="en-US" sz="2400" dirty="0" err="1">
                <a:latin typeface="Bahnschrift Light" panose="020B0502040204020203" pitchFamily="34" charset="0"/>
              </a:rPr>
              <a:t>Bằng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thay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đổi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độ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cao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robot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có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thể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dễ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dàng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quản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lí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điểm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thoát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mỗi</a:t>
            </a:r>
            <a:r>
              <a:rPr lang="en-US" sz="2400" dirty="0">
                <a:latin typeface="Bahnschrift Light" panose="020B0502040204020203" pitchFamily="34" charset="0"/>
              </a:rPr>
              <a:t> ô, </a:t>
            </a:r>
            <a:r>
              <a:rPr lang="en-US" sz="2400" dirty="0" err="1">
                <a:latin typeface="Bahnschrift Light" panose="020B0502040204020203" pitchFamily="34" charset="0"/>
              </a:rPr>
              <a:t>giảm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thiểu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khoảng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đến</a:t>
            </a:r>
            <a:r>
              <a:rPr lang="en-US" sz="2400" dirty="0">
                <a:latin typeface="Bahnschrift Light" panose="020B0502040204020203" pitchFamily="34" charset="0"/>
              </a:rPr>
              <a:t> ô </a:t>
            </a:r>
            <a:r>
              <a:rPr lang="en-US" sz="2400" dirty="0" err="1">
                <a:latin typeface="Bahnschrift Light" panose="020B0502040204020203" pitchFamily="34" charset="0"/>
              </a:rPr>
              <a:t>tiếp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theo</a:t>
            </a:r>
            <a:endParaRPr lang="en-US" sz="2400" dirty="0">
              <a:latin typeface="Bahnschrift Light" panose="020B0502040204020203" pitchFamily="34" charset="0"/>
            </a:endParaRPr>
          </a:p>
          <a:p>
            <a:endParaRPr lang="en-US" sz="2400" dirty="0">
              <a:latin typeface="Bahnschrift Light" panose="020B0502040204020203" pitchFamily="34" charset="0"/>
            </a:endParaRPr>
          </a:p>
          <a:p>
            <a:endParaRPr lang="en-US" sz="2400" dirty="0">
              <a:latin typeface="Bahnschrift Light" panose="020B0502040204020203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369FF29-FED5-D639-0C70-CA0FF8CB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40" y="879668"/>
            <a:ext cx="2682472" cy="2339543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7357ED42-03A9-4DBD-4773-2BE1E0F5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494" y="3429000"/>
            <a:ext cx="2644369" cy="2324301"/>
          </a:xfrm>
          <a:prstGeom prst="rect">
            <a:avLst/>
          </a:prstGeom>
        </p:spPr>
      </p:pic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Hình ảnh 7">
            <a:extLst>
              <a:ext uri="{FF2B5EF4-FFF2-40B4-BE49-F238E27FC236}">
                <a16:creationId xmlns:a16="http://schemas.microsoft.com/office/drawing/2014/main" id="{16BC6089-953F-85AA-9EC5-023844D71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43" y="1373134"/>
            <a:ext cx="3490262" cy="716342"/>
          </a:xfrm>
          <a:prstGeom prst="rect">
            <a:avLst/>
          </a:prstGeom>
        </p:spPr>
      </p:pic>
      <p:sp>
        <p:nvSpPr>
          <p:cNvPr id="9" name="Mũi tên: Phải 8">
            <a:extLst>
              <a:ext uri="{FF2B5EF4-FFF2-40B4-BE49-F238E27FC236}">
                <a16:creationId xmlns:a16="http://schemas.microsoft.com/office/drawing/2014/main" id="{385DDB3E-0718-C299-51BC-22A43700CEC8}"/>
              </a:ext>
            </a:extLst>
          </p:cNvPr>
          <p:cNvSpPr/>
          <p:nvPr/>
        </p:nvSpPr>
        <p:spPr>
          <a:xfrm>
            <a:off x="478137" y="2936938"/>
            <a:ext cx="775628" cy="9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6EAAB954-FC19-589D-A108-3692DFE8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501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*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luận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quả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nghiệm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1EF01D3-BC91-DB69-E32B-737F32E962C2}"/>
              </a:ext>
            </a:extLst>
          </p:cNvPr>
          <p:cNvSpPr txBox="1"/>
          <p:nvPr/>
        </p:nvSpPr>
        <p:spPr>
          <a:xfrm>
            <a:off x="301815" y="1018095"/>
            <a:ext cx="47792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Tính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đúng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đắn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tối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ưu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tuân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theo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từ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thuộc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tính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của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việc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phân</a:t>
            </a:r>
            <a:r>
              <a:rPr lang="en-US" sz="2400" dirty="0">
                <a:latin typeface="Bahnschrift Light" panose="020B0502040204020203" pitchFamily="34" charset="0"/>
              </a:rPr>
              <a:t> chia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và</a:t>
            </a:r>
            <a:r>
              <a:rPr lang="en-US" sz="2400" dirty="0">
                <a:latin typeface="Bahnschrift Light" panose="020B0502040204020203" pitchFamily="34" charset="0"/>
              </a:rPr>
              <a:t> chu </a:t>
            </a:r>
            <a:r>
              <a:rPr lang="en-US" sz="2400" dirty="0" err="1">
                <a:latin typeface="Bahnschrift Light" panose="020B0502040204020203" pitchFamily="34" charset="0"/>
              </a:rPr>
              <a:t>trình</a:t>
            </a:r>
            <a:r>
              <a:rPr lang="en-US" sz="2400" dirty="0">
                <a:latin typeface="Bahnschrift Light" panose="020B0502040204020203" pitchFamily="34" charset="0"/>
              </a:rPr>
              <a:t> Euler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Đồ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Reeb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cung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cấp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mô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hình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hoàn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chỉnh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về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môi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trường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Cấu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trúc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đồ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thị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Reeb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cung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cấp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một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giải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pháp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thời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gian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đa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thức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400" dirty="0">
                <a:latin typeface="Bahnschrift Light" panose="020B0502040204020203" pitchFamily="34" charset="0"/>
              </a:rPr>
              <a:t>-</a:t>
            </a:r>
            <a:r>
              <a:rPr lang="en-US" sz="2400" dirty="0" err="1">
                <a:latin typeface="Bahnschrift Light" panose="020B0502040204020203" pitchFamily="34" charset="0"/>
              </a:rPr>
              <a:t>Các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cùng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được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đi</a:t>
            </a:r>
            <a:r>
              <a:rPr lang="en-US" sz="2400" dirty="0">
                <a:latin typeface="Bahnschrift Light" panose="020B0502040204020203" pitchFamily="34" charset="0"/>
              </a:rPr>
              <a:t> qua </a:t>
            </a:r>
            <a:r>
              <a:rPr lang="en-US" sz="2400" dirty="0" err="1">
                <a:latin typeface="Bahnschrift Light" panose="020B0502040204020203" pitchFamily="34" charset="0"/>
              </a:rPr>
              <a:t>chính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xác</a:t>
            </a:r>
            <a:r>
              <a:rPr lang="en-US" sz="2400" dirty="0">
                <a:latin typeface="Bahnschrift Light" panose="020B0502040204020203" pitchFamily="34" charset="0"/>
              </a:rPr>
              <a:t> 1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trừ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những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vùng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sát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với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chướng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ngại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sẽ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phải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latin typeface="Bahnschrift Light" panose="020B0502040204020203" pitchFamily="34" charset="0"/>
              </a:rPr>
              <a:t>đi</a:t>
            </a:r>
            <a:r>
              <a:rPr lang="en-US" sz="2400" dirty="0">
                <a:latin typeface="Bahnschrift Light" panose="020B0502040204020203" pitchFamily="34" charset="0"/>
              </a:rPr>
              <a:t> qua 2 </a:t>
            </a:r>
            <a:r>
              <a:rPr lang="en-US" sz="2400" dirty="0" err="1">
                <a:latin typeface="Bahnschrift Light" panose="020B0502040204020203" pitchFamily="34" charset="0"/>
              </a:rPr>
              <a:t>lần</a:t>
            </a:r>
            <a:endParaRPr lang="en-US" sz="2400" dirty="0">
              <a:latin typeface="Bahnschrift Light" panose="020B0502040204020203" pitchFamily="34" charset="0"/>
            </a:endParaRPr>
          </a:p>
          <a:p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1400" dirty="0" err="1">
                <a:latin typeface="Bahnschrift Light" panose="020B0502040204020203" pitchFamily="34" charset="0"/>
              </a:rPr>
              <a:t>Phía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bên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là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ví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dụ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các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kết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quả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thực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nghiệm</a:t>
            </a:r>
            <a:endParaRPr lang="en-US" sz="1400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BEB9289D-07FB-B9A7-F23F-3B1B60501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637" y="788618"/>
            <a:ext cx="6585663" cy="5280764"/>
          </a:xfrm>
          <a:prstGeom prst="rect">
            <a:avLst/>
          </a:prstGeom>
        </p:spPr>
      </p:pic>
      <p:sp>
        <p:nvSpPr>
          <p:cNvPr id="17" name="Mũi tên: Phải 16">
            <a:extLst>
              <a:ext uri="{FF2B5EF4-FFF2-40B4-BE49-F238E27FC236}">
                <a16:creationId xmlns:a16="http://schemas.microsoft.com/office/drawing/2014/main" id="{BE385895-A43F-0A3C-75E0-EE5DEA94C07E}"/>
              </a:ext>
            </a:extLst>
          </p:cNvPr>
          <p:cNvSpPr/>
          <p:nvPr/>
        </p:nvSpPr>
        <p:spPr>
          <a:xfrm>
            <a:off x="3789575" y="5445130"/>
            <a:ext cx="1263192" cy="29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25C003D-12DA-A5FD-E7AA-9EC72686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867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oICT Watermark">
            <a:extLst>
              <a:ext uri="{FF2B5EF4-FFF2-40B4-BE49-F238E27FC236}">
                <a16:creationId xmlns:a16="http://schemas.microsoft.com/office/drawing/2014/main" id="{ADB9B3BB-E2FB-6A47-558E-38B65B822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" y="6167096"/>
            <a:ext cx="4871822" cy="527392"/>
          </a:xfrm>
          <a:prstGeom prst="rect">
            <a:avLst/>
          </a:prstGeom>
        </p:spPr>
      </p:pic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A0D9EE2E-5D9E-58AA-6E77-37707863D8B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335562" y="6440317"/>
            <a:ext cx="6858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0D9A2A3-048E-ED78-7A72-C08F13FCA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8660"/>
          </a:xfrm>
          <a:prstGeom prst="rect">
            <a:avLst/>
          </a:prstGeom>
          <a:solidFill>
            <a:srgbClr val="CF1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B91903"/>
              </a:solidFill>
            </a:endParaRPr>
          </a:p>
        </p:txBody>
      </p:sp>
      <p:sp>
        <p:nvSpPr>
          <p:cNvPr id="11" name="Tiêu đề">
            <a:extLst>
              <a:ext uri="{FF2B5EF4-FFF2-40B4-BE49-F238E27FC236}">
                <a16:creationId xmlns:a16="http://schemas.microsoft.com/office/drawing/2014/main" id="{0A4C2C14-551D-3CD0-1553-15C4B8C3F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38736" y="113780"/>
            <a:ext cx="11514528" cy="43609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dựng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đồ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thị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qua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tới</a:t>
            </a:r>
            <a:r>
              <a:rPr 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hạn</a:t>
            </a:r>
            <a:endParaRPr lang="en-US" sz="28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:a16="http://schemas.microsoft.com/office/drawing/2014/main" id="{4ABBCC4C-C2F0-1A11-0CB5-D247FEAB88C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0" y="683184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B4E3FBC6-95C5-0D83-A711-B9F903E56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Đối tượng 6">
                        <a:extLst>
                          <a:ext uri="{FF2B5EF4-FFF2-40B4-BE49-F238E27FC236}">
                            <a16:creationId xmlns:a16="http://schemas.microsoft.com/office/drawing/2014/main" id="{B4E3FBC6-95C5-0D83-A711-B9F903E56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Hình ảnh 4" descr="Ảnh có chứa văn bản, ngoài trời, sáng, bầu trời&#10;&#10;Mô tả được tạo tự động">
            <a:extLst>
              <a:ext uri="{FF2B5EF4-FFF2-40B4-BE49-F238E27FC236}">
                <a16:creationId xmlns:a16="http://schemas.microsoft.com/office/drawing/2014/main" id="{DC87DAFC-E800-D220-3952-D725DDE5B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7" y="786910"/>
            <a:ext cx="4449363" cy="4609540"/>
          </a:xfrm>
          <a:prstGeom prst="rect">
            <a:avLst/>
          </a:prstGeom>
        </p:spPr>
      </p:pic>
      <p:pic>
        <p:nvPicPr>
          <p:cNvPr id="12" name="Hình ảnh 11" descr="Ảnh có chứa văn bản, bầu trời, sáng, ngoài trời&#10;&#10;Mô tả được tạo tự động">
            <a:extLst>
              <a:ext uri="{FF2B5EF4-FFF2-40B4-BE49-F238E27FC236}">
                <a16:creationId xmlns:a16="http://schemas.microsoft.com/office/drawing/2014/main" id="{33228F05-15D4-3C73-B311-C25ED772A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68" y="786910"/>
            <a:ext cx="4585114" cy="4609535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AC86E3F-FA18-03E0-61B5-A1391A63C18E}"/>
              </a:ext>
            </a:extLst>
          </p:cNvPr>
          <p:cNvSpPr txBox="1"/>
          <p:nvPr/>
        </p:nvSpPr>
        <p:spPr>
          <a:xfrm>
            <a:off x="457200" y="5597107"/>
            <a:ext cx="4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76B771B-D05F-A9D0-776A-EB615D49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A1C0-2E5A-4268-8D28-428F58084BCF}" type="slidenum">
              <a:rPr lang="vi-VN" smtClean="0"/>
              <a:t>9</a:t>
            </a:fld>
            <a:endParaRPr lang="vi-V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AF875E2-4482-A520-F557-DC59BAB376EC}"/>
              </a:ext>
            </a:extLst>
          </p:cNvPr>
          <p:cNvSpPr txBox="1"/>
          <p:nvPr/>
        </p:nvSpPr>
        <p:spPr>
          <a:xfrm>
            <a:off x="6690049" y="5597107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8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5588</TotalTime>
  <Words>1366</Words>
  <Application>Microsoft Office PowerPoint</Application>
  <PresentationFormat>Màn hình rộng</PresentationFormat>
  <Paragraphs>139</Paragraphs>
  <Slides>26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2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9" baseType="lpstr">
      <vt:lpstr>.VnTime</vt:lpstr>
      <vt:lpstr>Aharoni</vt:lpstr>
      <vt:lpstr>Arial</vt:lpstr>
      <vt:lpstr>Bahnschrift Light</vt:lpstr>
      <vt:lpstr>Bahnschrift SemiBold</vt:lpstr>
      <vt:lpstr>Bahnschrift SemiLight Condensed</vt:lpstr>
      <vt:lpstr>Calibri</vt:lpstr>
      <vt:lpstr>Calibri Light</vt:lpstr>
      <vt:lpstr>Lato</vt:lpstr>
      <vt:lpstr>Times New Roman</vt:lpstr>
      <vt:lpstr>Chủ đề Office</vt:lpstr>
      <vt:lpstr>1_Chủ đề Office</vt:lpstr>
      <vt:lpstr>Equation</vt:lpstr>
      <vt:lpstr>Optimal Coverage of a Known Arbitrary Environment</vt:lpstr>
      <vt:lpstr>*Ý tưởng</vt:lpstr>
      <vt:lpstr>*Bài toán CPP</vt:lpstr>
      <vt:lpstr>*Đồ thị Reeb</vt:lpstr>
      <vt:lpstr>*Thuật toán bao phủ</vt:lpstr>
      <vt:lpstr>*Thuật toán bao phủ</vt:lpstr>
      <vt:lpstr>*Thuật toán bao phủ</vt:lpstr>
      <vt:lpstr>*Kết luận và kết quả thực nghiệm</vt:lpstr>
      <vt:lpstr>Xây dựng đồ thị qua các điểm tới hạn</vt:lpstr>
      <vt:lpstr>Phân vùng map theo các cạnh đồ thị</vt:lpstr>
      <vt:lpstr>Mô hình hóa thành đồ thị dưới dạng hình và ma trận</vt:lpstr>
      <vt:lpstr>Các bước xây dựng chu trình euler</vt:lpstr>
      <vt:lpstr>Các bước xây dựng chu trình euler</vt:lpstr>
      <vt:lpstr>Các bước xây dựng chu trình euler</vt:lpstr>
      <vt:lpstr>Xây dựng đường đi </vt:lpstr>
      <vt:lpstr>Bản trình bày PowerPoint</vt:lpstr>
      <vt:lpstr>Bản trình bày PowerPoint</vt:lpstr>
      <vt:lpstr>Bản trình bày PowerPoint</vt:lpstr>
      <vt:lpstr>*Nhiệm vụ </vt:lpstr>
      <vt:lpstr>*Gộp những ô liền nhau </vt:lpstr>
      <vt:lpstr>*Gộp những ô liền nhau </vt:lpstr>
      <vt:lpstr>*Bài toán TSP (Người bán hàng du lịch) </vt:lpstr>
      <vt:lpstr>*Bài toán TSP (Người bán hàng du lịch) </vt:lpstr>
      <vt:lpstr>*Bài toán TSP (Người bán hàng du lịch) </vt:lpstr>
      <vt:lpstr>*Bài toán TSP (Người bán hàng du lịch) 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Coverage of a Known Arbitrary Environment</dc:title>
  <dc:creator>Hoang Duc Thanh 20204689</dc:creator>
  <cp:lastModifiedBy>Hoang Duc Thanh 20204689</cp:lastModifiedBy>
  <cp:revision>13</cp:revision>
  <dcterms:created xsi:type="dcterms:W3CDTF">2022-11-25T15:55:59Z</dcterms:created>
  <dcterms:modified xsi:type="dcterms:W3CDTF">2023-02-08T07:29:54Z</dcterms:modified>
</cp:coreProperties>
</file>