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68" r:id="rId14"/>
    <p:sldId id="270" r:id="rId15"/>
    <p:sldId id="271" r:id="rId16"/>
    <p:sldId id="272" r:id="rId17"/>
    <p:sldId id="26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3118C-221C-4C62-AF02-C048906F04DB}" v="24" dt="2022-11-27T10:57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Duc Thanh 20204689" userId="c574cfb4-c376-457a-8eea-e3eb4673d780" providerId="ADAL" clId="{EB03118C-221C-4C62-AF02-C048906F04DB}"/>
    <pc:docChg chg="undo custSel addSld modSld">
      <pc:chgData name="Hoang Duc Thanh 20204689" userId="c574cfb4-c376-457a-8eea-e3eb4673d780" providerId="ADAL" clId="{EB03118C-221C-4C62-AF02-C048906F04DB}" dt="2022-11-27T10:57:09.224" v="6673" actId="26606"/>
      <pc:docMkLst>
        <pc:docMk/>
      </pc:docMkLst>
      <pc:sldChg chg="addSp modSp mod">
        <pc:chgData name="Hoang Duc Thanh 20204689" userId="c574cfb4-c376-457a-8eea-e3eb4673d780" providerId="ADAL" clId="{EB03118C-221C-4C62-AF02-C048906F04DB}" dt="2022-11-25T16:27:08.597" v="6" actId="1076"/>
        <pc:sldMkLst>
          <pc:docMk/>
          <pc:sldMk cId="4071720435" sldId="256"/>
        </pc:sldMkLst>
        <pc:spChg chg="mod">
          <ac:chgData name="Hoang Duc Thanh 20204689" userId="c574cfb4-c376-457a-8eea-e3eb4673d780" providerId="ADAL" clId="{EB03118C-221C-4C62-AF02-C048906F04DB}" dt="2022-11-25T16:27:00.654" v="4" actId="1076"/>
          <ac:spMkLst>
            <pc:docMk/>
            <pc:sldMk cId="4071720435" sldId="256"/>
            <ac:spMk id="5" creationId="{E3C743E5-E8A2-BB1B-7CBF-9C21DC053CB8}"/>
          </ac:spMkLst>
        </pc:spChg>
        <pc:picChg chg="mod">
          <ac:chgData name="Hoang Duc Thanh 20204689" userId="c574cfb4-c376-457a-8eea-e3eb4673d780" providerId="ADAL" clId="{EB03118C-221C-4C62-AF02-C048906F04DB}" dt="2022-11-25T16:26:08.517" v="2" actId="14100"/>
          <ac:picMkLst>
            <pc:docMk/>
            <pc:sldMk cId="4071720435" sldId="256"/>
            <ac:picMk id="4" creationId="{8D3F4AC6-64CC-3757-88B7-7EC92F43E142}"/>
          </ac:picMkLst>
        </pc:picChg>
        <pc:picChg chg="add mod">
          <ac:chgData name="Hoang Duc Thanh 20204689" userId="c574cfb4-c376-457a-8eea-e3eb4673d780" providerId="ADAL" clId="{EB03118C-221C-4C62-AF02-C048906F04DB}" dt="2022-11-25T16:27:08.597" v="6" actId="1076"/>
          <ac:picMkLst>
            <pc:docMk/>
            <pc:sldMk cId="4071720435" sldId="256"/>
            <ac:picMk id="7" creationId="{F720AE5F-7A4B-C1FA-A99B-6BE1AAE6DD98}"/>
          </ac:picMkLst>
        </pc:picChg>
      </pc:sldChg>
      <pc:sldChg chg="addSp modSp mod">
        <pc:chgData name="Hoang Duc Thanh 20204689" userId="c574cfb4-c376-457a-8eea-e3eb4673d780" providerId="ADAL" clId="{EB03118C-221C-4C62-AF02-C048906F04DB}" dt="2022-11-27T10:36:26.940" v="5794" actId="20577"/>
        <pc:sldMkLst>
          <pc:docMk/>
          <pc:sldMk cId="565448211" sldId="257"/>
        </pc:sldMkLst>
        <pc:spChg chg="add mod">
          <ac:chgData name="Hoang Duc Thanh 20204689" userId="c574cfb4-c376-457a-8eea-e3eb4673d780" providerId="ADAL" clId="{EB03118C-221C-4C62-AF02-C048906F04DB}" dt="2022-11-27T08:23:48.734" v="616" actId="1076"/>
          <ac:spMkLst>
            <pc:docMk/>
            <pc:sldMk cId="565448211" sldId="257"/>
            <ac:spMk id="2" creationId="{BCFA39FD-C58C-F48F-2EE5-AE0F592AA17B}"/>
          </ac:spMkLst>
        </pc:spChg>
        <pc:spChg chg="mod">
          <ac:chgData name="Hoang Duc Thanh 20204689" userId="c574cfb4-c376-457a-8eea-e3eb4673d780" providerId="ADAL" clId="{EB03118C-221C-4C62-AF02-C048906F04DB}" dt="2022-11-27T10:36:26.940" v="5794" actId="20577"/>
          <ac:spMkLst>
            <pc:docMk/>
            <pc:sldMk cId="565448211" sldId="257"/>
            <ac:spMk id="11" creationId="{0A4C2C14-551D-3CD0-1553-15C4B8C3F00C}"/>
          </ac:spMkLst>
        </pc:spChg>
        <pc:picChg chg="add mod">
          <ac:chgData name="Hoang Duc Thanh 20204689" userId="c574cfb4-c376-457a-8eea-e3eb4673d780" providerId="ADAL" clId="{EB03118C-221C-4C62-AF02-C048906F04DB}" dt="2022-11-27T08:23:34.053" v="615" actId="1076"/>
          <ac:picMkLst>
            <pc:docMk/>
            <pc:sldMk cId="565448211" sldId="257"/>
            <ac:picMk id="5" creationId="{2998DF5B-BF38-F2B0-D723-5E36F78958D1}"/>
          </ac:picMkLst>
        </pc:picChg>
      </pc:sldChg>
      <pc:sldChg chg="addSp delSp modSp mod">
        <pc:chgData name="Hoang Duc Thanh 20204689" userId="c574cfb4-c376-457a-8eea-e3eb4673d780" providerId="ADAL" clId="{EB03118C-221C-4C62-AF02-C048906F04DB}" dt="2022-11-27T08:54:04.429" v="1818" actId="1076"/>
        <pc:sldMkLst>
          <pc:docMk/>
          <pc:sldMk cId="3714551856" sldId="258"/>
        </pc:sldMkLst>
        <pc:spChg chg="add del mod">
          <ac:chgData name="Hoang Duc Thanh 20204689" userId="c574cfb4-c376-457a-8eea-e3eb4673d780" providerId="ADAL" clId="{EB03118C-221C-4C62-AF02-C048906F04DB}" dt="2022-11-27T08:53:58.559" v="1817" actId="20577"/>
          <ac:spMkLst>
            <pc:docMk/>
            <pc:sldMk cId="3714551856" sldId="258"/>
            <ac:spMk id="2" creationId="{ED33239F-7261-7860-5469-CF1512B9DA6A}"/>
          </ac:spMkLst>
        </pc:spChg>
        <pc:spChg chg="mod">
          <ac:chgData name="Hoang Duc Thanh 20204689" userId="c574cfb4-c376-457a-8eea-e3eb4673d780" providerId="ADAL" clId="{EB03118C-221C-4C62-AF02-C048906F04DB}" dt="2022-11-27T08:24:27.273" v="637" actId="20577"/>
          <ac:spMkLst>
            <pc:docMk/>
            <pc:sldMk cId="3714551856" sldId="258"/>
            <ac:spMk id="11" creationId="{0A4C2C14-551D-3CD0-1553-15C4B8C3F00C}"/>
          </ac:spMkLst>
        </pc:spChg>
        <pc:graphicFrameChg chg="add del">
          <ac:chgData name="Hoang Duc Thanh 20204689" userId="c574cfb4-c376-457a-8eea-e3eb4673d780" providerId="ADAL" clId="{EB03118C-221C-4C62-AF02-C048906F04DB}" dt="2022-11-27T08:44:17.082" v="1660" actId="26606"/>
          <ac:graphicFrameMkLst>
            <pc:docMk/>
            <pc:sldMk cId="3714551856" sldId="258"/>
            <ac:graphicFrameMk id="15" creationId="{EC85A815-8AF8-24D1-DCA0-D60708B7F3A6}"/>
          </ac:graphicFrameMkLst>
        </pc:graphicFrameChg>
        <pc:graphicFrameChg chg="add del">
          <ac:chgData name="Hoang Duc Thanh 20204689" userId="c574cfb4-c376-457a-8eea-e3eb4673d780" providerId="ADAL" clId="{EB03118C-221C-4C62-AF02-C048906F04DB}" dt="2022-11-27T08:44:45.449" v="1662" actId="26606"/>
          <ac:graphicFrameMkLst>
            <pc:docMk/>
            <pc:sldMk cId="3714551856" sldId="258"/>
            <ac:graphicFrameMk id="17" creationId="{31F99A8C-D85F-86F6-CB30-B13110169049}"/>
          </ac:graphicFrameMkLst>
        </pc:graphicFrameChg>
        <pc:picChg chg="add del mod">
          <ac:chgData name="Hoang Duc Thanh 20204689" userId="c574cfb4-c376-457a-8eea-e3eb4673d780" providerId="ADAL" clId="{EB03118C-221C-4C62-AF02-C048906F04DB}" dt="2022-11-27T08:51:32.790" v="1674" actId="478"/>
          <ac:picMkLst>
            <pc:docMk/>
            <pc:sldMk cId="3714551856" sldId="258"/>
            <ac:picMk id="3" creationId="{0A1787B5-3601-B0F3-68A6-53897854C722}"/>
          </ac:picMkLst>
        </pc:picChg>
        <pc:picChg chg="add mod">
          <ac:chgData name="Hoang Duc Thanh 20204689" userId="c574cfb4-c376-457a-8eea-e3eb4673d780" providerId="ADAL" clId="{EB03118C-221C-4C62-AF02-C048906F04DB}" dt="2022-11-27T08:54:04.429" v="1818" actId="1076"/>
          <ac:picMkLst>
            <pc:docMk/>
            <pc:sldMk cId="3714551856" sldId="258"/>
            <ac:picMk id="5" creationId="{18291D88-EDA2-D212-1560-F1387C5939B8}"/>
          </ac:picMkLst>
        </pc:picChg>
      </pc:sldChg>
      <pc:sldChg chg="addSp delSp modSp mod">
        <pc:chgData name="Hoang Duc Thanh 20204689" userId="c574cfb4-c376-457a-8eea-e3eb4673d780" providerId="ADAL" clId="{EB03118C-221C-4C62-AF02-C048906F04DB}" dt="2022-11-27T09:28:58.506" v="2997" actId="14100"/>
        <pc:sldMkLst>
          <pc:docMk/>
          <pc:sldMk cId="1569661317" sldId="259"/>
        </pc:sldMkLst>
        <pc:spChg chg="add mod">
          <ac:chgData name="Hoang Duc Thanh 20204689" userId="c574cfb4-c376-457a-8eea-e3eb4673d780" providerId="ADAL" clId="{EB03118C-221C-4C62-AF02-C048906F04DB}" dt="2022-11-27T09:28:46.875" v="2995" actId="20577"/>
          <ac:spMkLst>
            <pc:docMk/>
            <pc:sldMk cId="1569661317" sldId="259"/>
            <ac:spMk id="2" creationId="{E98790F9-F0F5-14B7-47AA-C6EAA2F76E4D}"/>
          </ac:spMkLst>
        </pc:spChg>
        <pc:spChg chg="mod">
          <ac:chgData name="Hoang Duc Thanh 20204689" userId="c574cfb4-c376-457a-8eea-e3eb4673d780" providerId="ADAL" clId="{EB03118C-221C-4C62-AF02-C048906F04DB}" dt="2022-11-27T08:56:16.137" v="1857" actId="20577"/>
          <ac:spMkLst>
            <pc:docMk/>
            <pc:sldMk cId="1569661317" sldId="259"/>
            <ac:spMk id="11" creationId="{0A4C2C14-551D-3CD0-1553-15C4B8C3F00C}"/>
          </ac:spMkLst>
        </pc:spChg>
        <pc:spChg chg="add mod">
          <ac:chgData name="Hoang Duc Thanh 20204689" userId="c574cfb4-c376-457a-8eea-e3eb4673d780" providerId="ADAL" clId="{EB03118C-221C-4C62-AF02-C048906F04DB}" dt="2022-11-27T09:28:58.506" v="2997" actId="14100"/>
          <ac:spMkLst>
            <pc:docMk/>
            <pc:sldMk cId="1569661317" sldId="259"/>
            <ac:spMk id="41" creationId="{5FD27E67-7F89-3255-24EA-0EB0F8F6C093}"/>
          </ac:spMkLst>
        </pc:spChg>
        <pc:spChg chg="add mod">
          <ac:chgData name="Hoang Duc Thanh 20204689" userId="c574cfb4-c376-457a-8eea-e3eb4673d780" providerId="ADAL" clId="{EB03118C-221C-4C62-AF02-C048906F04DB}" dt="2022-11-27T09:21:32.884" v="2979" actId="404"/>
          <ac:spMkLst>
            <pc:docMk/>
            <pc:sldMk cId="1569661317" sldId="259"/>
            <ac:spMk id="42" creationId="{5BBD1861-28A1-AC1D-F34A-7E9457781AF5}"/>
          </ac:spMkLst>
        </pc:spChg>
        <pc:grpChg chg="mod">
          <ac:chgData name="Hoang Duc Thanh 20204689" userId="c574cfb4-c376-457a-8eea-e3eb4673d780" providerId="ADAL" clId="{EB03118C-221C-4C62-AF02-C048906F04DB}" dt="2022-11-27T09:07:43.898" v="2258"/>
          <ac:grpSpMkLst>
            <pc:docMk/>
            <pc:sldMk cId="1569661317" sldId="259"/>
            <ac:grpSpMk id="8" creationId="{E2B8B1D0-FE1B-F71A-211D-0DFAEAD048EC}"/>
          </ac:grpSpMkLst>
        </pc:grpChg>
        <pc:picChg chg="add mod">
          <ac:chgData name="Hoang Duc Thanh 20204689" userId="c574cfb4-c376-457a-8eea-e3eb4673d780" providerId="ADAL" clId="{EB03118C-221C-4C62-AF02-C048906F04DB}" dt="2022-11-27T09:15:00.531" v="2778" actId="1076"/>
          <ac:picMkLst>
            <pc:docMk/>
            <pc:sldMk cId="1569661317" sldId="259"/>
            <ac:picMk id="3" creationId="{500F1DCA-4A7E-C7D7-2B4F-35955AD86208}"/>
          </ac:picMkLst>
        </pc:picChg>
        <pc:picChg chg="add mod">
          <ac:chgData name="Hoang Duc Thanh 20204689" userId="c574cfb4-c376-457a-8eea-e3eb4673d780" providerId="ADAL" clId="{EB03118C-221C-4C62-AF02-C048906F04DB}" dt="2022-11-27T09:27:27.086" v="2983" actId="1076"/>
          <ac:picMkLst>
            <pc:docMk/>
            <pc:sldMk cId="1569661317" sldId="259"/>
            <ac:picMk id="43" creationId="{1CBE31A4-05C0-892D-6C0B-A52D9E2AE578}"/>
          </ac:picMkLst>
        </pc:picChg>
        <pc:inkChg chg="add del mod">
          <ac:chgData name="Hoang Duc Thanh 20204689" userId="c574cfb4-c376-457a-8eea-e3eb4673d780" providerId="ADAL" clId="{EB03118C-221C-4C62-AF02-C048906F04DB}" dt="2022-11-27T09:07:44.756" v="2259" actId="9405"/>
          <ac:inkMkLst>
            <pc:docMk/>
            <pc:sldMk cId="1569661317" sldId="259"/>
            <ac:inkMk id="5" creationId="{8AB09E9D-5F06-8192-980E-3419A74C527B}"/>
          </ac:inkMkLst>
        </pc:inkChg>
        <pc:inkChg chg="add del mod">
          <ac:chgData name="Hoang Duc Thanh 20204689" userId="c574cfb4-c376-457a-8eea-e3eb4673d780" providerId="ADAL" clId="{EB03118C-221C-4C62-AF02-C048906F04DB}" dt="2022-11-27T09:07:43.898" v="2258"/>
          <ac:inkMkLst>
            <pc:docMk/>
            <pc:sldMk cId="1569661317" sldId="259"/>
            <ac:inkMk id="7" creationId="{E7A5F919-A77E-B292-508A-6072E555E324}"/>
          </ac:inkMkLst>
        </pc:inkChg>
        <pc:inkChg chg="add mod">
          <ac:chgData name="Hoang Duc Thanh 20204689" userId="c574cfb4-c376-457a-8eea-e3eb4673d780" providerId="ADAL" clId="{EB03118C-221C-4C62-AF02-C048906F04DB}" dt="2022-11-27T09:15:31.791" v="2784" actId="1076"/>
          <ac:inkMkLst>
            <pc:docMk/>
            <pc:sldMk cId="1569661317" sldId="259"/>
            <ac:inkMk id="9" creationId="{DA73FD7A-3676-B447-6A9C-5F6ADB520449}"/>
          </ac:inkMkLst>
        </pc:inkChg>
        <pc:inkChg chg="add mod">
          <ac:chgData name="Hoang Duc Thanh 20204689" userId="c574cfb4-c376-457a-8eea-e3eb4673d780" providerId="ADAL" clId="{EB03118C-221C-4C62-AF02-C048906F04DB}" dt="2022-11-27T09:15:36.166" v="2785" actId="1076"/>
          <ac:inkMkLst>
            <pc:docMk/>
            <pc:sldMk cId="1569661317" sldId="259"/>
            <ac:inkMk id="12" creationId="{557562C9-5A5D-72F1-9A25-AEC633ACD457}"/>
          </ac:inkMkLst>
        </pc:inkChg>
        <pc:inkChg chg="add mod">
          <ac:chgData name="Hoang Duc Thanh 20204689" userId="c574cfb4-c376-457a-8eea-e3eb4673d780" providerId="ADAL" clId="{EB03118C-221C-4C62-AF02-C048906F04DB}" dt="2022-11-27T09:15:43.814" v="2786" actId="1076"/>
          <ac:inkMkLst>
            <pc:docMk/>
            <pc:sldMk cId="1569661317" sldId="259"/>
            <ac:inkMk id="14" creationId="{90007326-7781-6023-EAB1-F9699AFB2B31}"/>
          </ac:inkMkLst>
        </pc:inkChg>
        <pc:inkChg chg="add mod">
          <ac:chgData name="Hoang Duc Thanh 20204689" userId="c574cfb4-c376-457a-8eea-e3eb4673d780" providerId="ADAL" clId="{EB03118C-221C-4C62-AF02-C048906F04DB}" dt="2022-11-27T09:15:27.585" v="2783" actId="1076"/>
          <ac:inkMkLst>
            <pc:docMk/>
            <pc:sldMk cId="1569661317" sldId="259"/>
            <ac:inkMk id="15" creationId="{CC042F25-55CF-7D10-FC48-EB5F5490AC8E}"/>
          </ac:inkMkLst>
        </pc:inkChg>
        <pc:inkChg chg="add mod">
          <ac:chgData name="Hoang Duc Thanh 20204689" userId="c574cfb4-c376-457a-8eea-e3eb4673d780" providerId="ADAL" clId="{EB03118C-221C-4C62-AF02-C048906F04DB}" dt="2022-11-27T09:15:48.083" v="2787" actId="1076"/>
          <ac:inkMkLst>
            <pc:docMk/>
            <pc:sldMk cId="1569661317" sldId="259"/>
            <ac:inkMk id="16" creationId="{3924D71C-E90A-6541-610E-77547B0FABFE}"/>
          </ac:inkMkLst>
        </pc:inkChg>
        <pc:inkChg chg="add mod">
          <ac:chgData name="Hoang Duc Thanh 20204689" userId="c574cfb4-c376-457a-8eea-e3eb4673d780" providerId="ADAL" clId="{EB03118C-221C-4C62-AF02-C048906F04DB}" dt="2022-11-27T09:15:51.853" v="2788" actId="1076"/>
          <ac:inkMkLst>
            <pc:docMk/>
            <pc:sldMk cId="1569661317" sldId="259"/>
            <ac:inkMk id="17" creationId="{855C6363-3BD3-116C-53B2-97955E21C47C}"/>
          </ac:inkMkLst>
        </pc:inkChg>
        <pc:inkChg chg="add mod">
          <ac:chgData name="Hoang Duc Thanh 20204689" userId="c574cfb4-c376-457a-8eea-e3eb4673d780" providerId="ADAL" clId="{EB03118C-221C-4C62-AF02-C048906F04DB}" dt="2022-11-27T09:18:41.714" v="2811" actId="1076"/>
          <ac:inkMkLst>
            <pc:docMk/>
            <pc:sldMk cId="1569661317" sldId="259"/>
            <ac:inkMk id="18" creationId="{D787DF51-9762-9DEB-9448-72B06F1CEB73}"/>
          </ac:inkMkLst>
        </pc:inkChg>
        <pc:inkChg chg="add mod">
          <ac:chgData name="Hoang Duc Thanh 20204689" userId="c574cfb4-c376-457a-8eea-e3eb4673d780" providerId="ADAL" clId="{EB03118C-221C-4C62-AF02-C048906F04DB}" dt="2022-11-27T09:15:55.752" v="2789" actId="1076"/>
          <ac:inkMkLst>
            <pc:docMk/>
            <pc:sldMk cId="1569661317" sldId="259"/>
            <ac:inkMk id="19" creationId="{4715F429-E57F-F085-0619-FEC68260A084}"/>
          </ac:inkMkLst>
        </pc:inkChg>
        <pc:inkChg chg="add mod">
          <ac:chgData name="Hoang Duc Thanh 20204689" userId="c574cfb4-c376-457a-8eea-e3eb4673d780" providerId="ADAL" clId="{EB03118C-221C-4C62-AF02-C048906F04DB}" dt="2022-11-27T09:17:12.391" v="2794" actId="1076"/>
          <ac:inkMkLst>
            <pc:docMk/>
            <pc:sldMk cId="1569661317" sldId="259"/>
            <ac:inkMk id="20" creationId="{BEF4E5A3-DFFA-D695-6C13-F23260808722}"/>
          </ac:inkMkLst>
        </pc:inkChg>
        <pc:inkChg chg="add mod">
          <ac:chgData name="Hoang Duc Thanh 20204689" userId="c574cfb4-c376-457a-8eea-e3eb4673d780" providerId="ADAL" clId="{EB03118C-221C-4C62-AF02-C048906F04DB}" dt="2022-11-27T09:16:00.012" v="2790" actId="1076"/>
          <ac:inkMkLst>
            <pc:docMk/>
            <pc:sldMk cId="1569661317" sldId="259"/>
            <ac:inkMk id="21" creationId="{3A43997B-7B6E-0D81-4BFF-67D4F414C5DF}"/>
          </ac:inkMkLst>
        </pc:inkChg>
        <pc:inkChg chg="add mod">
          <ac:chgData name="Hoang Duc Thanh 20204689" userId="c574cfb4-c376-457a-8eea-e3eb4673d780" providerId="ADAL" clId="{EB03118C-221C-4C62-AF02-C048906F04DB}" dt="2022-11-27T09:17:08.742" v="2793" actId="1076"/>
          <ac:inkMkLst>
            <pc:docMk/>
            <pc:sldMk cId="1569661317" sldId="259"/>
            <ac:inkMk id="22" creationId="{25BA4953-89B6-C0AC-A619-043ADD4DE7B2}"/>
          </ac:inkMkLst>
        </pc:inkChg>
        <pc:inkChg chg="add mod">
          <ac:chgData name="Hoang Duc Thanh 20204689" userId="c574cfb4-c376-457a-8eea-e3eb4673d780" providerId="ADAL" clId="{EB03118C-221C-4C62-AF02-C048906F04DB}" dt="2022-11-27T09:18:12.901" v="2805" actId="1076"/>
          <ac:inkMkLst>
            <pc:docMk/>
            <pc:sldMk cId="1569661317" sldId="259"/>
            <ac:inkMk id="23" creationId="{6DED6EBA-A987-D45E-65AD-7FD8777A0ED9}"/>
          </ac:inkMkLst>
        </pc:inkChg>
        <pc:inkChg chg="add mod">
          <ac:chgData name="Hoang Duc Thanh 20204689" userId="c574cfb4-c376-457a-8eea-e3eb4673d780" providerId="ADAL" clId="{EB03118C-221C-4C62-AF02-C048906F04DB}" dt="2022-11-27T09:18:04.803" v="2803" actId="1076"/>
          <ac:inkMkLst>
            <pc:docMk/>
            <pc:sldMk cId="1569661317" sldId="259"/>
            <ac:inkMk id="24" creationId="{9A27A3CE-F85D-C51D-0A40-0CAA7153299D}"/>
          </ac:inkMkLst>
        </pc:inkChg>
        <pc:inkChg chg="add mod">
          <ac:chgData name="Hoang Duc Thanh 20204689" userId="c574cfb4-c376-457a-8eea-e3eb4673d780" providerId="ADAL" clId="{EB03118C-221C-4C62-AF02-C048906F04DB}" dt="2022-11-27T09:18:26.371" v="2808" actId="1076"/>
          <ac:inkMkLst>
            <pc:docMk/>
            <pc:sldMk cId="1569661317" sldId="259"/>
            <ac:inkMk id="25" creationId="{61C92794-6A01-D67F-E88E-778BB04DEC36}"/>
          </ac:inkMkLst>
        </pc:inkChg>
        <pc:inkChg chg="add mod">
          <ac:chgData name="Hoang Duc Thanh 20204689" userId="c574cfb4-c376-457a-8eea-e3eb4673d780" providerId="ADAL" clId="{EB03118C-221C-4C62-AF02-C048906F04DB}" dt="2022-11-27T09:18:09.885" v="2804" actId="1076"/>
          <ac:inkMkLst>
            <pc:docMk/>
            <pc:sldMk cId="1569661317" sldId="259"/>
            <ac:inkMk id="26" creationId="{9F89C5E5-B2D2-E9CF-883B-DEDF89E7CD86}"/>
          </ac:inkMkLst>
        </pc:inkChg>
        <pc:inkChg chg="add mod">
          <ac:chgData name="Hoang Duc Thanh 20204689" userId="c574cfb4-c376-457a-8eea-e3eb4673d780" providerId="ADAL" clId="{EB03118C-221C-4C62-AF02-C048906F04DB}" dt="2022-11-27T09:18:34.093" v="2810" actId="1076"/>
          <ac:inkMkLst>
            <pc:docMk/>
            <pc:sldMk cId="1569661317" sldId="259"/>
            <ac:inkMk id="27" creationId="{6086E44E-833E-6141-45F3-BA4FE7888E34}"/>
          </ac:inkMkLst>
        </pc:inkChg>
        <pc:inkChg chg="add mod">
          <ac:chgData name="Hoang Duc Thanh 20204689" userId="c574cfb4-c376-457a-8eea-e3eb4673d780" providerId="ADAL" clId="{EB03118C-221C-4C62-AF02-C048906F04DB}" dt="2022-11-27T09:18:22.912" v="2807" actId="1076"/>
          <ac:inkMkLst>
            <pc:docMk/>
            <pc:sldMk cId="1569661317" sldId="259"/>
            <ac:inkMk id="28" creationId="{682936EC-9FFF-A867-EA0C-E6E8F10384F3}"/>
          </ac:inkMkLst>
        </pc:inkChg>
        <pc:inkChg chg="add mod">
          <ac:chgData name="Hoang Duc Thanh 20204689" userId="c574cfb4-c376-457a-8eea-e3eb4673d780" providerId="ADAL" clId="{EB03118C-221C-4C62-AF02-C048906F04DB}" dt="2022-11-27T09:18:52.914" v="2813" actId="1076"/>
          <ac:inkMkLst>
            <pc:docMk/>
            <pc:sldMk cId="1569661317" sldId="259"/>
            <ac:inkMk id="29" creationId="{D59E1932-3C22-F9AC-06FF-6415A59D13F9}"/>
          </ac:inkMkLst>
        </pc:inkChg>
        <pc:inkChg chg="add mod">
          <ac:chgData name="Hoang Duc Thanh 20204689" userId="c574cfb4-c376-457a-8eea-e3eb4673d780" providerId="ADAL" clId="{EB03118C-221C-4C62-AF02-C048906F04DB}" dt="2022-11-27T09:18:48.414" v="2812" actId="1076"/>
          <ac:inkMkLst>
            <pc:docMk/>
            <pc:sldMk cId="1569661317" sldId="259"/>
            <ac:inkMk id="30" creationId="{F5F113F8-66B3-9AF5-A3CA-6EC320DDAEE8}"/>
          </ac:inkMkLst>
        </pc:inkChg>
        <pc:inkChg chg="add mod">
          <ac:chgData name="Hoang Duc Thanh 20204689" userId="c574cfb4-c376-457a-8eea-e3eb4673d780" providerId="ADAL" clId="{EB03118C-221C-4C62-AF02-C048906F04DB}" dt="2022-11-27T09:18:30.286" v="2809" actId="1076"/>
          <ac:inkMkLst>
            <pc:docMk/>
            <pc:sldMk cId="1569661317" sldId="259"/>
            <ac:inkMk id="31" creationId="{E0660030-F7BC-C056-EC43-0E889E0F384A}"/>
          </ac:inkMkLst>
        </pc:inkChg>
        <pc:inkChg chg="add mod">
          <ac:chgData name="Hoang Duc Thanh 20204689" userId="c574cfb4-c376-457a-8eea-e3eb4673d780" providerId="ADAL" clId="{EB03118C-221C-4C62-AF02-C048906F04DB}" dt="2022-11-27T09:18:18.143" v="2806" actId="1076"/>
          <ac:inkMkLst>
            <pc:docMk/>
            <pc:sldMk cId="1569661317" sldId="259"/>
            <ac:inkMk id="32" creationId="{BBD432FA-C025-F374-43B6-98E5775114AE}"/>
          </ac:inkMkLst>
        </pc:inkChg>
        <pc:inkChg chg="add mod">
          <ac:chgData name="Hoang Duc Thanh 20204689" userId="c574cfb4-c376-457a-8eea-e3eb4673d780" providerId="ADAL" clId="{EB03118C-221C-4C62-AF02-C048906F04DB}" dt="2022-11-27T09:18:01.203" v="2802" actId="1076"/>
          <ac:inkMkLst>
            <pc:docMk/>
            <pc:sldMk cId="1569661317" sldId="259"/>
            <ac:inkMk id="33" creationId="{946804E0-BC5A-8970-DCF0-7DB29E9CD6F7}"/>
          </ac:inkMkLst>
        </pc:inkChg>
        <pc:inkChg chg="add mod">
          <ac:chgData name="Hoang Duc Thanh 20204689" userId="c574cfb4-c376-457a-8eea-e3eb4673d780" providerId="ADAL" clId="{EB03118C-221C-4C62-AF02-C048906F04DB}" dt="2022-11-27T09:17:52.631" v="2800" actId="1076"/>
          <ac:inkMkLst>
            <pc:docMk/>
            <pc:sldMk cId="1569661317" sldId="259"/>
            <ac:inkMk id="34" creationId="{3C8797C1-54CD-1A97-A15B-C98F538BD613}"/>
          </ac:inkMkLst>
        </pc:inkChg>
        <pc:inkChg chg="add mod">
          <ac:chgData name="Hoang Duc Thanh 20204689" userId="c574cfb4-c376-457a-8eea-e3eb4673d780" providerId="ADAL" clId="{EB03118C-221C-4C62-AF02-C048906F04DB}" dt="2022-11-27T09:17:45.524" v="2799" actId="1076"/>
          <ac:inkMkLst>
            <pc:docMk/>
            <pc:sldMk cId="1569661317" sldId="259"/>
            <ac:inkMk id="35" creationId="{9C4443CB-3D80-63D3-CFC0-986A58434706}"/>
          </ac:inkMkLst>
        </pc:inkChg>
        <pc:inkChg chg="add mod">
          <ac:chgData name="Hoang Duc Thanh 20204689" userId="c574cfb4-c376-457a-8eea-e3eb4673d780" providerId="ADAL" clId="{EB03118C-221C-4C62-AF02-C048906F04DB}" dt="2022-11-27T09:17:37.821" v="2798" actId="1076"/>
          <ac:inkMkLst>
            <pc:docMk/>
            <pc:sldMk cId="1569661317" sldId="259"/>
            <ac:inkMk id="36" creationId="{2DE24812-2E54-8F72-2E7E-1911725B291C}"/>
          </ac:inkMkLst>
        </pc:inkChg>
        <pc:inkChg chg="add mod">
          <ac:chgData name="Hoang Duc Thanh 20204689" userId="c574cfb4-c376-457a-8eea-e3eb4673d780" providerId="ADAL" clId="{EB03118C-221C-4C62-AF02-C048906F04DB}" dt="2022-11-27T09:17:18.451" v="2795" actId="1076"/>
          <ac:inkMkLst>
            <pc:docMk/>
            <pc:sldMk cId="1569661317" sldId="259"/>
            <ac:inkMk id="37" creationId="{990E5E23-4337-890C-DEBB-7DE94DC0452A}"/>
          </ac:inkMkLst>
        </pc:inkChg>
        <pc:inkChg chg="add del">
          <ac:chgData name="Hoang Duc Thanh 20204689" userId="c574cfb4-c376-457a-8eea-e3eb4673d780" providerId="ADAL" clId="{EB03118C-221C-4C62-AF02-C048906F04DB}" dt="2022-11-27T09:08:45.523" v="2287" actId="9405"/>
          <ac:inkMkLst>
            <pc:docMk/>
            <pc:sldMk cId="1569661317" sldId="259"/>
            <ac:inkMk id="38" creationId="{96FB2BEA-D815-7A0D-352B-4F78B330BE63}"/>
          </ac:inkMkLst>
        </pc:inkChg>
        <pc:inkChg chg="add mod">
          <ac:chgData name="Hoang Duc Thanh 20204689" userId="c574cfb4-c376-457a-8eea-e3eb4673d780" providerId="ADAL" clId="{EB03118C-221C-4C62-AF02-C048906F04DB}" dt="2022-11-27T09:17:29.731" v="2797" actId="1076"/>
          <ac:inkMkLst>
            <pc:docMk/>
            <pc:sldMk cId="1569661317" sldId="259"/>
            <ac:inkMk id="39" creationId="{A080E8B5-B7D3-E11B-DCE0-ED6CD7EE6983}"/>
          </ac:inkMkLst>
        </pc:inkChg>
        <pc:inkChg chg="add del">
          <ac:chgData name="Hoang Duc Thanh 20204689" userId="c574cfb4-c376-457a-8eea-e3eb4673d780" providerId="ADAL" clId="{EB03118C-221C-4C62-AF02-C048906F04DB}" dt="2022-11-27T09:08:53.443" v="2290" actId="9405"/>
          <ac:inkMkLst>
            <pc:docMk/>
            <pc:sldMk cId="1569661317" sldId="259"/>
            <ac:inkMk id="40" creationId="{1B277E37-5312-AE12-D559-EDFE00C2DD86}"/>
          </ac:inkMkLst>
        </pc:inkChg>
      </pc:sldChg>
      <pc:sldChg chg="addSp modSp mod">
        <pc:chgData name="Hoang Duc Thanh 20204689" userId="c574cfb4-c376-457a-8eea-e3eb4673d780" providerId="ADAL" clId="{EB03118C-221C-4C62-AF02-C048906F04DB}" dt="2022-11-27T09:49:36.353" v="3777" actId="207"/>
        <pc:sldMkLst>
          <pc:docMk/>
          <pc:sldMk cId="1491278415" sldId="260"/>
        </pc:sldMkLst>
        <pc:spChg chg="add mod">
          <ac:chgData name="Hoang Duc Thanh 20204689" userId="c574cfb4-c376-457a-8eea-e3eb4673d780" providerId="ADAL" clId="{EB03118C-221C-4C62-AF02-C048906F04DB}" dt="2022-11-27T09:49:36.353" v="3777" actId="207"/>
          <ac:spMkLst>
            <pc:docMk/>
            <pc:sldMk cId="1491278415" sldId="260"/>
            <ac:spMk id="2" creationId="{10B89067-6A63-1263-E240-335F419A33B7}"/>
          </ac:spMkLst>
        </pc:spChg>
        <pc:spChg chg="mod">
          <ac:chgData name="Hoang Duc Thanh 20204689" userId="c574cfb4-c376-457a-8eea-e3eb4673d780" providerId="ADAL" clId="{EB03118C-221C-4C62-AF02-C048906F04DB}" dt="2022-11-27T09:33:29.469" v="3026" actId="20577"/>
          <ac:spMkLst>
            <pc:docMk/>
            <pc:sldMk cId="1491278415" sldId="260"/>
            <ac:spMk id="11" creationId="{0A4C2C14-551D-3CD0-1553-15C4B8C3F00C}"/>
          </ac:spMkLst>
        </pc:spChg>
      </pc:sldChg>
      <pc:sldChg chg="addSp modSp mod">
        <pc:chgData name="Hoang Duc Thanh 20204689" userId="c574cfb4-c376-457a-8eea-e3eb4673d780" providerId="ADAL" clId="{EB03118C-221C-4C62-AF02-C048906F04DB}" dt="2022-11-27T10:18:54.433" v="5245" actId="207"/>
        <pc:sldMkLst>
          <pc:docMk/>
          <pc:sldMk cId="1888237876" sldId="261"/>
        </pc:sldMkLst>
        <pc:spChg chg="add mod">
          <ac:chgData name="Hoang Duc Thanh 20204689" userId="c574cfb4-c376-457a-8eea-e3eb4673d780" providerId="ADAL" clId="{EB03118C-221C-4C62-AF02-C048906F04DB}" dt="2022-11-27T10:18:54.433" v="5245" actId="207"/>
          <ac:spMkLst>
            <pc:docMk/>
            <pc:sldMk cId="1888237876" sldId="261"/>
            <ac:spMk id="2" creationId="{2DCD310E-B4BB-D48C-EDAB-E5C0A350EA4B}"/>
          </ac:spMkLst>
        </pc:spChg>
        <pc:spChg chg="mod">
          <ac:chgData name="Hoang Duc Thanh 20204689" userId="c574cfb4-c376-457a-8eea-e3eb4673d780" providerId="ADAL" clId="{EB03118C-221C-4C62-AF02-C048906F04DB}" dt="2022-11-27T09:49:50.629" v="3806" actId="20577"/>
          <ac:spMkLst>
            <pc:docMk/>
            <pc:sldMk cId="1888237876" sldId="261"/>
            <ac:spMk id="11" creationId="{0A4C2C14-551D-3CD0-1553-15C4B8C3F00C}"/>
          </ac:spMkLst>
        </pc:spChg>
        <pc:graphicFrameChg chg="add mod">
          <ac:chgData name="Hoang Duc Thanh 20204689" userId="c574cfb4-c376-457a-8eea-e3eb4673d780" providerId="ADAL" clId="{EB03118C-221C-4C62-AF02-C048906F04DB}" dt="2022-11-27T10:12:23.597" v="4913"/>
          <ac:graphicFrameMkLst>
            <pc:docMk/>
            <pc:sldMk cId="1888237876" sldId="261"/>
            <ac:graphicFrameMk id="7" creationId="{B4E3FBC6-95C5-0D83-A711-B9F903E56F8C}"/>
          </ac:graphicFrameMkLst>
        </pc:graphicFrameChg>
        <pc:picChg chg="add mod">
          <ac:chgData name="Hoang Duc Thanh 20204689" userId="c574cfb4-c376-457a-8eea-e3eb4673d780" providerId="ADAL" clId="{EB03118C-221C-4C62-AF02-C048906F04DB}" dt="2022-11-27T09:58:48.142" v="4615" actId="1076"/>
          <ac:picMkLst>
            <pc:docMk/>
            <pc:sldMk cId="1888237876" sldId="261"/>
            <ac:picMk id="3" creationId="{7369FF29-FED5-D639-0C70-CA0FF8CB34A2}"/>
          </ac:picMkLst>
        </pc:picChg>
        <pc:picChg chg="add mod">
          <ac:chgData name="Hoang Duc Thanh 20204689" userId="c574cfb4-c376-457a-8eea-e3eb4673d780" providerId="ADAL" clId="{EB03118C-221C-4C62-AF02-C048906F04DB}" dt="2022-11-27T09:59:06.774" v="4617" actId="1076"/>
          <ac:picMkLst>
            <pc:docMk/>
            <pc:sldMk cId="1888237876" sldId="261"/>
            <ac:picMk id="5" creationId="{7357ED42-03A9-4DBD-4773-2BE1E0F5BA26}"/>
          </ac:picMkLst>
        </pc:picChg>
      </pc:sldChg>
      <pc:sldChg chg="addSp delSp modSp add mod">
        <pc:chgData name="Hoang Duc Thanh 20204689" userId="c574cfb4-c376-457a-8eea-e3eb4673d780" providerId="ADAL" clId="{EB03118C-221C-4C62-AF02-C048906F04DB}" dt="2022-11-27T10:27:46.064" v="5737" actId="20577"/>
        <pc:sldMkLst>
          <pc:docMk/>
          <pc:sldMk cId="2605014392" sldId="262"/>
        </pc:sldMkLst>
        <pc:spChg chg="mod">
          <ac:chgData name="Hoang Duc Thanh 20204689" userId="c574cfb4-c376-457a-8eea-e3eb4673d780" providerId="ADAL" clId="{EB03118C-221C-4C62-AF02-C048906F04DB}" dt="2022-11-27T10:27:46.064" v="5737" actId="20577"/>
          <ac:spMkLst>
            <pc:docMk/>
            <pc:sldMk cId="2605014392" sldId="262"/>
            <ac:spMk id="2" creationId="{2DCD310E-B4BB-D48C-EDAB-E5C0A350EA4B}"/>
          </ac:spMkLst>
        </pc:spChg>
        <pc:spChg chg="add mod">
          <ac:chgData name="Hoang Duc Thanh 20204689" userId="c574cfb4-c376-457a-8eea-e3eb4673d780" providerId="ADAL" clId="{EB03118C-221C-4C62-AF02-C048906F04DB}" dt="2022-11-27T10:27:43.296" v="5736" actId="1076"/>
          <ac:spMkLst>
            <pc:docMk/>
            <pc:sldMk cId="2605014392" sldId="262"/>
            <ac:spMk id="9" creationId="{385DDB3E-0718-C299-51BC-22A43700CEC8}"/>
          </ac:spMkLst>
        </pc:spChg>
        <pc:picChg chg="add del">
          <ac:chgData name="Hoang Duc Thanh 20204689" userId="c574cfb4-c376-457a-8eea-e3eb4673d780" providerId="ADAL" clId="{EB03118C-221C-4C62-AF02-C048906F04DB}" dt="2022-11-27T10:19:59.515" v="5250" actId="478"/>
          <ac:picMkLst>
            <pc:docMk/>
            <pc:sldMk cId="2605014392" sldId="262"/>
            <ac:picMk id="3" creationId="{7369FF29-FED5-D639-0C70-CA0FF8CB34A2}"/>
          </ac:picMkLst>
        </pc:picChg>
        <pc:picChg chg="add del">
          <ac:chgData name="Hoang Duc Thanh 20204689" userId="c574cfb4-c376-457a-8eea-e3eb4673d780" providerId="ADAL" clId="{EB03118C-221C-4C62-AF02-C048906F04DB}" dt="2022-11-27T10:19:59.715" v="5251" actId="478"/>
          <ac:picMkLst>
            <pc:docMk/>
            <pc:sldMk cId="2605014392" sldId="262"/>
            <ac:picMk id="5" creationId="{7357ED42-03A9-4DBD-4773-2BE1E0F5BA26}"/>
          </ac:picMkLst>
        </pc:picChg>
        <pc:picChg chg="add mod">
          <ac:chgData name="Hoang Duc Thanh 20204689" userId="c574cfb4-c376-457a-8eea-e3eb4673d780" providerId="ADAL" clId="{EB03118C-221C-4C62-AF02-C048906F04DB}" dt="2022-11-27T10:23:31.162" v="5259" actId="1076"/>
          <ac:picMkLst>
            <pc:docMk/>
            <pc:sldMk cId="2605014392" sldId="262"/>
            <ac:picMk id="8" creationId="{16BC6089-953F-85AA-9EC5-023844D714B6}"/>
          </ac:picMkLst>
        </pc:picChg>
      </pc:sldChg>
      <pc:sldChg chg="addSp delSp modSp add mod">
        <pc:chgData name="Hoang Duc Thanh 20204689" userId="c574cfb4-c376-457a-8eea-e3eb4673d780" providerId="ADAL" clId="{EB03118C-221C-4C62-AF02-C048906F04DB}" dt="2022-11-27T10:56:15.194" v="6668" actId="1076"/>
        <pc:sldMkLst>
          <pc:docMk/>
          <pc:sldMk cId="3338670274" sldId="263"/>
        </pc:sldMkLst>
        <pc:spChg chg="del mod">
          <ac:chgData name="Hoang Duc Thanh 20204689" userId="c574cfb4-c376-457a-8eea-e3eb4673d780" providerId="ADAL" clId="{EB03118C-221C-4C62-AF02-C048906F04DB}" dt="2022-11-27T10:35:58.559" v="5745" actId="478"/>
          <ac:spMkLst>
            <pc:docMk/>
            <pc:sldMk cId="3338670274" sldId="263"/>
            <ac:spMk id="2" creationId="{2DCD310E-B4BB-D48C-EDAB-E5C0A350EA4B}"/>
          </ac:spMkLst>
        </pc:spChg>
        <pc:spChg chg="del">
          <ac:chgData name="Hoang Duc Thanh 20204689" userId="c574cfb4-c376-457a-8eea-e3eb4673d780" providerId="ADAL" clId="{EB03118C-221C-4C62-AF02-C048906F04DB}" dt="2022-11-27T10:36:02.548" v="5747" actId="478"/>
          <ac:spMkLst>
            <pc:docMk/>
            <pc:sldMk cId="3338670274" sldId="263"/>
            <ac:spMk id="9" creationId="{385DDB3E-0718-C299-51BC-22A43700CEC8}"/>
          </ac:spMkLst>
        </pc:spChg>
        <pc:spChg chg="mod">
          <ac:chgData name="Hoang Duc Thanh 20204689" userId="c574cfb4-c376-457a-8eea-e3eb4673d780" providerId="ADAL" clId="{EB03118C-221C-4C62-AF02-C048906F04DB}" dt="2022-11-27T10:53:59.014" v="6573" actId="20577"/>
          <ac:spMkLst>
            <pc:docMk/>
            <pc:sldMk cId="3338670274" sldId="263"/>
            <ac:spMk id="11" creationId="{0A4C2C14-551D-3CD0-1553-15C4B8C3F00C}"/>
          </ac:spMkLst>
        </pc:spChg>
        <pc:spChg chg="add del mod">
          <ac:chgData name="Hoang Duc Thanh 20204689" userId="c574cfb4-c376-457a-8eea-e3eb4673d780" providerId="ADAL" clId="{EB03118C-221C-4C62-AF02-C048906F04DB}" dt="2022-11-27T10:35:45.511" v="5740"/>
          <ac:spMkLst>
            <pc:docMk/>
            <pc:sldMk cId="3338670274" sldId="263"/>
            <ac:spMk id="12" creationId="{AD139453-3DDD-82BC-91BE-5EE3D20E8B15}"/>
          </ac:spMkLst>
        </pc:spChg>
        <pc:spChg chg="add del mod">
          <ac:chgData name="Hoang Duc Thanh 20204689" userId="c574cfb4-c376-457a-8eea-e3eb4673d780" providerId="ADAL" clId="{EB03118C-221C-4C62-AF02-C048906F04DB}" dt="2022-11-27T10:35:45.511" v="5740"/>
          <ac:spMkLst>
            <pc:docMk/>
            <pc:sldMk cId="3338670274" sldId="263"/>
            <ac:spMk id="14" creationId="{B74E01F9-7652-1F0F-A116-EDC736C390C7}"/>
          </ac:spMkLst>
        </pc:spChg>
        <pc:spChg chg="add mod">
          <ac:chgData name="Hoang Duc Thanh 20204689" userId="c574cfb4-c376-457a-8eea-e3eb4673d780" providerId="ADAL" clId="{EB03118C-221C-4C62-AF02-C048906F04DB}" dt="2022-11-27T10:56:10.205" v="6667" actId="20577"/>
          <ac:spMkLst>
            <pc:docMk/>
            <pc:sldMk cId="3338670274" sldId="263"/>
            <ac:spMk id="15" creationId="{31EF01D3-BC91-DB69-E32B-737F32E962C2}"/>
          </ac:spMkLst>
        </pc:spChg>
        <pc:spChg chg="add mod">
          <ac:chgData name="Hoang Duc Thanh 20204689" userId="c574cfb4-c376-457a-8eea-e3eb4673d780" providerId="ADAL" clId="{EB03118C-221C-4C62-AF02-C048906F04DB}" dt="2022-11-27T10:56:15.194" v="6668" actId="1076"/>
          <ac:spMkLst>
            <pc:docMk/>
            <pc:sldMk cId="3338670274" sldId="263"/>
            <ac:spMk id="17" creationId="{BE385895-A43F-0A3C-75E0-EE5DEA94C07E}"/>
          </ac:spMkLst>
        </pc:spChg>
        <pc:picChg chg="del">
          <ac:chgData name="Hoang Duc Thanh 20204689" userId="c574cfb4-c376-457a-8eea-e3eb4673d780" providerId="ADAL" clId="{EB03118C-221C-4C62-AF02-C048906F04DB}" dt="2022-11-27T10:36:04.058" v="5748" actId="478"/>
          <ac:picMkLst>
            <pc:docMk/>
            <pc:sldMk cId="3338670274" sldId="263"/>
            <ac:picMk id="3" creationId="{7369FF29-FED5-D639-0C70-CA0FF8CB34A2}"/>
          </ac:picMkLst>
        </pc:picChg>
        <pc:picChg chg="del">
          <ac:chgData name="Hoang Duc Thanh 20204689" userId="c574cfb4-c376-457a-8eea-e3eb4673d780" providerId="ADAL" clId="{EB03118C-221C-4C62-AF02-C048906F04DB}" dt="2022-11-27T10:36:04.864" v="5749" actId="478"/>
          <ac:picMkLst>
            <pc:docMk/>
            <pc:sldMk cId="3338670274" sldId="263"/>
            <ac:picMk id="5" creationId="{7357ED42-03A9-4DBD-4773-2BE1E0F5BA26}"/>
          </ac:picMkLst>
        </pc:picChg>
        <pc:picChg chg="del">
          <ac:chgData name="Hoang Duc Thanh 20204689" userId="c574cfb4-c376-457a-8eea-e3eb4673d780" providerId="ADAL" clId="{EB03118C-221C-4C62-AF02-C048906F04DB}" dt="2022-11-27T10:36:00.401" v="5746" actId="478"/>
          <ac:picMkLst>
            <pc:docMk/>
            <pc:sldMk cId="3338670274" sldId="263"/>
            <ac:picMk id="8" creationId="{16BC6089-953F-85AA-9EC5-023844D714B6}"/>
          </ac:picMkLst>
        </pc:picChg>
        <pc:picChg chg="add mod">
          <ac:chgData name="Hoang Duc Thanh 20204689" userId="c574cfb4-c376-457a-8eea-e3eb4673d780" providerId="ADAL" clId="{EB03118C-221C-4C62-AF02-C048906F04DB}" dt="2022-11-27T10:54:59.683" v="6577" actId="1076"/>
          <ac:picMkLst>
            <pc:docMk/>
            <pc:sldMk cId="3338670274" sldId="263"/>
            <ac:picMk id="16" creationId="{BEB9289D-07FB-B9A7-F23F-3B1B60501D9C}"/>
          </ac:picMkLst>
        </pc:picChg>
      </pc:sldChg>
      <pc:sldChg chg="addSp delSp modSp new mod setBg">
        <pc:chgData name="Hoang Duc Thanh 20204689" userId="c574cfb4-c376-457a-8eea-e3eb4673d780" providerId="ADAL" clId="{EB03118C-221C-4C62-AF02-C048906F04DB}" dt="2022-11-27T10:57:09.224" v="6673" actId="26606"/>
        <pc:sldMkLst>
          <pc:docMk/>
          <pc:sldMk cId="2132855474" sldId="264"/>
        </pc:sldMkLst>
        <pc:spChg chg="del">
          <ac:chgData name="Hoang Duc Thanh 20204689" userId="c574cfb4-c376-457a-8eea-e3eb4673d780" providerId="ADAL" clId="{EB03118C-221C-4C62-AF02-C048906F04DB}" dt="2022-11-27T10:57:09.224" v="6673" actId="26606"/>
          <ac:spMkLst>
            <pc:docMk/>
            <pc:sldMk cId="2132855474" sldId="264"/>
            <ac:spMk id="2" creationId="{7E0F2140-179A-0EEE-1D3D-AF3BB540ACE9}"/>
          </ac:spMkLst>
        </pc:spChg>
        <pc:spChg chg="del">
          <ac:chgData name="Hoang Duc Thanh 20204689" userId="c574cfb4-c376-457a-8eea-e3eb4673d780" providerId="ADAL" clId="{EB03118C-221C-4C62-AF02-C048906F04DB}" dt="2022-11-27T10:57:03.553" v="6670" actId="931"/>
          <ac:spMkLst>
            <pc:docMk/>
            <pc:sldMk cId="2132855474" sldId="264"/>
            <ac:spMk id="3" creationId="{E5AF63B2-37AB-AD97-EE20-F9B2F7960559}"/>
          </ac:spMkLst>
        </pc:spChg>
        <pc:spChg chg="mod">
          <ac:chgData name="Hoang Duc Thanh 20204689" userId="c574cfb4-c376-457a-8eea-e3eb4673d780" providerId="ADAL" clId="{EB03118C-221C-4C62-AF02-C048906F04DB}" dt="2022-11-27T10:57:09.224" v="6673" actId="26606"/>
          <ac:spMkLst>
            <pc:docMk/>
            <pc:sldMk cId="2132855474" sldId="264"/>
            <ac:spMk id="4" creationId="{10C51591-F7F7-587A-8C49-8501E4F65691}"/>
          </ac:spMkLst>
        </pc:spChg>
        <pc:spChg chg="add mod">
          <ac:chgData name="Hoang Duc Thanh 20204689" userId="c574cfb4-c376-457a-8eea-e3eb4673d780" providerId="ADAL" clId="{EB03118C-221C-4C62-AF02-C048906F04DB}" dt="2022-11-27T10:57:09.224" v="6673" actId="26606"/>
          <ac:spMkLst>
            <pc:docMk/>
            <pc:sldMk cId="2132855474" sldId="264"/>
            <ac:spMk id="7" creationId="{B4E53617-5053-2D54-2051-958146228D4F}"/>
          </ac:spMkLst>
        </pc:spChg>
        <pc:spChg chg="add">
          <ac:chgData name="Hoang Duc Thanh 20204689" userId="c574cfb4-c376-457a-8eea-e3eb4673d780" providerId="ADAL" clId="{EB03118C-221C-4C62-AF02-C048906F04DB}" dt="2022-11-27T10:57:09.224" v="6673" actId="26606"/>
          <ac:spMkLst>
            <pc:docMk/>
            <pc:sldMk cId="2132855474" sldId="264"/>
            <ac:spMk id="12" creationId="{42A4FC2C-047E-45A5-965D-8E1E3BF09BC6}"/>
          </ac:spMkLst>
        </pc:spChg>
        <pc:picChg chg="add mod">
          <ac:chgData name="Hoang Duc Thanh 20204689" userId="c574cfb4-c376-457a-8eea-e3eb4673d780" providerId="ADAL" clId="{EB03118C-221C-4C62-AF02-C048906F04DB}" dt="2022-11-27T10:57:09.224" v="6673" actId="26606"/>
          <ac:picMkLst>
            <pc:docMk/>
            <pc:sldMk cId="2132855474" sldId="264"/>
            <ac:picMk id="6" creationId="{51E48468-A4F4-E4F7-3529-A00D2037D81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48.9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2.1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4.0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6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8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1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3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5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6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8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9.9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3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1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2.9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4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5.8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7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0.0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2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7.5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24575,'72'1'0,"99"-4"0,-139 1 0,0-2 0,-1-1 0,42-12 0,-34 5 0,1 1 0,-1 2 0,2 2 0,-1 2 0,53 0 0,113 7-1365,-184-2-5461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1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24575,'468'0'0,"-437"-1"0,0-3 0,35-7 0,-13 1 0,53-13-1365,-86 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6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24575,'14'-1'0,"1"-1"0,-1 0 0,0-2 0,0 1 0,0-2 0,13-5 0,45-13 0,-52 17 0,35-13 0,-41 13 0,1 0 0,-1 1 0,1 1 0,0 1 0,16-2 0,-13 4 0,-1 1 0,1 1 0,-1 0 0,0 1 0,0 1 0,20 6 0,-1-2 0,0-3 0,1 0 0,0-3 0,57-4 0,-8 1 0,-60 2-1365,-4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24575,'32'0'0,"48"0"0,137-16 0,-180 12 0,41 0 0,-2 0 0,30-18-1365,-86 19-5461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1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24575,'53'0'0,"0"-1"0,74-14 0,-85 10 0,0 1 0,83 4 0,29-1 0,-83-12 93,-52 9-579,1 0 0,25-1 0,-23 4-6340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2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24575,'20'0'0,"16"1"0,1-2 0,-1-1 0,53-11 0,-65 9 0,45-3 0,-51 6 0,0 0 0,-1-1 0,0-1 0,1 0 0,18-7 0,-11 2 0,-1 0 0,1 2 0,1 1 0,-1 2 0,27-2 0,133 6 0,-73 2 0,-9-3-1365,-81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2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24575,'16'-2'0,"0"0"0,-1-1 0,0 0 0,0-1 0,0-1 0,25-11 0,9-3 0,-1 5 0,1 3 0,71-7 0,-101 15 0,61-3 0,131 5 0,-87 4 0,-99-3-1365,-3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24575,'960'0'-1365,"-938"0"-5461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4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24575,'779'0'-1365,"-757"0"-5461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12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24575,'442'0'0,"-437"0"0,0 0 0,0 0 0,0-1 0,0 0 0,0 0 0,0 0 0,0 0 0,0-1 0,-1 0 0,1 0 0,0 0 0,-1-1 0,0 0 0,6-4 0,-3 3 0,0 0 0,0 0 0,1 1 0,-1 0 0,1 0 0,0 1 0,-1 0 0,1 0 0,0 1 0,0 0 0,1 0 0,-1 1 0,0 0 0,10 2 0,-2 0 0,1 1 0,-1 0 0,0 1 0,0 1 0,29 14 0,-27-12-1365,-2-1-5461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3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24575,'79'1'0,"91"-3"0,-153 0 0,0-1 0,0-1 0,28-10 0,-25 7 0,37-7 0,38-1 0,143-3 0,-232 18-62,0 0 0,0 1 0,0 0 0,0 0 0,-1 1 0,1-1 0,-1 1 0,1 0 0,-1 1 0,1-1 0,-1 1 0,0 0-1,0 1 1,-1-1 0,1 1 0,-1 0 0,1 0 0,-1 0 0,-1 0 0,1 1 0,4 6 0,-1 4-6764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44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24575,'38'-2'0,"56"-10"0,-55 6 0,51-1 0,-76 7 0,0-1 0,0 0 0,0-1 0,0 0 0,0-1 0,-1-1 0,1 0 0,23-11 0,-27 11 0,1 0 0,-1 0 0,1 2 0,0-1 0,0 1 0,17 0 0,70 3 0,-48 0 0,-35 0 33,0 1 0,0 0-1,18 6 1,21 3-1529,-34-9-5330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8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2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1 106 24575,'4'-1'0,"0"-1"0,1 1 0,-1-1 0,0 0 0,0 0 0,0 0 0,7-5 0,-2 1 0,12-6 0,1 1 0,0 2 0,0 0 0,1 1 0,0 2 0,1 0 0,31-3 0,15 2 0,84 5 0,-146 2 0,108-2 0,104 5 0,-217-3-105,0 0 0,0 1 0,-1-1 0,1 1 0,0 0 0,-1 0 0,1 0 0,0 0 0,-1 0 0,1 1 0,-1-1 0,3 3 0,6 7-6721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24575,'597'0'0,"-585"0"0,0-1 0,0-1 0,-1 0 0,1-1 0,-1 0 0,0-1 0,18-8 0,1 0 0,-15 8-195,-1 0 0,0 1 0,1 1 0,-1 1 0,1 0 0,16 1 0,-9 0-6631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8.9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24575,'66'1'0,"75"-3"0,-70-10 0,-52 8 0,1 0 0,27-1 0,240 4 89,-134 2-1543,-131-1-5372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02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24575,'83'2'0,"93"-5"0,-149-1 0,0-1 0,43-15 0,12-2 0,-37 12 0,-23 5 0,0 0 0,0 2 0,24-1 0,-5 3 0,178 4 0,-207-1 17,0 0 0,-1 1-1,1 1 1,-1 0 0,0 1-1,0 0 1,13 8 0,-11-5-392,2-1 0,-1-1 1,21 6-1,-13-6-6451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23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24575,'25'-2'0,"1"0"0,30-8 0,-28 5 0,44-3 0,216 8 89,-135 1-1543,-131-1-5372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28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53 24575,'468'0'0,"-463"0"0,0 0 0,1 0 0,-1-1 0,0 1 0,0-1 0,0-1 0,0 1 0,-1-1 0,1 0 0,0 0 0,-1 0 0,1-1 0,-1 1 0,6-5 0,-4 3-136,0 1-1,0-1 1,0 2-1,1-1 1,-1 1-1,1 0 1,0 0-1,0 0 0,12 0 1,2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53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24575,'700'0'0,"-685"-1"-195,0 0 0,0-1 0,-1-1 0,1 0 0,-1-1 0,27-12 0,-19 7-6631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12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24575,'598'0'0,"-590"1"-28,1 0-1,-1 0 1,0 0 0,0 1-1,1 1 1,-1-1-1,0 1 1,-1 0-1,14 9 1,1-2-1053,-7-3-5745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2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24575,'753'0'-1365,"-731"0"-5461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42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 24575,'494'0'0,"-467"-1"43,-1-2 0,29-6 0,-26 4-790,40-3 0,-47 7-6079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1.9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55.6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24575,'587'0'-1365,"-570"0"-5461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3:04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24575,'649'0'-1365,"-627"0"-5461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4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6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8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9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4FF2-76C0-416E-83FA-530F70ED384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38DC-54A4-46CB-A7A1-591259C8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ABF2E5-4A03-C95F-0E00-DB655A38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AEF7F-5624-8522-A90E-139ACDD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95AD50-AE8A-D5B9-F756-40FF1EA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D262-B4C1-4A6E-945A-AF67CE8F1981}" type="datetime1">
              <a:rPr lang="vi-VN" smtClean="0"/>
              <a:t>08/01/2023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8CF673-AF82-4CC0-C68A-5EC520D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20194D2-D75E-2A85-370D-648D3987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7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E63198-F2BB-F2C0-5053-6C7AE49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FCC1E5F-5E66-86B8-4578-E238CF74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7589E36-7807-90D9-D7DD-6EED5F43A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88CF0D-244E-EF78-F252-FD9E7D6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4A2E-5020-4875-B254-16ED34F1B9D3}" type="datetime1">
              <a:rPr lang="vi-VN" smtClean="0"/>
              <a:t>08/01/2023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0F8B89-72AB-DE4D-01C0-180682CB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F9FB0E-7C36-BFD4-04E9-44A09B06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55787D-8414-0DC5-3B05-6987CC16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32FC0D-0AB0-146F-BB48-B5B4EBC9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55435E-8DA7-2679-1D7D-5BDE9C55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E07-EDFF-4E60-8633-D0C286997085}" type="datetime1">
              <a:rPr lang="vi-VN" smtClean="0"/>
              <a:t>08/01/2023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405C36-B74A-6D24-FFB6-5CB12FF5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B01D1E-3C12-BF7F-8B95-8E8F2B1C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AB3E895-0B15-DD2A-EF04-20C2C24B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73CEE00-AB90-C6A5-6144-71803097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84CACE-ED0B-940E-90C8-79DAD55A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D47B-6C3C-4AEB-A2F0-FBCFEA552A99}" type="datetime1">
              <a:rPr lang="vi-VN" smtClean="0"/>
              <a:t>08/01/2023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29DF84-C272-87FB-5328-33282B54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0FB979-D5C3-A2C7-DE7F-15FD7BF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1A025F-E2C1-21A0-64EF-7D6FFFE7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C9B6F27-AF40-2629-7240-0C49446A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ADDE5D-73DE-E32D-B934-BB4244C0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698-658E-46FB-AFA6-9C9E92AB35E1}" type="datetime1">
              <a:rPr lang="vi-VN" smtClean="0"/>
              <a:t>08/01/2023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4914DC-CE22-8221-20B0-2A600DB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30AA32-5B41-50F6-566C-DFA6DDE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11020F-A284-FC04-C534-7730D3AA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55AD75-C122-F8F0-E7EA-FA63CA60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3F4F75-F3EF-2BC6-97DF-8461E778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AEF1-4F22-40F1-AF03-71794551A60E}" type="datetime1">
              <a:rPr lang="vi-VN" smtClean="0"/>
              <a:t>08/01/2023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CCEFE0-B30E-836C-F2D9-03F5E824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E58EA2-6E6E-3514-1ADB-5D93731A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226B7-DEC6-9AB9-E35B-A5DF2AA0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BDCADC-D5F3-DEE3-E650-6249ECFD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016119-C607-43CC-D312-1730693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E15-D138-4AD9-9477-77579BCEA253}" type="datetime1">
              <a:rPr lang="vi-VN" smtClean="0"/>
              <a:t>08/01/2023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DBACFD-D1E0-F8AC-AC74-94BEB95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86B9AF-67F8-8059-FC49-6726A797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2B9AD3-05F1-5011-F4F4-8C930ED5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617B8F-9AD5-2585-D17C-5CA8148E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6ABF921-9ECD-3101-0350-62BFA672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1D877D-8885-95CB-B4BB-9284F865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A94F-3C34-4063-B584-FB8070CE9315}" type="datetime1">
              <a:rPr lang="vi-VN" smtClean="0"/>
              <a:t>08/01/2023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EBBB6A-98A5-1CDD-B084-CC612BE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6FE7F0-8F84-896E-9E97-74EABF6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211FC-CB5E-39AB-353F-FF63F00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3F50C8E-A7C5-E45C-26BB-8E392BA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B39876E-9AAA-E9BB-15EA-6BAA87AF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23DCE33-A723-C274-2747-570825C3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9CCD21-E361-4656-A109-A75DF58F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4E0B08E-BA08-CB3F-A415-40A6EBCA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9B53-BDF1-4DB4-B97C-4EF3CE905275}" type="datetime1">
              <a:rPr lang="vi-VN" smtClean="0"/>
              <a:t>08/01/2023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FF8F6ED-EFC6-26F9-624C-E6F692FA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BD99940-E518-1B21-8307-AA61DBAE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F029A1-A788-437C-460C-D1DA3B7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3D223A8-BF4B-9B3E-A2F4-D35BD90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3BAC-C6ED-4264-B721-D2A717196ED4}" type="datetime1">
              <a:rPr lang="vi-VN" smtClean="0"/>
              <a:t>08/01/2023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790B365-0C33-CE13-56ED-61E1DCCF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43AE06-2A4B-D65A-2418-7B560F2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A6F09EA-7FE2-FD7E-E5D8-CE367303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ABD5-E14A-4E99-A856-942F3FA44BB0}" type="datetime1">
              <a:rPr lang="vi-VN" smtClean="0"/>
              <a:t>08/01/2023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2C59A28-0CCE-C68E-6F68-3FA2BD7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043134-E751-93B6-899C-1955F93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641FD4-B20E-C6A5-3B99-295E3F5D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89F26A-9797-75C9-6C02-4F260F36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528B1F9-A620-FD61-BA7F-99576D6C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DACF6F-6C90-4E12-CF93-E61065DE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089F-0FA7-4A6B-9E56-C920BDB1279F}" type="datetime1">
              <a:rPr lang="vi-VN" smtClean="0"/>
              <a:t>08/01/2023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97176EC-2CD2-B3F0-F9F7-32A875E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29ED60-F099-B449-1771-8B29C89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3478580-DFCC-2673-1400-CBE57442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72FF17-D630-B852-F572-D489C66C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756D81-64E7-7F6D-9161-02329A88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2808-76D3-45FE-B459-F3DFA14652F6}" type="datetime1">
              <a:rPr lang="vi-VN" smtClean="0"/>
              <a:t>08/01/2023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AB6F37-C56D-6C09-4FDA-B13FEC356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715312-CF44-D9AB-49BF-58726EEE5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06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54030FF-631D-ABB3-8AAE-CDDDF12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F61D3-3501-76A9-98D1-D446177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1D6A33-C3A2-BCFA-9B76-25C7D1CE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AC50-6283-417E-8BD6-61F5FE30FD2C}" type="datetime1">
              <a:rPr lang="vi-VN" smtClean="0"/>
              <a:t>08/01/2023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B9F2C4-ED6D-4706-4F0C-67623CC9F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3DD2E5-E130-23C2-A4F2-31C0B82D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0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48.xml"/><Relationship Id="rId50" Type="http://schemas.openxmlformats.org/officeDocument/2006/relationships/image" Target="../media/image45.png"/><Relationship Id="rId7" Type="http://schemas.openxmlformats.org/officeDocument/2006/relationships/customXml" Target="../ink/ink28.xml"/><Relationship Id="rId2" Type="http://schemas.openxmlformats.org/officeDocument/2006/relationships/image" Target="../media/image5.png"/><Relationship Id="rId16" Type="http://schemas.openxmlformats.org/officeDocument/2006/relationships/image" Target="../media/image28.png"/><Relationship Id="rId29" Type="http://schemas.openxmlformats.org/officeDocument/2006/relationships/customXml" Target="../ink/ink39.xml"/><Relationship Id="rId11" Type="http://schemas.openxmlformats.org/officeDocument/2006/relationships/customXml" Target="../ink/ink30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43.xml"/><Relationship Id="rId40" Type="http://schemas.openxmlformats.org/officeDocument/2006/relationships/image" Target="../media/image40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4" Type="http://schemas.openxmlformats.org/officeDocument/2006/relationships/image" Target="../media/image14.wmf"/><Relationship Id="rId9" Type="http://schemas.openxmlformats.org/officeDocument/2006/relationships/customXml" Target="../ink/ink29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8.xml"/><Relationship Id="rId30" Type="http://schemas.openxmlformats.org/officeDocument/2006/relationships/image" Target="../media/image35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44.png"/><Relationship Id="rId8" Type="http://schemas.openxmlformats.org/officeDocument/2006/relationships/image" Target="../media/image24.png"/><Relationship Id="rId51" Type="http://schemas.openxmlformats.org/officeDocument/2006/relationships/customXml" Target="../ink/ink50.xml"/><Relationship Id="rId3" Type="http://schemas.openxmlformats.org/officeDocument/2006/relationships/oleObject" Target="../embeddings/oleObject8.bin"/><Relationship Id="rId12" Type="http://schemas.openxmlformats.org/officeDocument/2006/relationships/image" Target="../media/image26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.png"/><Relationship Id="rId41" Type="http://schemas.openxmlformats.org/officeDocument/2006/relationships/customXml" Target="../ink/ink45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" Type="http://schemas.openxmlformats.org/officeDocument/2006/relationships/image" Target="../media/image9.png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2" Type="http://schemas.openxmlformats.org/officeDocument/2006/relationships/image" Target="../media/image5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31" Type="http://schemas.openxmlformats.org/officeDocument/2006/relationships/customXml" Target="../ink/ink27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6A5AD0-0E4D-7E6F-1892-8225AE90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1243840"/>
            <a:ext cx="8444948" cy="2432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300" dirty="0">
                <a:solidFill>
                  <a:srgbClr val="4D4D4D"/>
                </a:solidFill>
                <a:latin typeface=".VnTime" panose="020B7200000000000000" pitchFamily="34" charset="0"/>
              </a:rPr>
              <a:t>Optimal Coverage of a Known Arbitrary Environment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103C823-455B-4A56-2F31-D984AE33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436" y="3675868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Bahnschrift SemiLight Condensed" panose="020B0502040204020203" pitchFamily="34" charset="0"/>
              </a:rPr>
              <a:t>Raphael </a:t>
            </a:r>
            <a:r>
              <a:rPr lang="en-US" sz="2800" dirty="0" err="1">
                <a:latin typeface="Bahnschrift SemiLight Condensed" panose="020B0502040204020203" pitchFamily="34" charset="0"/>
              </a:rPr>
              <a:t>Mannadiar</a:t>
            </a:r>
            <a:r>
              <a:rPr lang="en-US" sz="2800" dirty="0">
                <a:latin typeface="Bahnschrift SemiLight Condensed" panose="020B0502040204020203" pitchFamily="34" charset="0"/>
              </a:rPr>
              <a:t> and </a:t>
            </a:r>
            <a:r>
              <a:rPr lang="en-US" sz="2800" dirty="0" err="1">
                <a:latin typeface="Bahnschrift SemiLight Condensed" panose="020B0502040204020203" pitchFamily="34" charset="0"/>
              </a:rPr>
              <a:t>Ioannis</a:t>
            </a:r>
            <a:r>
              <a:rPr lang="en-US" sz="2800" dirty="0">
                <a:latin typeface="Bahnschrift SemiLight Condensed" panose="020B0502040204020203" pitchFamily="34" charset="0"/>
              </a:rPr>
              <a:t> </a:t>
            </a:r>
            <a:r>
              <a:rPr lang="en-US" sz="2800" dirty="0" err="1">
                <a:latin typeface="Bahnschrift SemiLight Condensed" panose="020B0502040204020203" pitchFamily="34" charset="0"/>
              </a:rPr>
              <a:t>Rekleitis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1048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BD4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C0CE11-9B92-C3CC-2EF2-1234F735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3787" y="0"/>
            <a:ext cx="1778213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3F4AC6-64CC-3757-88B7-7EC92F43E1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516874" cy="146685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3C743E5-E8A2-BB1B-7CBF-9C21DC053CB8}"/>
              </a:ext>
            </a:extLst>
          </p:cNvPr>
          <p:cNvSpPr txBox="1"/>
          <p:nvPr/>
        </p:nvSpPr>
        <p:spPr>
          <a:xfrm>
            <a:off x="6576508" y="4928723"/>
            <a:ext cx="5486401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Phạm</a:t>
            </a:r>
            <a:r>
              <a:rPr lang="en-US" dirty="0"/>
              <a:t> vi bao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 err="1">
                <a:solidFill>
                  <a:srgbClr val="BF1E2E"/>
                </a:solidFill>
              </a:rPr>
              <a:t>Sinh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viên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thực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hiện</a:t>
            </a:r>
            <a:r>
              <a:rPr lang="en-US" b="0" kern="1400" dirty="0">
                <a:solidFill>
                  <a:srgbClr val="BF1E2E"/>
                </a:solidFill>
              </a:rPr>
              <a:t>: </a:t>
            </a:r>
            <a:r>
              <a:rPr lang="en-US" b="0" kern="1400" dirty="0" err="1">
                <a:solidFill>
                  <a:schemeClr val="tx1"/>
                </a:solidFill>
              </a:rPr>
              <a:t>Hoàng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Đức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Thành</a:t>
            </a:r>
            <a:r>
              <a:rPr lang="en-US" b="0" kern="1400" dirty="0">
                <a:solidFill>
                  <a:schemeClr val="tx1"/>
                </a:solidFill>
              </a:rPr>
              <a:t>| 20204689 |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>
                <a:solidFill>
                  <a:schemeClr val="tx1"/>
                </a:solidFill>
              </a:rPr>
              <a:t>Thanh.hd204689@sis.hust.edu.vn</a:t>
            </a:r>
            <a:endParaRPr lang="en-US" kern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 err="1">
                <a:solidFill>
                  <a:srgbClr val="BF1E2E"/>
                </a:solidFill>
              </a:rPr>
              <a:t>Giảng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viên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hướng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dẫn</a:t>
            </a:r>
            <a:r>
              <a:rPr lang="en-US" b="0" kern="1400" dirty="0">
                <a:solidFill>
                  <a:srgbClr val="BF1E2E"/>
                </a:solidFill>
              </a:rPr>
              <a:t>: </a:t>
            </a:r>
            <a:r>
              <a:rPr lang="en-US" b="0" kern="1400" dirty="0">
                <a:solidFill>
                  <a:schemeClr val="tx1"/>
                </a:solidFill>
              </a:rPr>
              <a:t>TS. </a:t>
            </a:r>
            <a:r>
              <a:rPr lang="en-US" b="0" kern="1400" dirty="0" err="1">
                <a:solidFill>
                  <a:schemeClr val="tx1"/>
                </a:solidFill>
              </a:rPr>
              <a:t>Đỗ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Quốc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Huy</a:t>
            </a:r>
            <a:r>
              <a:rPr lang="en-US" b="0" kern="1400" dirty="0">
                <a:solidFill>
                  <a:schemeClr val="tx1"/>
                </a:solidFill>
              </a:rPr>
              <a:t> | Khoa KHMT | 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>
                <a:solidFill>
                  <a:schemeClr val="tx1"/>
                </a:solidFill>
              </a:rPr>
              <a:t>huydq@soict.hust.edu.vn</a:t>
            </a:r>
          </a:p>
          <a:p>
            <a:endParaRPr lang="en-US" dirty="0"/>
          </a:p>
        </p:txBody>
      </p:sp>
      <p:pic>
        <p:nvPicPr>
          <p:cNvPr id="7" name="Đồ họa 6" descr="A grid with small circles">
            <a:extLst>
              <a:ext uri="{FF2B5EF4-FFF2-40B4-BE49-F238E27FC236}">
                <a16:creationId xmlns:a16="http://schemas.microsoft.com/office/drawing/2014/main" id="{F720AE5F-7A4B-C1FA-A99B-6BE1AAE6D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55388" y="1474246"/>
            <a:ext cx="3909508" cy="3909508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EE1A2F-07F9-E574-F6DA-92667AD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vùng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map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cạnh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10</a:t>
            </a:fld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837D724-EC44-D6A5-2D68-A7241CBE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2" y="793178"/>
            <a:ext cx="4446503" cy="4657404"/>
          </a:xfrm>
          <a:prstGeom prst="rect">
            <a:avLst/>
          </a:prstGeom>
        </p:spPr>
      </p:pic>
      <p:pic>
        <p:nvPicPr>
          <p:cNvPr id="8" name="Hình ảnh 7" descr="Ảnh có chứa văn bản, bầu trời, sáng, ngoài trời&#10;&#10;Mô tả được tạo tự động">
            <a:extLst>
              <a:ext uri="{FF2B5EF4-FFF2-40B4-BE49-F238E27FC236}">
                <a16:creationId xmlns:a16="http://schemas.microsoft.com/office/drawing/2014/main" id="{DFD9EC38-F72E-3971-8F5D-A352A748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8" y="1055848"/>
            <a:ext cx="4585114" cy="46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dưới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trận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B130012-7BAC-268F-6714-509012E5C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8" y="659329"/>
            <a:ext cx="4871822" cy="4626021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6062B02-70E8-D1EF-103D-8B9CA8EFBFDE}"/>
              </a:ext>
            </a:extLst>
          </p:cNvPr>
          <p:cNvSpPr txBox="1"/>
          <p:nvPr/>
        </p:nvSpPr>
        <p:spPr>
          <a:xfrm>
            <a:off x="882158" y="5100684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11</a:t>
            </a:fld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6DE2FEB-90B6-4893-6FE7-362BBBB99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401" y="934242"/>
            <a:ext cx="4130398" cy="403895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5BCEBE4-62BE-3744-DFA9-67D7E1F81C1C}"/>
              </a:ext>
            </a:extLst>
          </p:cNvPr>
          <p:cNvSpPr txBox="1"/>
          <p:nvPr/>
        </p:nvSpPr>
        <p:spPr>
          <a:xfrm>
            <a:off x="6807202" y="5057159"/>
            <a:ext cx="373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1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12</a:t>
            </a:fld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B4C50B3-1086-9AF3-47EF-89B9B1E85D3A}"/>
              </a:ext>
            </a:extLst>
          </p:cNvPr>
          <p:cNvSpPr txBox="1"/>
          <p:nvPr/>
        </p:nvSpPr>
        <p:spPr>
          <a:xfrm>
            <a:off x="301815" y="1045029"/>
            <a:ext cx="648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B1:Tìm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‘1’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0E98BEA-DF8A-2246-6C13-5D2DCDB33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36" y="1650257"/>
            <a:ext cx="5166808" cy="274344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D561855-7B08-EBB3-0767-F0FF801583C3}"/>
              </a:ext>
            </a:extLst>
          </p:cNvPr>
          <p:cNvSpPr txBox="1"/>
          <p:nvPr/>
        </p:nvSpPr>
        <p:spPr>
          <a:xfrm>
            <a:off x="301815" y="2033739"/>
            <a:ext cx="60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B2:Tìm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0D630E0-5877-4209-13A5-06EBA5A3E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37" y="2801928"/>
            <a:ext cx="7143794" cy="29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13</a:t>
            </a:fld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9A49C0-0A48-0C1E-CA16-23519A4028C2}"/>
              </a:ext>
            </a:extLst>
          </p:cNvPr>
          <p:cNvSpPr txBox="1"/>
          <p:nvPr/>
        </p:nvSpPr>
        <p:spPr>
          <a:xfrm>
            <a:off x="338736" y="1021926"/>
            <a:ext cx="59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B3:Tìm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endParaRPr lang="en-US" dirty="0"/>
          </a:p>
          <a:p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A837910-2372-A9AA-F9FE-9801AA972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91" y="1836514"/>
            <a:ext cx="7003628" cy="4049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850DE41B-8FB5-B248-5A82-E2C35307C552}"/>
                  </a:ext>
                </a:extLst>
              </p14:cNvPr>
              <p14:cNvContentPartPr/>
              <p14:nvPr/>
            </p14:nvContentPartPr>
            <p14:xfrm>
              <a:off x="242368" y="2079830"/>
              <a:ext cx="335160" cy="291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850DE41B-8FB5-B248-5A82-E2C35307C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68" y="2071190"/>
                <a:ext cx="352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6FB0E722-ECF8-F1F4-EADD-6398DEA374D9}"/>
                  </a:ext>
                </a:extLst>
              </p14:cNvPr>
              <p14:cNvContentPartPr/>
              <p14:nvPr/>
            </p14:nvContentPartPr>
            <p14:xfrm>
              <a:off x="307528" y="2602910"/>
              <a:ext cx="279720" cy="1908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6FB0E722-ECF8-F1F4-EADD-6398DEA374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888" y="2594270"/>
                <a:ext cx="29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553C32E5-5708-B212-BE1D-7B7952EFC545}"/>
                  </a:ext>
                </a:extLst>
              </p14:cNvPr>
              <p14:cNvContentPartPr/>
              <p14:nvPr/>
            </p14:nvContentPartPr>
            <p14:xfrm>
              <a:off x="270448" y="3115550"/>
              <a:ext cx="316440" cy="3852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553C32E5-5708-B212-BE1D-7B7952EFC5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808" y="3106910"/>
                <a:ext cx="334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E0AA87FB-D0F7-F055-3D32-93C40E122255}"/>
                  </a:ext>
                </a:extLst>
              </p14:cNvPr>
              <p14:cNvContentPartPr/>
              <p14:nvPr/>
            </p14:nvContentPartPr>
            <p14:xfrm>
              <a:off x="307528" y="3685430"/>
              <a:ext cx="232920" cy="1944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E0AA87FB-D0F7-F055-3D32-93C40E1222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888" y="3676430"/>
                <a:ext cx="250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B0A278E9-D062-AD59-B598-659CC5445473}"/>
                  </a:ext>
                </a:extLst>
              </p14:cNvPr>
              <p14:cNvContentPartPr/>
              <p14:nvPr/>
            </p14:nvContentPartPr>
            <p14:xfrm>
              <a:off x="317248" y="4198430"/>
              <a:ext cx="278640" cy="1944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B0A278E9-D062-AD59-B598-659CC54454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608" y="4189430"/>
                <a:ext cx="296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8010106A-0D7E-CE77-26FB-A5D1E01B0105}"/>
                  </a:ext>
                </a:extLst>
              </p14:cNvPr>
              <p14:cNvContentPartPr/>
              <p14:nvPr/>
            </p14:nvContentPartPr>
            <p14:xfrm>
              <a:off x="326608" y="4701350"/>
              <a:ext cx="372600" cy="2988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8010106A-0D7E-CE77-26FB-A5D1E01B01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608" y="4692350"/>
                <a:ext cx="390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C68D5035-CDDB-2942-1CA1-EF3C541EAC9F}"/>
                  </a:ext>
                </a:extLst>
              </p14:cNvPr>
              <p14:cNvContentPartPr/>
              <p14:nvPr/>
            </p14:nvContentPartPr>
            <p14:xfrm>
              <a:off x="354328" y="5280230"/>
              <a:ext cx="316800" cy="3852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C68D5035-CDDB-2942-1CA1-EF3C541EAC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5328" y="5271230"/>
                <a:ext cx="334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2D7C9D95-C0E5-2BBE-DE0C-55BBC9D713E8}"/>
                  </a:ext>
                </a:extLst>
              </p14:cNvPr>
              <p14:cNvContentPartPr/>
              <p14:nvPr/>
            </p14:nvContentPartPr>
            <p14:xfrm>
              <a:off x="326608" y="5794310"/>
              <a:ext cx="353880" cy="360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2D7C9D95-C0E5-2BBE-DE0C-55BBC9D713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608" y="5785310"/>
                <a:ext cx="37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Viết tay 26">
                <a:extLst>
                  <a:ext uri="{FF2B5EF4-FFF2-40B4-BE49-F238E27FC236}">
                    <a16:creationId xmlns:a16="http://schemas.microsoft.com/office/drawing/2014/main" id="{FA7CDFB2-A23F-069F-814C-37DCAE454E6C}"/>
                  </a:ext>
                </a:extLst>
              </p14:cNvPr>
              <p14:cNvContentPartPr/>
              <p14:nvPr/>
            </p14:nvContentPartPr>
            <p14:xfrm>
              <a:off x="737008" y="2061830"/>
              <a:ext cx="288360" cy="360"/>
            </p14:xfrm>
          </p:contentPart>
        </mc:Choice>
        <mc:Fallback xmlns="">
          <p:pic>
            <p:nvPicPr>
              <p:cNvPr id="27" name="Viết tay 26">
                <a:extLst>
                  <a:ext uri="{FF2B5EF4-FFF2-40B4-BE49-F238E27FC236}">
                    <a16:creationId xmlns:a16="http://schemas.microsoft.com/office/drawing/2014/main" id="{FA7CDFB2-A23F-069F-814C-37DCAE454E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008" y="2052830"/>
                <a:ext cx="30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Viết tay 27">
                <a:extLst>
                  <a:ext uri="{FF2B5EF4-FFF2-40B4-BE49-F238E27FC236}">
                    <a16:creationId xmlns:a16="http://schemas.microsoft.com/office/drawing/2014/main" id="{E946F8DA-7C1B-CB27-A3DB-C4768B9C5C7C}"/>
                  </a:ext>
                </a:extLst>
              </p14:cNvPr>
              <p14:cNvContentPartPr/>
              <p14:nvPr/>
            </p14:nvContentPartPr>
            <p14:xfrm>
              <a:off x="727648" y="2312390"/>
              <a:ext cx="290160" cy="20520"/>
            </p14:xfrm>
          </p:contentPart>
        </mc:Choice>
        <mc:Fallback xmlns="">
          <p:pic>
            <p:nvPicPr>
              <p:cNvPr id="28" name="Viết tay 27">
                <a:extLst>
                  <a:ext uri="{FF2B5EF4-FFF2-40B4-BE49-F238E27FC236}">
                    <a16:creationId xmlns:a16="http://schemas.microsoft.com/office/drawing/2014/main" id="{E946F8DA-7C1B-CB27-A3DB-C4768B9C5C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9008" y="2303390"/>
                <a:ext cx="307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Viết tay 28">
                <a:extLst>
                  <a:ext uri="{FF2B5EF4-FFF2-40B4-BE49-F238E27FC236}">
                    <a16:creationId xmlns:a16="http://schemas.microsoft.com/office/drawing/2014/main" id="{8B1001C3-8C76-ACF5-56F1-C1BB0323D56B}"/>
                  </a:ext>
                </a:extLst>
              </p14:cNvPr>
              <p14:cNvContentPartPr/>
              <p14:nvPr/>
            </p14:nvContentPartPr>
            <p14:xfrm>
              <a:off x="261448" y="3134630"/>
              <a:ext cx="316080" cy="28800"/>
            </p14:xfrm>
          </p:contentPart>
        </mc:Choice>
        <mc:Fallback xmlns="">
          <p:pic>
            <p:nvPicPr>
              <p:cNvPr id="29" name="Viết tay 28">
                <a:extLst>
                  <a:ext uri="{FF2B5EF4-FFF2-40B4-BE49-F238E27FC236}">
                    <a16:creationId xmlns:a16="http://schemas.microsoft.com/office/drawing/2014/main" id="{8B1001C3-8C76-ACF5-56F1-C1BB0323D5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2448" y="3125990"/>
                <a:ext cx="333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Viết tay 29">
                <a:extLst>
                  <a:ext uri="{FF2B5EF4-FFF2-40B4-BE49-F238E27FC236}">
                    <a16:creationId xmlns:a16="http://schemas.microsoft.com/office/drawing/2014/main" id="{0662FF62-14BD-C6EE-0CA6-A3AA8A410AAF}"/>
                  </a:ext>
                </a:extLst>
              </p14:cNvPr>
              <p14:cNvContentPartPr/>
              <p14:nvPr/>
            </p14:nvContentPartPr>
            <p14:xfrm>
              <a:off x="298168" y="3703070"/>
              <a:ext cx="288720" cy="29160"/>
            </p14:xfrm>
          </p:contentPart>
        </mc:Choice>
        <mc:Fallback xmlns="">
          <p:pic>
            <p:nvPicPr>
              <p:cNvPr id="30" name="Viết tay 29">
                <a:extLst>
                  <a:ext uri="{FF2B5EF4-FFF2-40B4-BE49-F238E27FC236}">
                    <a16:creationId xmlns:a16="http://schemas.microsoft.com/office/drawing/2014/main" id="{0662FF62-14BD-C6EE-0CA6-A3AA8A410AA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9528" y="3694430"/>
                <a:ext cx="306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Viết tay 30">
                <a:extLst>
                  <a:ext uri="{FF2B5EF4-FFF2-40B4-BE49-F238E27FC236}">
                    <a16:creationId xmlns:a16="http://schemas.microsoft.com/office/drawing/2014/main" id="{5BA1C22B-C210-9755-48B9-7769398FB72E}"/>
                  </a:ext>
                </a:extLst>
              </p14:cNvPr>
              <p14:cNvContentPartPr/>
              <p14:nvPr/>
            </p14:nvContentPartPr>
            <p14:xfrm>
              <a:off x="317248" y="4216790"/>
              <a:ext cx="316080" cy="38520"/>
            </p14:xfrm>
          </p:contentPart>
        </mc:Choice>
        <mc:Fallback xmlns="">
          <p:pic>
            <p:nvPicPr>
              <p:cNvPr id="31" name="Viết tay 30">
                <a:extLst>
                  <a:ext uri="{FF2B5EF4-FFF2-40B4-BE49-F238E27FC236}">
                    <a16:creationId xmlns:a16="http://schemas.microsoft.com/office/drawing/2014/main" id="{5BA1C22B-C210-9755-48B9-7769398FB72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8608" y="4207790"/>
                <a:ext cx="333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7ED08430-604A-824F-F603-AB4ADF579BB5}"/>
                  </a:ext>
                </a:extLst>
              </p14:cNvPr>
              <p14:cNvContentPartPr/>
              <p14:nvPr/>
            </p14:nvContentPartPr>
            <p14:xfrm>
              <a:off x="344968" y="4748150"/>
              <a:ext cx="316080" cy="20160"/>
            </p14:xfrm>
          </p:contentPart>
        </mc:Choice>
        <mc:Fallback xmlns=""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7ED08430-604A-824F-F603-AB4ADF579B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6328" y="4739510"/>
                <a:ext cx="333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F156DB7A-1875-2E02-6D72-ECBCB5E8AF20}"/>
                  </a:ext>
                </a:extLst>
              </p14:cNvPr>
              <p14:cNvContentPartPr/>
              <p14:nvPr/>
            </p14:nvContentPartPr>
            <p14:xfrm>
              <a:off x="344968" y="5327390"/>
              <a:ext cx="298080" cy="10440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F156DB7A-1875-2E02-6D72-ECBCB5E8AF2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6328" y="5318390"/>
                <a:ext cx="315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D64FD045-A9D7-B612-79CC-B5B4C9D1BFFC}"/>
                  </a:ext>
                </a:extLst>
              </p14:cNvPr>
              <p14:cNvContentPartPr/>
              <p14:nvPr/>
            </p14:nvContentPartPr>
            <p14:xfrm>
              <a:off x="317248" y="5802590"/>
              <a:ext cx="390960" cy="29880"/>
            </p14:xfrm>
          </p:contentPart>
        </mc:Choice>
        <mc:Fallback xmlns=""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D64FD045-A9D7-B612-79CC-B5B4C9D1BF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608" y="5793950"/>
                <a:ext cx="408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Viết tay 34">
                <a:extLst>
                  <a:ext uri="{FF2B5EF4-FFF2-40B4-BE49-F238E27FC236}">
                    <a16:creationId xmlns:a16="http://schemas.microsoft.com/office/drawing/2014/main" id="{2A0CAE03-8369-4ACF-E3E9-A65A3B0BCBBA}"/>
                  </a:ext>
                </a:extLst>
              </p14:cNvPr>
              <p14:cNvContentPartPr/>
              <p14:nvPr/>
            </p14:nvContentPartPr>
            <p14:xfrm>
              <a:off x="1175488" y="2042750"/>
              <a:ext cx="241920" cy="10080"/>
            </p14:xfrm>
          </p:contentPart>
        </mc:Choice>
        <mc:Fallback xmlns="">
          <p:pic>
            <p:nvPicPr>
              <p:cNvPr id="35" name="Viết tay 34">
                <a:extLst>
                  <a:ext uri="{FF2B5EF4-FFF2-40B4-BE49-F238E27FC236}">
                    <a16:creationId xmlns:a16="http://schemas.microsoft.com/office/drawing/2014/main" id="{2A0CAE03-8369-4ACF-E3E9-A65A3B0BCB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66848" y="2034110"/>
                <a:ext cx="259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66C75691-DA8C-796D-2CCD-9630F142D898}"/>
                  </a:ext>
                </a:extLst>
              </p14:cNvPr>
              <p14:cNvContentPartPr/>
              <p14:nvPr/>
            </p14:nvContentPartPr>
            <p14:xfrm>
              <a:off x="307528" y="2304110"/>
              <a:ext cx="232200" cy="19440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66C75691-DA8C-796D-2CCD-9630F142D8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8888" y="2295110"/>
                <a:ext cx="249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F2AF7ADD-1789-F436-5377-34B4A665B384}"/>
                  </a:ext>
                </a:extLst>
              </p14:cNvPr>
              <p14:cNvContentPartPr/>
              <p14:nvPr/>
            </p14:nvContentPartPr>
            <p14:xfrm>
              <a:off x="1558168" y="2047790"/>
              <a:ext cx="307080" cy="14400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F2AF7ADD-1789-F436-5377-34B4A665B3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49528" y="2038790"/>
                <a:ext cx="32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Viết tay 37">
                <a:extLst>
                  <a:ext uri="{FF2B5EF4-FFF2-40B4-BE49-F238E27FC236}">
                    <a16:creationId xmlns:a16="http://schemas.microsoft.com/office/drawing/2014/main" id="{26F71036-E5D8-759D-645E-BAAA2B404ED6}"/>
                  </a:ext>
                </a:extLst>
              </p14:cNvPr>
              <p14:cNvContentPartPr/>
              <p14:nvPr/>
            </p14:nvContentPartPr>
            <p14:xfrm>
              <a:off x="298168" y="2360630"/>
              <a:ext cx="262800" cy="16920"/>
            </p14:xfrm>
          </p:contentPart>
        </mc:Choice>
        <mc:Fallback xmlns="">
          <p:pic>
            <p:nvPicPr>
              <p:cNvPr id="38" name="Viết tay 37">
                <a:extLst>
                  <a:ext uri="{FF2B5EF4-FFF2-40B4-BE49-F238E27FC236}">
                    <a16:creationId xmlns:a16="http://schemas.microsoft.com/office/drawing/2014/main" id="{26F71036-E5D8-759D-645E-BAAA2B404ED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9528" y="2351630"/>
                <a:ext cx="280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4CA29A07-167F-147F-51BF-67F3976E43EA}"/>
                  </a:ext>
                </a:extLst>
              </p14:cNvPr>
              <p14:cNvContentPartPr/>
              <p14:nvPr/>
            </p14:nvContentPartPr>
            <p14:xfrm>
              <a:off x="755368" y="2864630"/>
              <a:ext cx="279360" cy="360"/>
            </p14:xfrm>
          </p:contentPart>
        </mc:Choice>
        <mc:Fallback xmlns=""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4CA29A07-167F-147F-51BF-67F3976E43E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6728" y="2855630"/>
                <a:ext cx="29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Viết tay 39">
                <a:extLst>
                  <a:ext uri="{FF2B5EF4-FFF2-40B4-BE49-F238E27FC236}">
                    <a16:creationId xmlns:a16="http://schemas.microsoft.com/office/drawing/2014/main" id="{3517DFB6-CB01-666F-3C3E-8774EFF7A7C1}"/>
                  </a:ext>
                </a:extLst>
              </p14:cNvPr>
              <p14:cNvContentPartPr/>
              <p14:nvPr/>
            </p14:nvContentPartPr>
            <p14:xfrm>
              <a:off x="2052808" y="2052110"/>
              <a:ext cx="260280" cy="10080"/>
            </p14:xfrm>
          </p:contentPart>
        </mc:Choice>
        <mc:Fallback xmlns="">
          <p:pic>
            <p:nvPicPr>
              <p:cNvPr id="40" name="Viết tay 39">
                <a:extLst>
                  <a:ext uri="{FF2B5EF4-FFF2-40B4-BE49-F238E27FC236}">
                    <a16:creationId xmlns:a16="http://schemas.microsoft.com/office/drawing/2014/main" id="{3517DFB6-CB01-666F-3C3E-8774EFF7A7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43808" y="2043110"/>
                <a:ext cx="277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Viết tay 41">
                <a:extLst>
                  <a:ext uri="{FF2B5EF4-FFF2-40B4-BE49-F238E27FC236}">
                    <a16:creationId xmlns:a16="http://schemas.microsoft.com/office/drawing/2014/main" id="{913C6B42-3BB3-90D3-8FCD-52FE825E6F63}"/>
                  </a:ext>
                </a:extLst>
              </p14:cNvPr>
              <p14:cNvContentPartPr/>
              <p14:nvPr/>
            </p14:nvContentPartPr>
            <p14:xfrm>
              <a:off x="289168" y="2388350"/>
              <a:ext cx="217440" cy="360"/>
            </p14:xfrm>
          </p:contentPart>
        </mc:Choice>
        <mc:Fallback xmlns="">
          <p:pic>
            <p:nvPicPr>
              <p:cNvPr id="42" name="Viết tay 41">
                <a:extLst>
                  <a:ext uri="{FF2B5EF4-FFF2-40B4-BE49-F238E27FC236}">
                    <a16:creationId xmlns:a16="http://schemas.microsoft.com/office/drawing/2014/main" id="{913C6B42-3BB3-90D3-8FCD-52FE825E6F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0168" y="2379710"/>
                <a:ext cx="23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Viết tay 42">
                <a:extLst>
                  <a:ext uri="{FF2B5EF4-FFF2-40B4-BE49-F238E27FC236}">
                    <a16:creationId xmlns:a16="http://schemas.microsoft.com/office/drawing/2014/main" id="{219AC516-F4BA-A8BF-717F-48E23D748BA3}"/>
                  </a:ext>
                </a:extLst>
              </p14:cNvPr>
              <p14:cNvContentPartPr/>
              <p14:nvPr/>
            </p14:nvContentPartPr>
            <p14:xfrm>
              <a:off x="298168" y="2855270"/>
              <a:ext cx="241920" cy="360"/>
            </p14:xfrm>
          </p:contentPart>
        </mc:Choice>
        <mc:Fallback xmlns="">
          <p:pic>
            <p:nvPicPr>
              <p:cNvPr id="43" name="Viết tay 42">
                <a:extLst>
                  <a:ext uri="{FF2B5EF4-FFF2-40B4-BE49-F238E27FC236}">
                    <a16:creationId xmlns:a16="http://schemas.microsoft.com/office/drawing/2014/main" id="{219AC516-F4BA-A8BF-717F-48E23D748B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9528" y="2846270"/>
                <a:ext cx="259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6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14</a:t>
            </a:fld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9A49C0-0A48-0C1E-CA16-23519A4028C2}"/>
              </a:ext>
            </a:extLst>
          </p:cNvPr>
          <p:cNvSpPr txBox="1"/>
          <p:nvPr/>
        </p:nvSpPr>
        <p:spPr>
          <a:xfrm>
            <a:off x="338736" y="1021926"/>
            <a:ext cx="614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B4:Tính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cặp.Tối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Dijktra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BFD8C20-5C7B-51BE-0969-59A0625EA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05" y="2390476"/>
            <a:ext cx="5546595" cy="371209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984A995-D0A3-48EE-3AD2-12101B7D4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36" y="1787020"/>
            <a:ext cx="659949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7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đường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15</a:t>
            </a:fld>
            <a:endParaRPr lang="vi-V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BFD8C20-5C7B-51BE-0969-59A0625EA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595" y="1982509"/>
            <a:ext cx="5546595" cy="371209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7B5E357-E144-B9CE-E820-D5787D4C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41" y="5492657"/>
            <a:ext cx="10668925" cy="40389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1A421895-D812-22ED-CB87-28D489AD1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1" y="1427005"/>
            <a:ext cx="4215569" cy="4002878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36ADA69C-6195-58A3-B1E2-FF9EAABBC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35" y="732440"/>
            <a:ext cx="956392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C51591-F7F7-587A-8C49-8501E4F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84A1C0-2E5A-4268-8D28-428F58084B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E68286C-56C2-CE8D-31E0-A6A62CC7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3" name="Hình ảnh 2" descr="Ảnh có chứa văn bản, bảng điểm&#10;&#10;Mô tả được tạo tự động">
            <a:extLst>
              <a:ext uri="{FF2B5EF4-FFF2-40B4-BE49-F238E27FC236}">
                <a16:creationId xmlns:a16="http://schemas.microsoft.com/office/drawing/2014/main" id="{ECE4DA23-91EC-4003-DA20-328E25810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" y="0"/>
            <a:ext cx="1138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416121-298B-BBD7-8C56-785048F9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04D139-0AA2-1AC8-A961-698144B7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8DDABF-50A4-1A09-1487-DBA85EF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17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9D97FB2-764A-457E-2CA4-BD3498C3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11" y="2089673"/>
            <a:ext cx="6488677" cy="35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*Ý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tưởng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CFA39FD-C58C-F48F-2EE5-AE0F592AA17B}"/>
              </a:ext>
            </a:extLst>
          </p:cNvPr>
          <p:cNvSpPr txBox="1"/>
          <p:nvPr/>
        </p:nvSpPr>
        <p:spPr>
          <a:xfrm>
            <a:off x="301815" y="1380316"/>
            <a:ext cx="81983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Mã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hóa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vùng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thành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cạnh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đồ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thị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Reeb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  <a:cs typeface="Aharoni" panose="020B0604020202020204" pitchFamily="2" charset="-79"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Phương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pháp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giải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bài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toán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Chinese Postman Problem (CPP)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để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duyệt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qua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tất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cạnh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đồ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thị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  <a:cs typeface="Aharoni" panose="020B0604020202020204" pitchFamily="2" charset="-79"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Tối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ưu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biện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pháp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bao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phủ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bằng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xét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điểm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vào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và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ra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vùng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robot</a:t>
            </a:r>
          </a:p>
          <a:p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Đồ họa 4" descr="Robot outline">
            <a:extLst>
              <a:ext uri="{FF2B5EF4-FFF2-40B4-BE49-F238E27FC236}">
                <a16:creationId xmlns:a16="http://schemas.microsoft.com/office/drawing/2014/main" id="{2998DF5B-BF38-F2B0-D723-5E36F789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5993" y="1304137"/>
            <a:ext cx="3354191" cy="3354191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FAEE1D-6B3D-22FD-3696-2736C8A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44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CPP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D33239F-7261-7860-5469-CF1512B9DA6A}"/>
              </a:ext>
            </a:extLst>
          </p:cNvPr>
          <p:cNvSpPr txBox="1"/>
          <p:nvPr/>
        </p:nvSpPr>
        <p:spPr>
          <a:xfrm>
            <a:off x="270378" y="773222"/>
            <a:ext cx="1164177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*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Yêu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cầu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bài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toán:Cho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một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thị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liên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và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vô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hướng.Tìm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đường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hoặc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mạch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ngắn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nhất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qua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mọi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cạnh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ít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nhất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1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lần</a:t>
            </a:r>
            <a:endParaRPr lang="en-US" sz="28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  <a:p>
            <a:endParaRPr lang="en-US" sz="2400" dirty="0"/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Đây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biến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bài </a:t>
            </a:r>
            <a:r>
              <a:rPr lang="en-US" sz="2400" dirty="0" err="1">
                <a:latin typeface="Bahnschrift Light" panose="020B0502040204020203" pitchFamily="34" charset="0"/>
              </a:rPr>
              <a:t>toán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 </a:t>
            </a:r>
            <a:r>
              <a:rPr lang="en-US" sz="2400" dirty="0" err="1">
                <a:latin typeface="Bahnschrift Light" panose="020B0502040204020203" pitchFamily="34" charset="0"/>
              </a:rPr>
              <a:t>cho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hướng</a:t>
            </a:r>
            <a:r>
              <a:rPr lang="en-US" sz="24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+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liên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thông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hướng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 </a:t>
            </a:r>
            <a:r>
              <a:rPr lang="en-US" sz="2400" dirty="0" err="1">
                <a:latin typeface="Bahnschrift Light" panose="020B0502040204020203" pitchFamily="34" charset="0"/>
              </a:rPr>
              <a:t>nếu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tất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cả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bậc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*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quyết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bài </a:t>
            </a:r>
            <a:r>
              <a:rPr lang="en-US" sz="2400" dirty="0" err="1">
                <a:latin typeface="Bahnschrift Light" panose="020B0502040204020203" pitchFamily="34" charset="0"/>
              </a:rPr>
              <a:t>toán</a:t>
            </a:r>
            <a:r>
              <a:rPr lang="en-US" sz="24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tạo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Tìm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bậc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số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  </a:t>
            </a:r>
            <a:r>
              <a:rPr lang="en-US" sz="2400" dirty="0" err="1">
                <a:latin typeface="Bahnschrift Light" panose="020B0502040204020203" pitchFamily="34" charset="0"/>
              </a:rPr>
              <a:t>số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thiểu</a:t>
            </a:r>
            <a:r>
              <a:rPr lang="en-US" sz="2400" dirty="0">
                <a:latin typeface="Bahnschrift Light" panose="020B0502040204020203" pitchFamily="34" charset="0"/>
              </a:rPr>
              <a:t> chi </a:t>
            </a:r>
            <a:r>
              <a:rPr lang="en-US" sz="2400" dirty="0" err="1">
                <a:latin typeface="Bahnschrift Light" panose="020B0502040204020203" pitchFamily="34" charset="0"/>
              </a:rPr>
              <a:t>phí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8291D88-EDA2-D212-1560-F1387C59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70" y="3132140"/>
            <a:ext cx="4823878" cy="2842506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361AE2D-CDB5-635D-C960-008CD51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55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Reeb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8790F9-F0F5-14B7-47AA-C6EAA2F76E4D}"/>
              </a:ext>
            </a:extLst>
          </p:cNvPr>
          <p:cNvSpPr txBox="1"/>
          <p:nvPr/>
        </p:nvSpPr>
        <p:spPr>
          <a:xfrm>
            <a:off x="306603" y="820683"/>
            <a:ext cx="69479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-</a:t>
            </a:r>
            <a:r>
              <a:rPr lang="en-US" sz="2800" dirty="0" err="1">
                <a:latin typeface="Bahnschrift Light" panose="020B0502040204020203" pitchFamily="34" charset="0"/>
              </a:rPr>
              <a:t>Tạo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một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r>
              <a:rPr lang="en-US" sz="2800" dirty="0">
                <a:latin typeface="Bahnschrift Light" panose="020B0502040204020203" pitchFamily="34" charset="0"/>
              </a:rPr>
              <a:t> G=&lt;V,E&gt; </a:t>
            </a:r>
            <a:r>
              <a:rPr lang="en-US" sz="2800" dirty="0" err="1">
                <a:latin typeface="Bahnschrift Light" panose="020B0502040204020203" pitchFamily="34" charset="0"/>
              </a:rPr>
              <a:t>trên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ảnh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đã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biết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với</a:t>
            </a:r>
            <a:r>
              <a:rPr lang="en-US" sz="28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+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đỉnh</a:t>
            </a:r>
            <a:r>
              <a:rPr lang="en-US" sz="2800" dirty="0">
                <a:latin typeface="Bahnschrift Light" panose="020B0502040204020203" pitchFamily="34" charset="0"/>
              </a:rPr>
              <a:t> (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chấm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màu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đỏ</a:t>
            </a:r>
            <a:r>
              <a:rPr lang="en-US" sz="2800" dirty="0">
                <a:latin typeface="Bahnschrift Light" panose="020B0502040204020203" pitchFamily="34" charset="0"/>
              </a:rPr>
              <a:t>)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điểm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tới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hạn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dựa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chướng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ngại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vật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giới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+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cạnh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không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gian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cần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bao </a:t>
            </a:r>
            <a:r>
              <a:rPr lang="en-US" sz="2800" dirty="0" err="1">
                <a:latin typeface="Bahnschrift Light" panose="020B0502040204020203" pitchFamily="34" charset="0"/>
              </a:rPr>
              <a:t>phủ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cong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nối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bởi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đỉnh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chia </a:t>
            </a:r>
            <a:r>
              <a:rPr lang="en-US" sz="2800" dirty="0" err="1">
                <a:latin typeface="Bahnschrift Light" panose="020B0502040204020203" pitchFamily="34" charset="0"/>
              </a:rPr>
              <a:t>bởi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nét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đứt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en-US" sz="2800" dirty="0" err="1">
                <a:latin typeface="Bahnschrift Light" panose="020B0502040204020203" pitchFamily="34" charset="0"/>
              </a:rPr>
              <a:t>Đây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cơ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sở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phân</a:t>
            </a:r>
            <a:r>
              <a:rPr lang="en-US" sz="2800" dirty="0">
                <a:latin typeface="Bahnschrift Light" panose="020B0502040204020203" pitchFamily="34" charset="0"/>
              </a:rPr>
              <a:t> chia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ô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00F1DCA-4A7E-C7D7-2B4F-35955AD8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40" y="1001273"/>
            <a:ext cx="3581710" cy="2392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DA73FD7A-3676-B447-6A9C-5F6ADB520449}"/>
                  </a:ext>
                </a:extLst>
              </p14:cNvPr>
              <p14:cNvContentPartPr/>
              <p14:nvPr/>
            </p14:nvContentPartPr>
            <p14:xfrm>
              <a:off x="8011560" y="2535582"/>
              <a:ext cx="360" cy="36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DA73FD7A-3676-B447-6A9C-5F6ADB520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5560" y="24995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557562C9-5A5D-72F1-9A25-AEC633ACD457}"/>
                  </a:ext>
                </a:extLst>
              </p14:cNvPr>
              <p14:cNvContentPartPr/>
              <p14:nvPr/>
            </p14:nvContentPartPr>
            <p14:xfrm>
              <a:off x="8084280" y="1554088"/>
              <a:ext cx="360" cy="36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557562C9-5A5D-72F1-9A25-AEC633ACD4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8280" y="15180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90007326-7781-6023-EAB1-F9699AFB2B31}"/>
                  </a:ext>
                </a:extLst>
              </p14:cNvPr>
              <p14:cNvContentPartPr/>
              <p14:nvPr/>
            </p14:nvContentPartPr>
            <p14:xfrm>
              <a:off x="8387880" y="2535222"/>
              <a:ext cx="360" cy="36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90007326-7781-6023-EAB1-F9699AFB2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1880" y="24992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CC042F25-55CF-7D10-FC48-EB5F5490AC8E}"/>
                  </a:ext>
                </a:extLst>
              </p14:cNvPr>
              <p14:cNvContentPartPr/>
              <p14:nvPr/>
            </p14:nvContentPartPr>
            <p14:xfrm>
              <a:off x="7714380" y="2135655"/>
              <a:ext cx="360" cy="36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CC042F25-55CF-7D10-FC48-EB5F5490A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8380" y="20996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3924D71C-E90A-6541-610E-77547B0FABFE}"/>
                  </a:ext>
                </a:extLst>
              </p14:cNvPr>
              <p14:cNvContentPartPr/>
              <p14:nvPr/>
            </p14:nvContentPartPr>
            <p14:xfrm>
              <a:off x="8313180" y="1538728"/>
              <a:ext cx="360" cy="36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3924D71C-E90A-6541-610E-77547B0FA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7180" y="15027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855C6363-3BD3-116C-53B2-97955E21C47C}"/>
                  </a:ext>
                </a:extLst>
              </p14:cNvPr>
              <p14:cNvContentPartPr/>
              <p14:nvPr/>
            </p14:nvContentPartPr>
            <p14:xfrm>
              <a:off x="8572440" y="2858242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855C6363-3BD3-116C-53B2-97955E21C4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6440" y="28222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D787DF51-9762-9DEB-9448-72B06F1CEB73}"/>
                  </a:ext>
                </a:extLst>
              </p14:cNvPr>
              <p14:cNvContentPartPr/>
              <p14:nvPr/>
            </p14:nvContentPartPr>
            <p14:xfrm>
              <a:off x="9875640" y="1693837"/>
              <a:ext cx="360" cy="3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D787DF51-9762-9DEB-9448-72B06F1CEB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9640" y="1657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4715F429-E57F-F085-0619-FEC68260A084}"/>
                  </a:ext>
                </a:extLst>
              </p14:cNvPr>
              <p14:cNvContentPartPr/>
              <p14:nvPr/>
            </p14:nvContentPartPr>
            <p14:xfrm>
              <a:off x="8595120" y="2032802"/>
              <a:ext cx="360" cy="36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4715F429-E57F-F085-0619-FEC68260A0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9120" y="19968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BEF4E5A3-DFFA-D695-6C13-F23260808722}"/>
                  </a:ext>
                </a:extLst>
              </p14:cNvPr>
              <p14:cNvContentPartPr/>
              <p14:nvPr/>
            </p14:nvContentPartPr>
            <p14:xfrm>
              <a:off x="8907660" y="1348310"/>
              <a:ext cx="360" cy="36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BEF4E5A3-DFFA-D695-6C13-F23260808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1660" y="1312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3A43997B-7B6E-0D81-4BFF-67D4F414C5DF}"/>
                  </a:ext>
                </a:extLst>
              </p14:cNvPr>
              <p14:cNvContentPartPr/>
              <p14:nvPr/>
            </p14:nvContentPartPr>
            <p14:xfrm>
              <a:off x="8809260" y="2031837"/>
              <a:ext cx="360" cy="36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3A43997B-7B6E-0D81-4BFF-67D4F414C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3260" y="1995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25BA4953-89B6-C0AC-A619-043ADD4DE7B2}"/>
                  </a:ext>
                </a:extLst>
              </p14:cNvPr>
              <p14:cNvContentPartPr/>
              <p14:nvPr/>
            </p14:nvContentPartPr>
            <p14:xfrm>
              <a:off x="9037260" y="2857882"/>
              <a:ext cx="360" cy="36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25BA4953-89B6-C0AC-A619-043ADD4DE7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1260" y="28218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6DED6EBA-A987-D45E-65AD-7FD8777A0ED9}"/>
                  </a:ext>
                </a:extLst>
              </p14:cNvPr>
              <p14:cNvContentPartPr/>
              <p14:nvPr/>
            </p14:nvContentPartPr>
            <p14:xfrm>
              <a:off x="10346760" y="2669197"/>
              <a:ext cx="360" cy="36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6DED6EBA-A987-D45E-65AD-7FD8777A0E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0760" y="26331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9A27A3CE-F85D-C51D-0A40-0CAA7153299D}"/>
                  </a:ext>
                </a:extLst>
              </p14:cNvPr>
              <p14:cNvContentPartPr/>
              <p14:nvPr/>
            </p14:nvContentPartPr>
            <p14:xfrm>
              <a:off x="9723060" y="3109899"/>
              <a:ext cx="360" cy="36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9A27A3CE-F85D-C51D-0A40-0CAA71532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7060" y="30738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61C92794-6A01-D67F-E88E-778BB04DEC36}"/>
                  </a:ext>
                </a:extLst>
              </p14:cNvPr>
              <p14:cNvContentPartPr/>
              <p14:nvPr/>
            </p14:nvContentPartPr>
            <p14:xfrm>
              <a:off x="10473275" y="1750562"/>
              <a:ext cx="360" cy="36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61C92794-6A01-D67F-E88E-778BB04DE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7275" y="17145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9F89C5E5-B2D2-E9CF-883B-DEDF89E7CD86}"/>
                  </a:ext>
                </a:extLst>
              </p14:cNvPr>
              <p14:cNvContentPartPr/>
              <p14:nvPr/>
            </p14:nvContentPartPr>
            <p14:xfrm>
              <a:off x="10020180" y="2671067"/>
              <a:ext cx="360" cy="360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9F89C5E5-B2D2-E9CF-883B-DEDF89E7C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4180" y="26350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Viết tay 26">
                <a:extLst>
                  <a:ext uri="{FF2B5EF4-FFF2-40B4-BE49-F238E27FC236}">
                    <a16:creationId xmlns:a16="http://schemas.microsoft.com/office/drawing/2014/main" id="{6086E44E-833E-6141-45F3-BA4FE7888E34}"/>
                  </a:ext>
                </a:extLst>
              </p14:cNvPr>
              <p14:cNvContentPartPr/>
              <p14:nvPr/>
            </p14:nvContentPartPr>
            <p14:xfrm>
              <a:off x="10530780" y="1235462"/>
              <a:ext cx="360" cy="360"/>
            </p14:xfrm>
          </p:contentPart>
        </mc:Choice>
        <mc:Fallback xmlns="">
          <p:pic>
            <p:nvPicPr>
              <p:cNvPr id="27" name="Viết tay 26">
                <a:extLst>
                  <a:ext uri="{FF2B5EF4-FFF2-40B4-BE49-F238E27FC236}">
                    <a16:creationId xmlns:a16="http://schemas.microsoft.com/office/drawing/2014/main" id="{6086E44E-833E-6141-45F3-BA4FE7888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780" y="11994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Viết tay 27">
                <a:extLst>
                  <a:ext uri="{FF2B5EF4-FFF2-40B4-BE49-F238E27FC236}">
                    <a16:creationId xmlns:a16="http://schemas.microsoft.com/office/drawing/2014/main" id="{682936EC-9FFF-A867-EA0C-E6E8F10384F3}"/>
                  </a:ext>
                </a:extLst>
              </p14:cNvPr>
              <p14:cNvContentPartPr/>
              <p14:nvPr/>
            </p14:nvContentPartPr>
            <p14:xfrm>
              <a:off x="10530780" y="2128155"/>
              <a:ext cx="360" cy="360"/>
            </p14:xfrm>
          </p:contentPart>
        </mc:Choice>
        <mc:Fallback xmlns="">
          <p:pic>
            <p:nvPicPr>
              <p:cNvPr id="28" name="Viết tay 27">
                <a:extLst>
                  <a:ext uri="{FF2B5EF4-FFF2-40B4-BE49-F238E27FC236}">
                    <a16:creationId xmlns:a16="http://schemas.microsoft.com/office/drawing/2014/main" id="{682936EC-9FFF-A867-EA0C-E6E8F1038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780" y="20921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Viết tay 28">
                <a:extLst>
                  <a:ext uri="{FF2B5EF4-FFF2-40B4-BE49-F238E27FC236}">
                    <a16:creationId xmlns:a16="http://schemas.microsoft.com/office/drawing/2014/main" id="{D59E1932-3C22-F9AC-06FF-6415A59D13F9}"/>
                  </a:ext>
                </a:extLst>
              </p14:cNvPr>
              <p14:cNvContentPartPr/>
              <p14:nvPr/>
            </p14:nvContentPartPr>
            <p14:xfrm>
              <a:off x="11247250" y="2112675"/>
              <a:ext cx="360" cy="360"/>
            </p14:xfrm>
          </p:contentPart>
        </mc:Choice>
        <mc:Fallback xmlns="">
          <p:pic>
            <p:nvPicPr>
              <p:cNvPr id="29" name="Viết tay 28">
                <a:extLst>
                  <a:ext uri="{FF2B5EF4-FFF2-40B4-BE49-F238E27FC236}">
                    <a16:creationId xmlns:a16="http://schemas.microsoft.com/office/drawing/2014/main" id="{D59E1932-3C22-F9AC-06FF-6415A59D1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1250" y="20766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Viết tay 29">
                <a:extLst>
                  <a:ext uri="{FF2B5EF4-FFF2-40B4-BE49-F238E27FC236}">
                    <a16:creationId xmlns:a16="http://schemas.microsoft.com/office/drawing/2014/main" id="{F5F113F8-66B3-9AF5-A3CA-6EC320DDAEE8}"/>
                  </a:ext>
                </a:extLst>
              </p14:cNvPr>
              <p14:cNvContentPartPr/>
              <p14:nvPr/>
            </p14:nvContentPartPr>
            <p14:xfrm>
              <a:off x="10050600" y="1263152"/>
              <a:ext cx="360" cy="360"/>
            </p14:xfrm>
          </p:contentPart>
        </mc:Choice>
        <mc:Fallback xmlns="">
          <p:pic>
            <p:nvPicPr>
              <p:cNvPr id="30" name="Viết tay 29">
                <a:extLst>
                  <a:ext uri="{FF2B5EF4-FFF2-40B4-BE49-F238E27FC236}">
                    <a16:creationId xmlns:a16="http://schemas.microsoft.com/office/drawing/2014/main" id="{F5F113F8-66B3-9AF5-A3CA-6EC320DDA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4600" y="12271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Viết tay 30">
                <a:extLst>
                  <a:ext uri="{FF2B5EF4-FFF2-40B4-BE49-F238E27FC236}">
                    <a16:creationId xmlns:a16="http://schemas.microsoft.com/office/drawing/2014/main" id="{E0660030-F7BC-C056-EC43-0E889E0F384A}"/>
                  </a:ext>
                </a:extLst>
              </p14:cNvPr>
              <p14:cNvContentPartPr/>
              <p14:nvPr/>
            </p14:nvContentPartPr>
            <p14:xfrm>
              <a:off x="10942380" y="1742702"/>
              <a:ext cx="360" cy="360"/>
            </p14:xfrm>
          </p:contentPart>
        </mc:Choice>
        <mc:Fallback xmlns="">
          <p:pic>
            <p:nvPicPr>
              <p:cNvPr id="31" name="Viết tay 30">
                <a:extLst>
                  <a:ext uri="{FF2B5EF4-FFF2-40B4-BE49-F238E27FC236}">
                    <a16:creationId xmlns:a16="http://schemas.microsoft.com/office/drawing/2014/main" id="{E0660030-F7BC-C056-EC43-0E889E0F3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6380" y="17067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BBD432FA-C025-F374-43B6-98E5775114AE}"/>
                  </a:ext>
                </a:extLst>
              </p14:cNvPr>
              <p14:cNvContentPartPr/>
              <p14:nvPr/>
            </p14:nvContentPartPr>
            <p14:xfrm>
              <a:off x="10134420" y="2135175"/>
              <a:ext cx="360" cy="360"/>
            </p14:xfrm>
          </p:contentPart>
        </mc:Choice>
        <mc:Fallback xmlns=""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BBD432FA-C025-F374-43B6-98E577511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420" y="20991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946804E0-BC5A-8970-DCF0-7DB29E9CD6F7}"/>
                  </a:ext>
                </a:extLst>
              </p14:cNvPr>
              <p14:cNvContentPartPr/>
              <p14:nvPr/>
            </p14:nvContentPartPr>
            <p14:xfrm>
              <a:off x="10233600" y="3111637"/>
              <a:ext cx="360" cy="360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946804E0-BC5A-8970-DCF0-7DB29E9CD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7600" y="30756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3C8797C1-54CD-1A97-A15B-C98F538BD613}"/>
                  </a:ext>
                </a:extLst>
              </p14:cNvPr>
              <p14:cNvContentPartPr/>
              <p14:nvPr/>
            </p14:nvContentPartPr>
            <p14:xfrm>
              <a:off x="9532740" y="2600415"/>
              <a:ext cx="360" cy="360"/>
            </p14:xfrm>
          </p:contentPart>
        </mc:Choice>
        <mc:Fallback xmlns=""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3C8797C1-54CD-1A97-A15B-C98F538BD6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6740" y="2564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Viết tay 34">
                <a:extLst>
                  <a:ext uri="{FF2B5EF4-FFF2-40B4-BE49-F238E27FC236}">
                    <a16:creationId xmlns:a16="http://schemas.microsoft.com/office/drawing/2014/main" id="{9C4443CB-3D80-63D3-CFC0-986A58434706}"/>
                  </a:ext>
                </a:extLst>
              </p14:cNvPr>
              <p14:cNvContentPartPr/>
              <p14:nvPr/>
            </p14:nvContentPartPr>
            <p14:xfrm>
              <a:off x="9273540" y="2608335"/>
              <a:ext cx="360" cy="360"/>
            </p14:xfrm>
          </p:contentPart>
        </mc:Choice>
        <mc:Fallback xmlns="">
          <p:pic>
            <p:nvPicPr>
              <p:cNvPr id="35" name="Viết tay 34">
                <a:extLst>
                  <a:ext uri="{FF2B5EF4-FFF2-40B4-BE49-F238E27FC236}">
                    <a16:creationId xmlns:a16="http://schemas.microsoft.com/office/drawing/2014/main" id="{9C4443CB-3D80-63D3-CFC0-986A58434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7540" y="25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2DE24812-2E54-8F72-2E7E-1911725B291C}"/>
                  </a:ext>
                </a:extLst>
              </p14:cNvPr>
              <p14:cNvContentPartPr/>
              <p14:nvPr/>
            </p14:nvContentPartPr>
            <p14:xfrm>
              <a:off x="9654660" y="1686397"/>
              <a:ext cx="360" cy="360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2DE24812-2E54-8F72-2E7E-1911725B2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60" y="16503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990E5E23-4337-890C-DEBB-7DE94DC0452A}"/>
                  </a:ext>
                </a:extLst>
              </p14:cNvPr>
              <p14:cNvContentPartPr/>
              <p14:nvPr/>
            </p14:nvContentPartPr>
            <p14:xfrm>
              <a:off x="9448295" y="1348310"/>
              <a:ext cx="360" cy="360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990E5E23-4337-890C-DEBB-7DE94DC045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2295" y="1312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A080E8B5-B7D3-E11B-DCE0-ED6CD7EE6983}"/>
                  </a:ext>
                </a:extLst>
              </p14:cNvPr>
              <p14:cNvContentPartPr/>
              <p14:nvPr/>
            </p14:nvContentPartPr>
            <p14:xfrm>
              <a:off x="9189660" y="2143237"/>
              <a:ext cx="360" cy="360"/>
            </p14:xfrm>
          </p:contentPart>
        </mc:Choice>
        <mc:Fallback xmlns=""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A080E8B5-B7D3-E11B-DCE0-ED6CD7EE6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3660" y="210723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5FD27E67-7F89-3255-24EA-0EB0F8F6C093}"/>
              </a:ext>
            </a:extLst>
          </p:cNvPr>
          <p:cNvSpPr/>
          <p:nvPr/>
        </p:nvSpPr>
        <p:spPr>
          <a:xfrm>
            <a:off x="480060" y="4826828"/>
            <a:ext cx="678180" cy="318113"/>
          </a:xfrm>
          <a:prstGeom prst="rightArrow">
            <a:avLst>
              <a:gd name="adj1" fmla="val 50000"/>
              <a:gd name="adj2" fmla="val 162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BBD1861-28A1-AC1D-F34A-7E9457781AF5}"/>
              </a:ext>
            </a:extLst>
          </p:cNvPr>
          <p:cNvSpPr txBox="1"/>
          <p:nvPr/>
        </p:nvSpPr>
        <p:spPr>
          <a:xfrm>
            <a:off x="7665180" y="3340028"/>
            <a:ext cx="3352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Bãi</a:t>
            </a:r>
            <a:r>
              <a:rPr lang="en-US" sz="800" dirty="0"/>
              <a:t> </a:t>
            </a:r>
            <a:r>
              <a:rPr lang="en-US" sz="800" dirty="0" err="1"/>
              <a:t>đất</a:t>
            </a:r>
            <a:r>
              <a:rPr lang="en-US" sz="800" dirty="0"/>
              <a:t> </a:t>
            </a:r>
            <a:r>
              <a:rPr lang="en-US" sz="800" dirty="0" err="1"/>
              <a:t>trống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cây</a:t>
            </a:r>
            <a:r>
              <a:rPr lang="en-US" sz="800" dirty="0"/>
              <a:t> </a:t>
            </a:r>
            <a:r>
              <a:rPr lang="en-US" sz="800" dirty="0" err="1"/>
              <a:t>và</a:t>
            </a:r>
            <a:r>
              <a:rPr lang="en-US" sz="800" dirty="0"/>
              <a:t> </a:t>
            </a:r>
            <a:r>
              <a:rPr lang="en-US" sz="800" dirty="0" err="1"/>
              <a:t>đá</a:t>
            </a:r>
            <a:r>
              <a:rPr lang="en-US" sz="800" dirty="0"/>
              <a:t> </a:t>
            </a:r>
            <a:r>
              <a:rPr lang="en-US" sz="800" dirty="0" err="1"/>
              <a:t>thưa</a:t>
            </a:r>
            <a:r>
              <a:rPr lang="en-US" sz="800" dirty="0"/>
              <a:t> </a:t>
            </a:r>
            <a:r>
              <a:rPr lang="en-US" sz="800" dirty="0" err="1"/>
              <a:t>thớt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các</a:t>
            </a:r>
            <a:r>
              <a:rPr lang="en-US" sz="800" dirty="0"/>
              <a:t> </a:t>
            </a:r>
            <a:r>
              <a:rPr lang="en-US" sz="800" dirty="0" err="1"/>
              <a:t>chướng</a:t>
            </a:r>
            <a:r>
              <a:rPr lang="en-US" sz="800" dirty="0"/>
              <a:t> </a:t>
            </a:r>
            <a:r>
              <a:rPr lang="en-US" sz="800" dirty="0" err="1"/>
              <a:t>ngại</a:t>
            </a:r>
            <a:r>
              <a:rPr lang="en-US" sz="800" dirty="0"/>
              <a:t> </a:t>
            </a:r>
            <a:r>
              <a:rPr lang="en-US" sz="800" dirty="0" err="1"/>
              <a:t>vật</a:t>
            </a:r>
            <a:r>
              <a:rPr lang="en-US" sz="800" dirty="0"/>
              <a:t> </a:t>
            </a:r>
            <a:r>
              <a:rPr lang="en-US" sz="800" dirty="0" err="1"/>
              <a:t>màu</a:t>
            </a:r>
            <a:r>
              <a:rPr lang="en-US" sz="800" dirty="0"/>
              <a:t> </a:t>
            </a:r>
            <a:r>
              <a:rPr lang="en-US" sz="800" dirty="0" err="1"/>
              <a:t>đen</a:t>
            </a:r>
            <a:endParaRPr lang="en-US" sz="800" dirty="0"/>
          </a:p>
        </p:txBody>
      </p:sp>
      <p:pic>
        <p:nvPicPr>
          <p:cNvPr id="43" name="Hình ảnh 42">
            <a:extLst>
              <a:ext uri="{FF2B5EF4-FFF2-40B4-BE49-F238E27FC236}">
                <a16:creationId xmlns:a16="http://schemas.microsoft.com/office/drawing/2014/main" id="{1CBE31A4-05C0-892D-6C0B-A52D9E2AE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16306" y="3800260"/>
            <a:ext cx="3050728" cy="1881758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B70AFA5-B5CD-4A2C-C3F1-74F3C55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66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B89067-6A63-1263-E240-335F419A33B7}"/>
              </a:ext>
            </a:extLst>
          </p:cNvPr>
          <p:cNvSpPr txBox="1"/>
          <p:nvPr/>
        </p:nvSpPr>
        <p:spPr>
          <a:xfrm>
            <a:off x="338736" y="1055665"/>
            <a:ext cx="8522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A.Xây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Reeb</a:t>
            </a:r>
            <a:endParaRPr lang="en-US" sz="28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Chuyển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anh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đã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khảo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sát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r>
              <a:rPr lang="en-US" sz="2800" dirty="0">
                <a:latin typeface="Bahnschrift Light" panose="020B0502040204020203" pitchFamily="34" charset="0"/>
              </a:rPr>
              <a:t> 	</a:t>
            </a:r>
            <a:r>
              <a:rPr lang="en-US" sz="2800" dirty="0" err="1">
                <a:latin typeface="Bahnschrift Light" panose="020B0502040204020203" pitchFamily="34" charset="0"/>
              </a:rPr>
              <a:t>về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dạng</a:t>
            </a:r>
            <a:r>
              <a:rPr lang="en-US" sz="2800" dirty="0">
                <a:latin typeface="Bahnschrift Light" panose="020B0502040204020203" pitchFamily="34" charset="0"/>
              </a:rPr>
              <a:t> bitmap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Quét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dọc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trục</a:t>
            </a:r>
            <a:r>
              <a:rPr lang="en-US" sz="2800" dirty="0">
                <a:latin typeface="Bahnschrift Light" panose="020B0502040204020203" pitchFamily="34" charset="0"/>
              </a:rPr>
              <a:t> x </a:t>
            </a:r>
            <a:r>
              <a:rPr lang="en-US" sz="2800" dirty="0" err="1">
                <a:latin typeface="Bahnschrift Light" panose="020B0502040204020203" pitchFamily="34" charset="0"/>
              </a:rPr>
              <a:t>ghi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lại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điểm</a:t>
            </a:r>
            <a:r>
              <a:rPr lang="en-US" sz="2800" dirty="0">
                <a:latin typeface="Bahnschrift Light" panose="020B0502040204020203" pitchFamily="34" charset="0"/>
              </a:rPr>
              <a:t>/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tới</a:t>
            </a:r>
            <a:r>
              <a:rPr lang="en-US" sz="2800" dirty="0">
                <a:latin typeface="Bahnschrift Light" panose="020B0502040204020203" pitchFamily="34" charset="0"/>
              </a:rPr>
              <a:t> 	</a:t>
            </a:r>
            <a:r>
              <a:rPr lang="en-US" sz="2800" dirty="0" err="1">
                <a:latin typeface="Bahnschrift Light" panose="020B0502040204020203" pitchFamily="34" charset="0"/>
              </a:rPr>
              <a:t>hạn,vị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trí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ghi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lại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Chuyển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dạng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B.Xây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chu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trình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Euler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-Cho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ảnh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Áp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dụng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phương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pháp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giải</a:t>
            </a:r>
            <a:r>
              <a:rPr lang="en-US" sz="2800" dirty="0">
                <a:latin typeface="Bahnschrift Light" panose="020B0502040204020203" pitchFamily="34" charset="0"/>
              </a:rPr>
              <a:t> bài </a:t>
            </a:r>
            <a:r>
              <a:rPr lang="en-US" sz="2800" dirty="0" err="1">
                <a:latin typeface="Bahnschrift Light" panose="020B0502040204020203" pitchFamily="34" charset="0"/>
              </a:rPr>
              <a:t>toán</a:t>
            </a:r>
            <a:r>
              <a:rPr lang="en-US" sz="2800" dirty="0">
                <a:latin typeface="Bahnschrift Light" panose="020B0502040204020203" pitchFamily="34" charset="0"/>
              </a:rPr>
              <a:t> CPP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Tạo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lời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giải</a:t>
            </a:r>
            <a:r>
              <a:rPr lang="en-US" sz="2800" dirty="0">
                <a:latin typeface="Bahnschrift Light" panose="020B0502040204020203" pitchFamily="34" charset="0"/>
              </a:rPr>
              <a:t> chu </a:t>
            </a:r>
            <a:r>
              <a:rPr lang="en-US" sz="2800" dirty="0" err="1">
                <a:latin typeface="Bahnschrift Light" panose="020B0502040204020203" pitchFamily="34" charset="0"/>
              </a:rPr>
              <a:t>trình</a:t>
            </a:r>
            <a:r>
              <a:rPr lang="en-US" sz="2800" dirty="0">
                <a:latin typeface="Bahnschrift Light" panose="020B0502040204020203" pitchFamily="34" charset="0"/>
              </a:rPr>
              <a:t> Euler </a:t>
            </a:r>
            <a:r>
              <a:rPr lang="en-US" sz="2800" dirty="0" err="1">
                <a:latin typeface="Bahnschrift Light" panose="020B0502040204020203" pitchFamily="34" charset="0"/>
              </a:rPr>
              <a:t>cho</a:t>
            </a:r>
            <a:r>
              <a:rPr lang="en-US" sz="2800" dirty="0">
                <a:latin typeface="Bahnschrift Light" panose="020B0502040204020203" pitchFamily="34" charset="0"/>
              </a:rPr>
              <a:t> bài </a:t>
            </a:r>
            <a:r>
              <a:rPr lang="en-US" sz="2800" dirty="0" err="1">
                <a:latin typeface="Bahnschrift Light" panose="020B0502040204020203" pitchFamily="34" charset="0"/>
              </a:rPr>
              <a:t>toán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0529681-7408-8AD1-06C0-97DCE73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27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DCD310E-B4BB-D48C-EDAB-E5C0A350EA4B}"/>
              </a:ext>
            </a:extLst>
          </p:cNvPr>
          <p:cNvSpPr txBox="1"/>
          <p:nvPr/>
        </p:nvSpPr>
        <p:spPr>
          <a:xfrm>
            <a:off x="338735" y="891452"/>
            <a:ext cx="8513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C.Bao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Boustrophedon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*</a:t>
            </a:r>
            <a:r>
              <a:rPr lang="en-US" sz="2400" dirty="0" err="1">
                <a:latin typeface="Bahnschrift Light" panose="020B0502040204020203" pitchFamily="34" charset="0"/>
              </a:rPr>
              <a:t>Vấn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đề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chi </a:t>
            </a:r>
            <a:r>
              <a:rPr lang="en-US" sz="2400" dirty="0" err="1">
                <a:latin typeface="Bahnschrift Light" panose="020B0502040204020203" pitchFamily="34" charset="0"/>
              </a:rPr>
              <a:t>phí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khi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: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trong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chỉ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nửa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còn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lại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nửa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còn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lại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1 ở 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 (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) </a:t>
            </a:r>
            <a:r>
              <a:rPr lang="en-US" sz="2400" dirty="0" err="1">
                <a:latin typeface="Bahnschrift Light" panose="020B0502040204020203" pitchFamily="34" charset="0"/>
              </a:rPr>
              <a:t>thì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2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ở 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))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Việc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 hay 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phụ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thuộc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đầu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*Khi </a:t>
            </a:r>
            <a:r>
              <a:rPr lang="en-US" sz="2400" dirty="0" err="1">
                <a:latin typeface="Bahnschrift Light" panose="020B0502040204020203" pitchFamily="34" charset="0"/>
              </a:rPr>
              <a:t>biết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trước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thông</a:t>
            </a:r>
            <a:r>
              <a:rPr lang="en-US" sz="2400" dirty="0">
                <a:latin typeface="Bahnschrift Light" panose="020B0502040204020203" pitchFamily="34" charset="0"/>
              </a:rPr>
              <a:t> tin </a:t>
            </a:r>
            <a:r>
              <a:rPr lang="en-US" sz="2400" dirty="0" err="1">
                <a:latin typeface="Bahnschrift Light" panose="020B0502040204020203" pitchFamily="34" charset="0"/>
              </a:rPr>
              <a:t>về</a:t>
            </a:r>
            <a:r>
              <a:rPr lang="en-US" sz="2400" dirty="0">
                <a:latin typeface="Bahnschrift Light" panose="020B0502040204020203" pitchFamily="34" charset="0"/>
              </a:rPr>
              <a:t> ô </a:t>
            </a:r>
            <a:r>
              <a:rPr lang="en-US" sz="2400" dirty="0" err="1">
                <a:latin typeface="Bahnschrift Light" panose="020B0502040204020203" pitchFamily="34" charset="0"/>
              </a:rPr>
              <a:t>cần</a:t>
            </a:r>
            <a:r>
              <a:rPr lang="en-US" sz="2400" dirty="0">
                <a:latin typeface="Bahnschrift Light" panose="020B0502040204020203" pitchFamily="34" charset="0"/>
              </a:rPr>
              <a:t> bao </a:t>
            </a:r>
            <a:r>
              <a:rPr lang="en-US" sz="2400" dirty="0" err="1"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chúng</a:t>
            </a:r>
            <a:r>
              <a:rPr lang="en-US" sz="2400" dirty="0">
                <a:latin typeface="Bahnschrift Light" panose="020B0502040204020203" pitchFamily="34" charset="0"/>
              </a:rPr>
              <a:t> ta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hơn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trường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hợp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k=</a:t>
            </a:r>
            <a:r>
              <a:rPr lang="en-US" sz="2400" dirty="0" err="1">
                <a:latin typeface="Bahnschrift Light" panose="020B0502040204020203" pitchFamily="34" charset="0"/>
              </a:rPr>
              <a:t>wi</a:t>
            </a:r>
            <a:r>
              <a:rPr lang="en-US" sz="2400" dirty="0">
                <a:latin typeface="Bahnschrift Light" panose="020B0502040204020203" pitchFamily="34" charset="0"/>
              </a:rPr>
              <a:t>/</a:t>
            </a:r>
            <a:r>
              <a:rPr lang="en-US" sz="2400" dirty="0" err="1">
                <a:latin typeface="Bahnschrift Light" panose="020B0502040204020203" pitchFamily="34" charset="0"/>
              </a:rPr>
              <a:t>ws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chuyển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bao </a:t>
            </a:r>
            <a:r>
              <a:rPr lang="en-US" sz="2400" dirty="0" err="1"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latin typeface="Bahnschrift Light" panose="020B0502040204020203" pitchFamily="34" charset="0"/>
              </a:rPr>
              <a:t> ô (</a:t>
            </a:r>
            <a:r>
              <a:rPr lang="en-US" sz="2400" dirty="0" err="1">
                <a:latin typeface="Bahnschrift Light" panose="020B0502040204020203" pitchFamily="34" charset="0"/>
              </a:rPr>
              <a:t>wi:chiều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vùng,ws:chiều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đơn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qua)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369FF29-FED5-D639-0C70-CA0FF8C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40" y="879668"/>
            <a:ext cx="2682472" cy="233954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357ED42-03A9-4DBD-4773-2BE1E0F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494" y="3429000"/>
            <a:ext cx="2644369" cy="2324301"/>
          </a:xfrm>
          <a:prstGeom prst="rect">
            <a:avLst/>
          </a:prstGeom>
        </p:spPr>
      </p:pic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99656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D218BC11-1E59-A05C-64F2-DC3F6A9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23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DCD310E-B4BB-D48C-EDAB-E5C0A350EA4B}"/>
              </a:ext>
            </a:extLst>
          </p:cNvPr>
          <p:cNvSpPr txBox="1"/>
          <p:nvPr/>
        </p:nvSpPr>
        <p:spPr>
          <a:xfrm>
            <a:off x="338735" y="891452"/>
            <a:ext cx="8513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C.Bao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Boustrophedon</a:t>
            </a:r>
          </a:p>
          <a:p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-h</a:t>
            </a:r>
            <a:r>
              <a:rPr lang="en-US" dirty="0">
                <a:latin typeface="Bahnschrift Light" panose="020B0502040204020203" pitchFamily="34" charset="0"/>
              </a:rPr>
              <a:t>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dài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ta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xuống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thứ</a:t>
            </a:r>
            <a:r>
              <a:rPr lang="en-US" sz="2400" dirty="0">
                <a:latin typeface="Bahnschrift Light" panose="020B0502040204020203" pitchFamily="34" charset="0"/>
              </a:rPr>
              <a:t> j </a:t>
            </a:r>
            <a:r>
              <a:rPr lang="en-US" sz="2400" dirty="0" err="1">
                <a:latin typeface="Bahnschrift Light" panose="020B0502040204020203" pitchFamily="34" charset="0"/>
              </a:rPr>
              <a:t>tương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ứng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</a:t>
            </a:r>
            <a:r>
              <a:rPr lang="en-US" sz="2400" dirty="0" err="1">
                <a:latin typeface="Bahnschrift Light" panose="020B0502040204020203" pitchFamily="34" charset="0"/>
              </a:rPr>
              <a:t>Bằng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thay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đổi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độ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cao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dễ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dàng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quản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điểm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thoát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ô, </a:t>
            </a:r>
            <a:r>
              <a:rPr lang="en-US" sz="2400" dirty="0" err="1">
                <a:latin typeface="Bahnschrift Light" panose="020B0502040204020203" pitchFamily="34" charset="0"/>
              </a:rPr>
              <a:t>giảm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thiểu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khoảng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đến</a:t>
            </a:r>
            <a:r>
              <a:rPr lang="en-US" sz="2400" dirty="0">
                <a:latin typeface="Bahnschrift Light" panose="020B0502040204020203" pitchFamily="34" charset="0"/>
              </a:rPr>
              <a:t> ô </a:t>
            </a:r>
            <a:r>
              <a:rPr lang="en-US" sz="2400" dirty="0" err="1">
                <a:latin typeface="Bahnschrift Light" panose="020B0502040204020203" pitchFamily="34" charset="0"/>
              </a:rPr>
              <a:t>tiếp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theo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369FF29-FED5-D639-0C70-CA0FF8C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40" y="879668"/>
            <a:ext cx="2682472" cy="233954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357ED42-03A9-4DBD-4773-2BE1E0F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494" y="3429000"/>
            <a:ext cx="2644369" cy="2324301"/>
          </a:xfrm>
          <a:prstGeom prst="rect">
            <a:avLst/>
          </a:prstGeom>
        </p:spPr>
      </p:pic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Hình ảnh 7">
            <a:extLst>
              <a:ext uri="{FF2B5EF4-FFF2-40B4-BE49-F238E27FC236}">
                <a16:creationId xmlns:a16="http://schemas.microsoft.com/office/drawing/2014/main" id="{16BC6089-953F-85AA-9EC5-023844D71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43" y="1373134"/>
            <a:ext cx="3490262" cy="716342"/>
          </a:xfrm>
          <a:prstGeom prst="rect">
            <a:avLst/>
          </a:prstGeom>
        </p:spPr>
      </p:pic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385DDB3E-0718-C299-51BC-22A43700CEC8}"/>
              </a:ext>
            </a:extLst>
          </p:cNvPr>
          <p:cNvSpPr/>
          <p:nvPr/>
        </p:nvSpPr>
        <p:spPr>
          <a:xfrm>
            <a:off x="478137" y="2936938"/>
            <a:ext cx="775628" cy="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6EAAB954-FC19-589D-A108-3692DFE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01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nghiệm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1EF01D3-BC91-DB69-E32B-737F32E962C2}"/>
              </a:ext>
            </a:extLst>
          </p:cNvPr>
          <p:cNvSpPr txBox="1"/>
          <p:nvPr/>
        </p:nvSpPr>
        <p:spPr>
          <a:xfrm>
            <a:off x="301815" y="1018095"/>
            <a:ext cx="4779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Tính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đúng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đắn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tuân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theo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từ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thuộc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việc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phân</a:t>
            </a:r>
            <a:r>
              <a:rPr lang="en-US" sz="2400" dirty="0">
                <a:latin typeface="Bahnschrift Light" panose="020B0502040204020203" pitchFamily="34" charset="0"/>
              </a:rPr>
              <a:t> chia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Reeb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cung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cấp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hình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hoàn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về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môi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trường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Cấu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trúc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Reeb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cung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cấp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thời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gian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thức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chính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xác</a:t>
            </a:r>
            <a:r>
              <a:rPr lang="en-US" sz="2400" dirty="0">
                <a:latin typeface="Bahnschrift Light" panose="020B0502040204020203" pitchFamily="34" charset="0"/>
              </a:rPr>
              <a:t> 1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trừ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chướng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ngại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1400" dirty="0" err="1">
                <a:latin typeface="Bahnschrift Light" panose="020B0502040204020203" pitchFamily="34" charset="0"/>
              </a:rPr>
              <a:t>Phía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bên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là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ví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dụ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các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kết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quả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thực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nghiệm</a:t>
            </a:r>
            <a:endParaRPr lang="en-US" sz="1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BEB9289D-07FB-B9A7-F23F-3B1B60501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637" y="788618"/>
            <a:ext cx="6585663" cy="5280764"/>
          </a:xfrm>
          <a:prstGeom prst="rect">
            <a:avLst/>
          </a:prstGeom>
        </p:spPr>
      </p:pic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BE385895-A43F-0A3C-75E0-EE5DEA94C07E}"/>
              </a:ext>
            </a:extLst>
          </p:cNvPr>
          <p:cNvSpPr/>
          <p:nvPr/>
        </p:nvSpPr>
        <p:spPr>
          <a:xfrm>
            <a:off x="3789575" y="5445130"/>
            <a:ext cx="1263192" cy="29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25C003D-12DA-A5FD-E7AA-9EC72686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67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qua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tới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hạn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Hình ảnh 4" descr="Ảnh có chứa văn bản, ngoài trời, sáng, bầu trời&#10;&#10;Mô tả được tạo tự động">
            <a:extLst>
              <a:ext uri="{FF2B5EF4-FFF2-40B4-BE49-F238E27FC236}">
                <a16:creationId xmlns:a16="http://schemas.microsoft.com/office/drawing/2014/main" id="{DC87DAFC-E800-D220-3952-D725DDE5B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7" y="786910"/>
            <a:ext cx="4449363" cy="4609540"/>
          </a:xfrm>
          <a:prstGeom prst="rect">
            <a:avLst/>
          </a:prstGeom>
        </p:spPr>
      </p:pic>
      <p:pic>
        <p:nvPicPr>
          <p:cNvPr id="12" name="Hình ảnh 11" descr="Ảnh có chứa văn bản, bầu trời, sáng, ngoài trời&#10;&#10;Mô tả được tạo tự động">
            <a:extLst>
              <a:ext uri="{FF2B5EF4-FFF2-40B4-BE49-F238E27FC236}">
                <a16:creationId xmlns:a16="http://schemas.microsoft.com/office/drawing/2014/main" id="{33228F05-15D4-3C73-B311-C25ED772A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8" y="786910"/>
            <a:ext cx="4585114" cy="460953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C86E3F-FA18-03E0-61B5-A1391A63C18E}"/>
              </a:ext>
            </a:extLst>
          </p:cNvPr>
          <p:cNvSpPr txBox="1"/>
          <p:nvPr/>
        </p:nvSpPr>
        <p:spPr>
          <a:xfrm>
            <a:off x="457200" y="5597107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76B771B-D05F-A9D0-776A-EB615D4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9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F875E2-4482-A520-F557-DC59BAB376EC}"/>
              </a:ext>
            </a:extLst>
          </p:cNvPr>
          <p:cNvSpPr txBox="1"/>
          <p:nvPr/>
        </p:nvSpPr>
        <p:spPr>
          <a:xfrm>
            <a:off x="6690049" y="5597107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958</Words>
  <Application>Microsoft Office PowerPoint</Application>
  <PresentationFormat>Màn hình rộng</PresentationFormat>
  <Paragraphs>94</Paragraphs>
  <Slides>17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2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30" baseType="lpstr">
      <vt:lpstr>.VnTime</vt:lpstr>
      <vt:lpstr>Aharoni</vt:lpstr>
      <vt:lpstr>Arial</vt:lpstr>
      <vt:lpstr>Bahnschrift Light</vt:lpstr>
      <vt:lpstr>Bahnschrift SemiBold</vt:lpstr>
      <vt:lpstr>Bahnschrift SemiLight Condensed</vt:lpstr>
      <vt:lpstr>Calibri</vt:lpstr>
      <vt:lpstr>Calibri Light</vt:lpstr>
      <vt:lpstr>Lato</vt:lpstr>
      <vt:lpstr>Times New Roman</vt:lpstr>
      <vt:lpstr>Chủ đề Office</vt:lpstr>
      <vt:lpstr>1_Chủ đề Office</vt:lpstr>
      <vt:lpstr>Equation</vt:lpstr>
      <vt:lpstr>Optimal Coverage of a Known Arbitrary Environment</vt:lpstr>
      <vt:lpstr>*Ý tưởng</vt:lpstr>
      <vt:lpstr>*Bài toán CPP</vt:lpstr>
      <vt:lpstr>*Đồ thị Reeb</vt:lpstr>
      <vt:lpstr>*Thuật toán bao phủ</vt:lpstr>
      <vt:lpstr>*Thuật toán bao phủ</vt:lpstr>
      <vt:lpstr>*Thuật toán bao phủ</vt:lpstr>
      <vt:lpstr>*Kết luận và kết quả thực nghiệm</vt:lpstr>
      <vt:lpstr>Xây dựng đồ thị qua các điểm tới hạn</vt:lpstr>
      <vt:lpstr>Phân vùng map theo các cạnh đồ thị</vt:lpstr>
      <vt:lpstr>Mô hình hóa thành đồ thị dưới dạng hình và ma trận</vt:lpstr>
      <vt:lpstr>Các bước xây dựng chu trình euler</vt:lpstr>
      <vt:lpstr>Các bước xây dựng chu trình euler</vt:lpstr>
      <vt:lpstr>Các bước xây dựng chu trình euler</vt:lpstr>
      <vt:lpstr>Xây dựng đường đi 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Coverage of a Known Arbitrary Environment</dc:title>
  <dc:creator>Hoang Duc Thanh 20204689</dc:creator>
  <cp:lastModifiedBy>Hoang Duc Thanh 20204689</cp:lastModifiedBy>
  <cp:revision>7</cp:revision>
  <dcterms:created xsi:type="dcterms:W3CDTF">2022-11-25T15:55:59Z</dcterms:created>
  <dcterms:modified xsi:type="dcterms:W3CDTF">2023-01-08T05:05:47Z</dcterms:modified>
</cp:coreProperties>
</file>