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7809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54c506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54c506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54c506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54c506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54c506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54c506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54c506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54c506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run-quality-tests-build-pipeline/4-add-unit-te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bruv.com/blog/posts/cicd-getting-started-automating-test-and-reporting-on-aspnet-core-build-using-jenki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.dymel.pl/2017/07/11/aspnetcore-docker-gitla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ddy.works/docs/quickstart/dotnet-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 descr="Trozo de cinta adhesiva que pega una nota a la diapositiva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Introducción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de Integracion</a:t>
            </a: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Probar la interacción de uno o más elementos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.Se suelen realizar </a:t>
            </a: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a base de datos, respustas http y respuestas.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Unit Test</a:t>
            </a: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s" sz="1400">
                <a:latin typeface="Raleway"/>
                <a:ea typeface="Raleway"/>
                <a:cs typeface="Raleway"/>
                <a:sym typeface="Raleway"/>
              </a:rPr>
            </a:b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Probar pequeña funcionalidad del sistema, que cada una haga lo que debería hacer. No dependen de otros test o fuentes externas de datos.</a:t>
            </a:r>
            <a:br>
              <a:rPr lang="es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62128" y="712150"/>
            <a:ext cx="8831472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¿Que necesitamos</a:t>
            </a:r>
            <a:r>
              <a:rPr lang="es" dirty="0">
                <a:solidFill>
                  <a:schemeClr val="accent5"/>
                </a:solidFill>
              </a:rPr>
              <a:t>?</a:t>
            </a:r>
            <a:br>
              <a:rPr lang="es" dirty="0">
                <a:solidFill>
                  <a:schemeClr val="accent5"/>
                </a:solidFill>
              </a:rPr>
            </a:br>
            <a:r>
              <a:rPr lang="es" sz="2800" dirty="0">
                <a:solidFill>
                  <a:schemeClr val="accent5"/>
                </a:solidFill>
              </a:rPr>
              <a:t>* Crear un proyecto de test (mstest o xunit)</a:t>
            </a:r>
            <a:endParaRPr sz="28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/>
                </a:solidFill>
              </a:rPr>
              <a:t>* Referencia a proyecto web</a:t>
            </a:r>
            <a:br>
              <a:rPr lang="es" sz="2800" dirty="0">
                <a:solidFill>
                  <a:schemeClr val="accent5"/>
                </a:solidFill>
              </a:rPr>
            </a:br>
            <a:r>
              <a:rPr lang="es" sz="2800" dirty="0">
                <a:solidFill>
                  <a:schemeClr val="accent5"/>
                </a:solidFill>
              </a:rPr>
              <a:t>* </a:t>
            </a:r>
            <a:r>
              <a:rPr lang="es" sz="2800" dirty="0" smtClean="0">
                <a:solidFill>
                  <a:schemeClr val="accent5"/>
                </a:solidFill>
              </a:rPr>
              <a:t>Paquetes Nuget </a:t>
            </a:r>
            <a:r>
              <a:rPr lang="es" sz="2800" dirty="0">
                <a:solidFill>
                  <a:schemeClr val="accent5"/>
                </a:solidFill>
              </a:rPr>
              <a:t>TestHost, NetCore-All</a:t>
            </a:r>
            <a:r>
              <a:rPr lang="es" sz="2800" dirty="0" smtClean="0">
                <a:solidFill>
                  <a:schemeClr val="accent5"/>
                </a:solidFill>
              </a:rPr>
              <a:t>, Moq FluentAssertions, EntityFrameworkCore.InMemory</a:t>
            </a:r>
            <a:endParaRPr sz="28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5"/>
                </a:solidFill>
              </a:rPr>
              <a:t>* Crear Test</a:t>
            </a:r>
            <a:endParaRPr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accent5"/>
                </a:solidFill>
              </a:rPr>
              <a:t>¡Pruebas Automatizadas! </a:t>
            </a:r>
            <a:endParaRPr sz="24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81844" y="489791"/>
            <a:ext cx="4875956" cy="3676964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chemeClr val="bg1"/>
                </a:solidFill>
              </a:rPr>
              <a:t>Azure </a:t>
            </a:r>
            <a:r>
              <a:rPr lang="es" sz="4800" dirty="0" smtClean="0">
                <a:solidFill>
                  <a:schemeClr val="bg1"/>
                </a:solidFill>
              </a:rPr>
              <a:t>DevOps</a:t>
            </a:r>
            <a:r>
              <a:rPr lang="es" dirty="0" smtClean="0"/>
              <a:t/>
            </a:r>
            <a:br>
              <a:rPr lang="es" dirty="0" smtClean="0"/>
            </a:br>
            <a:r>
              <a:rPr lang="es" dirty="0" smtClean="0"/>
              <a:t/>
            </a:r>
            <a:br>
              <a:rPr lang="es" dirty="0" smtClean="0"/>
            </a:br>
            <a:r>
              <a:rPr lang="es" sz="12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s" sz="1200" u="sng" dirty="0">
                <a:solidFill>
                  <a:schemeClr val="hlink"/>
                </a:solidFill>
                <a:hlinkClick r:id="rId3"/>
              </a:rPr>
              <a:t>://docs.microsoft.com/en-us/learn/modules/run-quality-tests-build-pipeline/4-add-unit-tests</a:t>
            </a:r>
            <a:endParaRPr sz="1200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53927" y="384464"/>
            <a:ext cx="3513428" cy="4197927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Servicio gratuito hasta 5 usuarios.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1" y="1007919"/>
            <a:ext cx="3223008" cy="25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Jenkins</a:t>
            </a:r>
            <a:br>
              <a:rPr lang="es" dirty="0"/>
            </a:br>
            <a:r>
              <a:rPr lang="es" sz="110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https://referbruv.com/blog/posts/cicd-getting-started-automating-test-and-reporting-on-aspnet-core-build-using-jenkins</a:t>
            </a:r>
            <a:endParaRPr sz="12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GitLab</a:t>
            </a:r>
            <a:br>
              <a:rPr lang="es"/>
            </a:br>
            <a:r>
              <a:rPr lang="es" sz="11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https://devblog.dymel.pl/2017/07/11/aspnetcore-docker-gitlab/</a:t>
            </a:r>
            <a:endParaRPr sz="12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Buddy</a:t>
            </a:r>
            <a:br>
              <a:rPr lang="es"/>
            </a:br>
            <a:r>
              <a:rPr lang="es" sz="1100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https://buddy.works/docs/quickstart/dotnet-core</a:t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</Words>
  <Application>Microsoft Office PowerPoint</Application>
  <PresentationFormat>On-screen Show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Test</vt:lpstr>
      <vt:lpstr>PowerPoint Presentation</vt:lpstr>
      <vt:lpstr>¿Que necesitamos? * Crear un proyecto de test (mstest o xunit) * Referencia a proyecto web * Paquetes Nuget TestHost, NetCore-All, Moq FluentAssertions, EntityFrameworkCore.InMemory * Crear Test</vt:lpstr>
      <vt:lpstr>¡Pruebas Automatizadas! </vt:lpstr>
      <vt:lpstr>Azure DevOps  https://docs.microsoft.com/en-us/learn/modules/run-quality-tests-build-pipeline/4-add-unit-tests</vt:lpstr>
      <vt:lpstr>Jenkins https://referbruv.com/blog/posts/cicd-getting-started-automating-test-and-reporting-on-aspnet-core-build-using-jenkins</vt:lpstr>
      <vt:lpstr>GitLab https://devblog.dymel.pl/2017/07/11/aspnetcore-docker-gitlab/</vt:lpstr>
      <vt:lpstr>Buddy https://buddy.works/docs/quickstart/dotnet-core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Alan Mauro Carando</dc:creator>
  <cp:lastModifiedBy>Alan Mauro Carando</cp:lastModifiedBy>
  <cp:revision>5</cp:revision>
  <dcterms:modified xsi:type="dcterms:W3CDTF">2020-06-05T16:52:59Z</dcterms:modified>
</cp:coreProperties>
</file>