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9" r:id="rId4"/>
    <p:sldId id="270" r:id="rId5"/>
    <p:sldId id="271" r:id="rId6"/>
    <p:sldId id="272" r:id="rId7"/>
    <p:sldId id="260" r:id="rId8"/>
    <p:sldId id="261" r:id="rId9"/>
    <p:sldId id="262" r:id="rId10"/>
    <p:sldId id="273" r:id="rId11"/>
    <p:sldId id="263" r:id="rId12"/>
    <p:sldId id="264" r:id="rId13"/>
    <p:sldId id="265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IGNESH%20S\Desktop\Fall%2021-22\J%20Components\Data%20Analytics%20JC\Datasets\5_countries_genre_contribution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Top</a:t>
            </a:r>
            <a:r>
              <a:rPr lang="en-IN" baseline="0" dirty="0"/>
              <a:t> 6 countries genre wise distribution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'5_countries_genre_contribution'!$A$2</c:f>
              <c:strCache>
                <c:ptCount val="1"/>
                <c:pt idx="0">
                  <c:v>France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'5_countries_genre_contribution'!$B$1:$Z$1</c:f>
              <c:strCache>
                <c:ptCount val="25"/>
                <c:pt idx="0">
                  <c:v>Action</c:v>
                </c:pt>
                <c:pt idx="1">
                  <c:v>Adult</c:v>
                </c:pt>
                <c:pt idx="2">
                  <c:v>Adventure</c:v>
                </c:pt>
                <c:pt idx="3">
                  <c:v>Animation</c:v>
                </c:pt>
                <c:pt idx="4">
                  <c:v>Biography</c:v>
                </c:pt>
                <c:pt idx="5">
                  <c:v>Comedy</c:v>
                </c:pt>
                <c:pt idx="6">
                  <c:v>Crime</c:v>
                </c:pt>
                <c:pt idx="7">
                  <c:v>Documentary</c:v>
                </c:pt>
                <c:pt idx="8">
                  <c:v>Drama</c:v>
                </c:pt>
                <c:pt idx="9">
                  <c:v>Family</c:v>
                </c:pt>
                <c:pt idx="10">
                  <c:v>Fantasy</c:v>
                </c:pt>
                <c:pt idx="11">
                  <c:v>Film.Noir</c:v>
                </c:pt>
                <c:pt idx="12">
                  <c:v>History</c:v>
                </c:pt>
                <c:pt idx="13">
                  <c:v>Horror</c:v>
                </c:pt>
                <c:pt idx="14">
                  <c:v>Music</c:v>
                </c:pt>
                <c:pt idx="15">
                  <c:v>Musical</c:v>
                </c:pt>
                <c:pt idx="16">
                  <c:v>Mystery</c:v>
                </c:pt>
                <c:pt idx="17">
                  <c:v>News</c:v>
                </c:pt>
                <c:pt idx="18">
                  <c:v>Reality.TV</c:v>
                </c:pt>
                <c:pt idx="19">
                  <c:v>Romance</c:v>
                </c:pt>
                <c:pt idx="20">
                  <c:v>Sci.Fi</c:v>
                </c:pt>
                <c:pt idx="21">
                  <c:v>Sport</c:v>
                </c:pt>
                <c:pt idx="22">
                  <c:v>Thriller</c:v>
                </c:pt>
                <c:pt idx="23">
                  <c:v>War</c:v>
                </c:pt>
                <c:pt idx="24">
                  <c:v>Western</c:v>
                </c:pt>
              </c:strCache>
            </c:strRef>
          </c:cat>
          <c:val>
            <c:numRef>
              <c:f>'5_countries_genre_contribution'!$B$2:$Z$2</c:f>
              <c:numCache>
                <c:formatCode>General</c:formatCode>
                <c:ptCount val="25"/>
                <c:pt idx="0">
                  <c:v>392</c:v>
                </c:pt>
                <c:pt idx="1">
                  <c:v>1</c:v>
                </c:pt>
                <c:pt idx="2">
                  <c:v>484</c:v>
                </c:pt>
                <c:pt idx="3">
                  <c:v>154</c:v>
                </c:pt>
                <c:pt idx="4">
                  <c:v>221</c:v>
                </c:pt>
                <c:pt idx="5">
                  <c:v>2485</c:v>
                </c:pt>
                <c:pt idx="6">
                  <c:v>876</c:v>
                </c:pt>
                <c:pt idx="7">
                  <c:v>0</c:v>
                </c:pt>
                <c:pt idx="8">
                  <c:v>4515</c:v>
                </c:pt>
                <c:pt idx="9">
                  <c:v>139</c:v>
                </c:pt>
                <c:pt idx="10">
                  <c:v>260</c:v>
                </c:pt>
                <c:pt idx="11">
                  <c:v>1</c:v>
                </c:pt>
                <c:pt idx="12">
                  <c:v>247</c:v>
                </c:pt>
                <c:pt idx="13">
                  <c:v>256</c:v>
                </c:pt>
                <c:pt idx="14">
                  <c:v>133</c:v>
                </c:pt>
                <c:pt idx="15">
                  <c:v>66</c:v>
                </c:pt>
                <c:pt idx="16">
                  <c:v>351</c:v>
                </c:pt>
                <c:pt idx="17">
                  <c:v>0</c:v>
                </c:pt>
                <c:pt idx="18">
                  <c:v>0</c:v>
                </c:pt>
                <c:pt idx="19">
                  <c:v>1063</c:v>
                </c:pt>
                <c:pt idx="20">
                  <c:v>115</c:v>
                </c:pt>
                <c:pt idx="21">
                  <c:v>36</c:v>
                </c:pt>
                <c:pt idx="22">
                  <c:v>614</c:v>
                </c:pt>
                <c:pt idx="23">
                  <c:v>209</c:v>
                </c:pt>
                <c:pt idx="24">
                  <c:v>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538-4FE1-BC70-155C3BE6CCF5}"/>
            </c:ext>
          </c:extLst>
        </c:ser>
        <c:ser>
          <c:idx val="1"/>
          <c:order val="1"/>
          <c:tx>
            <c:strRef>
              <c:f>'5_countries_genre_contribution'!$A$3</c:f>
              <c:strCache>
                <c:ptCount val="1"/>
                <c:pt idx="0">
                  <c:v>India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'5_countries_genre_contribution'!$B$1:$Z$1</c:f>
              <c:strCache>
                <c:ptCount val="25"/>
                <c:pt idx="0">
                  <c:v>Action</c:v>
                </c:pt>
                <c:pt idx="1">
                  <c:v>Adult</c:v>
                </c:pt>
                <c:pt idx="2">
                  <c:v>Adventure</c:v>
                </c:pt>
                <c:pt idx="3">
                  <c:v>Animation</c:v>
                </c:pt>
                <c:pt idx="4">
                  <c:v>Biography</c:v>
                </c:pt>
                <c:pt idx="5">
                  <c:v>Comedy</c:v>
                </c:pt>
                <c:pt idx="6">
                  <c:v>Crime</c:v>
                </c:pt>
                <c:pt idx="7">
                  <c:v>Documentary</c:v>
                </c:pt>
                <c:pt idx="8">
                  <c:v>Drama</c:v>
                </c:pt>
                <c:pt idx="9">
                  <c:v>Family</c:v>
                </c:pt>
                <c:pt idx="10">
                  <c:v>Fantasy</c:v>
                </c:pt>
                <c:pt idx="11">
                  <c:v>Film.Noir</c:v>
                </c:pt>
                <c:pt idx="12">
                  <c:v>History</c:v>
                </c:pt>
                <c:pt idx="13">
                  <c:v>Horror</c:v>
                </c:pt>
                <c:pt idx="14">
                  <c:v>Music</c:v>
                </c:pt>
                <c:pt idx="15">
                  <c:v>Musical</c:v>
                </c:pt>
                <c:pt idx="16">
                  <c:v>Mystery</c:v>
                </c:pt>
                <c:pt idx="17">
                  <c:v>News</c:v>
                </c:pt>
                <c:pt idx="18">
                  <c:v>Reality.TV</c:v>
                </c:pt>
                <c:pt idx="19">
                  <c:v>Romance</c:v>
                </c:pt>
                <c:pt idx="20">
                  <c:v>Sci.Fi</c:v>
                </c:pt>
                <c:pt idx="21">
                  <c:v>Sport</c:v>
                </c:pt>
                <c:pt idx="22">
                  <c:v>Thriller</c:v>
                </c:pt>
                <c:pt idx="23">
                  <c:v>War</c:v>
                </c:pt>
                <c:pt idx="24">
                  <c:v>Western</c:v>
                </c:pt>
              </c:strCache>
            </c:strRef>
          </c:cat>
          <c:val>
            <c:numRef>
              <c:f>'5_countries_genre_contribution'!$B$3:$Z$3</c:f>
              <c:numCache>
                <c:formatCode>General</c:formatCode>
                <c:ptCount val="25"/>
                <c:pt idx="0">
                  <c:v>1996</c:v>
                </c:pt>
                <c:pt idx="1">
                  <c:v>0</c:v>
                </c:pt>
                <c:pt idx="2">
                  <c:v>223</c:v>
                </c:pt>
                <c:pt idx="3">
                  <c:v>34</c:v>
                </c:pt>
                <c:pt idx="4">
                  <c:v>117</c:v>
                </c:pt>
                <c:pt idx="5">
                  <c:v>1994</c:v>
                </c:pt>
                <c:pt idx="6">
                  <c:v>749</c:v>
                </c:pt>
                <c:pt idx="7">
                  <c:v>0</c:v>
                </c:pt>
                <c:pt idx="8">
                  <c:v>3936</c:v>
                </c:pt>
                <c:pt idx="9">
                  <c:v>356</c:v>
                </c:pt>
                <c:pt idx="10">
                  <c:v>156</c:v>
                </c:pt>
                <c:pt idx="11">
                  <c:v>0</c:v>
                </c:pt>
                <c:pt idx="12">
                  <c:v>98</c:v>
                </c:pt>
                <c:pt idx="13">
                  <c:v>210</c:v>
                </c:pt>
                <c:pt idx="14">
                  <c:v>44</c:v>
                </c:pt>
                <c:pt idx="15">
                  <c:v>389</c:v>
                </c:pt>
                <c:pt idx="16">
                  <c:v>329</c:v>
                </c:pt>
                <c:pt idx="17">
                  <c:v>0</c:v>
                </c:pt>
                <c:pt idx="18">
                  <c:v>0</c:v>
                </c:pt>
                <c:pt idx="19">
                  <c:v>1557</c:v>
                </c:pt>
                <c:pt idx="20">
                  <c:v>50</c:v>
                </c:pt>
                <c:pt idx="21">
                  <c:v>72</c:v>
                </c:pt>
                <c:pt idx="22">
                  <c:v>1048</c:v>
                </c:pt>
                <c:pt idx="23">
                  <c:v>27</c:v>
                </c:pt>
                <c:pt idx="2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538-4FE1-BC70-155C3BE6CCF5}"/>
            </c:ext>
          </c:extLst>
        </c:ser>
        <c:ser>
          <c:idx val="2"/>
          <c:order val="2"/>
          <c:tx>
            <c:strRef>
              <c:f>'5_countries_genre_contribution'!$A$4</c:f>
              <c:strCache>
                <c:ptCount val="1"/>
                <c:pt idx="0">
                  <c:v>Italy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'5_countries_genre_contribution'!$B$1:$Z$1</c:f>
              <c:strCache>
                <c:ptCount val="25"/>
                <c:pt idx="0">
                  <c:v>Action</c:v>
                </c:pt>
                <c:pt idx="1">
                  <c:v>Adult</c:v>
                </c:pt>
                <c:pt idx="2">
                  <c:v>Adventure</c:v>
                </c:pt>
                <c:pt idx="3">
                  <c:v>Animation</c:v>
                </c:pt>
                <c:pt idx="4">
                  <c:v>Biography</c:v>
                </c:pt>
                <c:pt idx="5">
                  <c:v>Comedy</c:v>
                </c:pt>
                <c:pt idx="6">
                  <c:v>Crime</c:v>
                </c:pt>
                <c:pt idx="7">
                  <c:v>Documentary</c:v>
                </c:pt>
                <c:pt idx="8">
                  <c:v>Drama</c:v>
                </c:pt>
                <c:pt idx="9">
                  <c:v>Family</c:v>
                </c:pt>
                <c:pt idx="10">
                  <c:v>Fantasy</c:v>
                </c:pt>
                <c:pt idx="11">
                  <c:v>Film.Noir</c:v>
                </c:pt>
                <c:pt idx="12">
                  <c:v>History</c:v>
                </c:pt>
                <c:pt idx="13">
                  <c:v>Horror</c:v>
                </c:pt>
                <c:pt idx="14">
                  <c:v>Music</c:v>
                </c:pt>
                <c:pt idx="15">
                  <c:v>Musical</c:v>
                </c:pt>
                <c:pt idx="16">
                  <c:v>Mystery</c:v>
                </c:pt>
                <c:pt idx="17">
                  <c:v>News</c:v>
                </c:pt>
                <c:pt idx="18">
                  <c:v>Reality.TV</c:v>
                </c:pt>
                <c:pt idx="19">
                  <c:v>Romance</c:v>
                </c:pt>
                <c:pt idx="20">
                  <c:v>Sci.Fi</c:v>
                </c:pt>
                <c:pt idx="21">
                  <c:v>Sport</c:v>
                </c:pt>
                <c:pt idx="22">
                  <c:v>Thriller</c:v>
                </c:pt>
                <c:pt idx="23">
                  <c:v>War</c:v>
                </c:pt>
                <c:pt idx="24">
                  <c:v>Western</c:v>
                </c:pt>
              </c:strCache>
            </c:strRef>
          </c:cat>
          <c:val>
            <c:numRef>
              <c:f>'5_countries_genre_contribution'!$B$4:$Z$4</c:f>
              <c:numCache>
                <c:formatCode>General</c:formatCode>
                <c:ptCount val="25"/>
                <c:pt idx="0">
                  <c:v>447</c:v>
                </c:pt>
                <c:pt idx="1">
                  <c:v>0</c:v>
                </c:pt>
                <c:pt idx="2">
                  <c:v>396</c:v>
                </c:pt>
                <c:pt idx="3">
                  <c:v>35</c:v>
                </c:pt>
                <c:pt idx="4">
                  <c:v>118</c:v>
                </c:pt>
                <c:pt idx="5">
                  <c:v>1722</c:v>
                </c:pt>
                <c:pt idx="6">
                  <c:v>540</c:v>
                </c:pt>
                <c:pt idx="7">
                  <c:v>0</c:v>
                </c:pt>
                <c:pt idx="8">
                  <c:v>2057</c:v>
                </c:pt>
                <c:pt idx="9">
                  <c:v>42</c:v>
                </c:pt>
                <c:pt idx="10">
                  <c:v>155</c:v>
                </c:pt>
                <c:pt idx="11">
                  <c:v>2</c:v>
                </c:pt>
                <c:pt idx="12">
                  <c:v>161</c:v>
                </c:pt>
                <c:pt idx="13">
                  <c:v>412</c:v>
                </c:pt>
                <c:pt idx="14">
                  <c:v>42</c:v>
                </c:pt>
                <c:pt idx="15">
                  <c:v>37</c:v>
                </c:pt>
                <c:pt idx="16">
                  <c:v>272</c:v>
                </c:pt>
                <c:pt idx="17">
                  <c:v>0</c:v>
                </c:pt>
                <c:pt idx="18">
                  <c:v>0</c:v>
                </c:pt>
                <c:pt idx="19">
                  <c:v>437</c:v>
                </c:pt>
                <c:pt idx="20">
                  <c:v>113</c:v>
                </c:pt>
                <c:pt idx="21">
                  <c:v>15</c:v>
                </c:pt>
                <c:pt idx="22">
                  <c:v>472</c:v>
                </c:pt>
                <c:pt idx="23">
                  <c:v>139</c:v>
                </c:pt>
                <c:pt idx="24">
                  <c:v>214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538-4FE1-BC70-155C3BE6CCF5}"/>
            </c:ext>
          </c:extLst>
        </c:ser>
        <c:ser>
          <c:idx val="3"/>
          <c:order val="3"/>
          <c:tx>
            <c:strRef>
              <c:f>'5_countries_genre_contribution'!$A$5</c:f>
              <c:strCache>
                <c:ptCount val="1"/>
                <c:pt idx="0">
                  <c:v>Japan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'5_countries_genre_contribution'!$B$1:$Z$1</c:f>
              <c:strCache>
                <c:ptCount val="25"/>
                <c:pt idx="0">
                  <c:v>Action</c:v>
                </c:pt>
                <c:pt idx="1">
                  <c:v>Adult</c:v>
                </c:pt>
                <c:pt idx="2">
                  <c:v>Adventure</c:v>
                </c:pt>
                <c:pt idx="3">
                  <c:v>Animation</c:v>
                </c:pt>
                <c:pt idx="4">
                  <c:v>Biography</c:v>
                </c:pt>
                <c:pt idx="5">
                  <c:v>Comedy</c:v>
                </c:pt>
                <c:pt idx="6">
                  <c:v>Crime</c:v>
                </c:pt>
                <c:pt idx="7">
                  <c:v>Documentary</c:v>
                </c:pt>
                <c:pt idx="8">
                  <c:v>Drama</c:v>
                </c:pt>
                <c:pt idx="9">
                  <c:v>Family</c:v>
                </c:pt>
                <c:pt idx="10">
                  <c:v>Fantasy</c:v>
                </c:pt>
                <c:pt idx="11">
                  <c:v>Film.Noir</c:v>
                </c:pt>
                <c:pt idx="12">
                  <c:v>History</c:v>
                </c:pt>
                <c:pt idx="13">
                  <c:v>Horror</c:v>
                </c:pt>
                <c:pt idx="14">
                  <c:v>Music</c:v>
                </c:pt>
                <c:pt idx="15">
                  <c:v>Musical</c:v>
                </c:pt>
                <c:pt idx="16">
                  <c:v>Mystery</c:v>
                </c:pt>
                <c:pt idx="17">
                  <c:v>News</c:v>
                </c:pt>
                <c:pt idx="18">
                  <c:v>Reality.TV</c:v>
                </c:pt>
                <c:pt idx="19">
                  <c:v>Romance</c:v>
                </c:pt>
                <c:pt idx="20">
                  <c:v>Sci.Fi</c:v>
                </c:pt>
                <c:pt idx="21">
                  <c:v>Sport</c:v>
                </c:pt>
                <c:pt idx="22">
                  <c:v>Thriller</c:v>
                </c:pt>
                <c:pt idx="23">
                  <c:v>War</c:v>
                </c:pt>
                <c:pt idx="24">
                  <c:v>Western</c:v>
                </c:pt>
              </c:strCache>
            </c:strRef>
          </c:cat>
          <c:val>
            <c:numRef>
              <c:f>'5_countries_genre_contribution'!$B$5:$Z$5</c:f>
              <c:numCache>
                <c:formatCode>General</c:formatCode>
                <c:ptCount val="25"/>
                <c:pt idx="0">
                  <c:v>1035</c:v>
                </c:pt>
                <c:pt idx="1">
                  <c:v>0</c:v>
                </c:pt>
                <c:pt idx="2">
                  <c:v>575</c:v>
                </c:pt>
                <c:pt idx="3">
                  <c:v>734</c:v>
                </c:pt>
                <c:pt idx="4">
                  <c:v>42</c:v>
                </c:pt>
                <c:pt idx="5">
                  <c:v>700</c:v>
                </c:pt>
                <c:pt idx="6">
                  <c:v>401</c:v>
                </c:pt>
                <c:pt idx="7">
                  <c:v>0</c:v>
                </c:pt>
                <c:pt idx="8">
                  <c:v>1910</c:v>
                </c:pt>
                <c:pt idx="9">
                  <c:v>158</c:v>
                </c:pt>
                <c:pt idx="10">
                  <c:v>273</c:v>
                </c:pt>
                <c:pt idx="11">
                  <c:v>0</c:v>
                </c:pt>
                <c:pt idx="12">
                  <c:v>81</c:v>
                </c:pt>
                <c:pt idx="13">
                  <c:v>411</c:v>
                </c:pt>
                <c:pt idx="14">
                  <c:v>49</c:v>
                </c:pt>
                <c:pt idx="15">
                  <c:v>14</c:v>
                </c:pt>
                <c:pt idx="16">
                  <c:v>187</c:v>
                </c:pt>
                <c:pt idx="17">
                  <c:v>0</c:v>
                </c:pt>
                <c:pt idx="18">
                  <c:v>0</c:v>
                </c:pt>
                <c:pt idx="19">
                  <c:v>373</c:v>
                </c:pt>
                <c:pt idx="20">
                  <c:v>251</c:v>
                </c:pt>
                <c:pt idx="21">
                  <c:v>38</c:v>
                </c:pt>
                <c:pt idx="22">
                  <c:v>227</c:v>
                </c:pt>
                <c:pt idx="23">
                  <c:v>64</c:v>
                </c:pt>
                <c:pt idx="24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538-4FE1-BC70-155C3BE6CCF5}"/>
            </c:ext>
          </c:extLst>
        </c:ser>
        <c:ser>
          <c:idx val="4"/>
          <c:order val="4"/>
          <c:tx>
            <c:strRef>
              <c:f>'5_countries_genre_contribution'!$A$6</c:f>
              <c:strCache>
                <c:ptCount val="1"/>
                <c:pt idx="0">
                  <c:v>UK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'5_countries_genre_contribution'!$B$1:$Z$1</c:f>
              <c:strCache>
                <c:ptCount val="25"/>
                <c:pt idx="0">
                  <c:v>Action</c:v>
                </c:pt>
                <c:pt idx="1">
                  <c:v>Adult</c:v>
                </c:pt>
                <c:pt idx="2">
                  <c:v>Adventure</c:v>
                </c:pt>
                <c:pt idx="3">
                  <c:v>Animation</c:v>
                </c:pt>
                <c:pt idx="4">
                  <c:v>Biography</c:v>
                </c:pt>
                <c:pt idx="5">
                  <c:v>Comedy</c:v>
                </c:pt>
                <c:pt idx="6">
                  <c:v>Crime</c:v>
                </c:pt>
                <c:pt idx="7">
                  <c:v>Documentary</c:v>
                </c:pt>
                <c:pt idx="8">
                  <c:v>Drama</c:v>
                </c:pt>
                <c:pt idx="9">
                  <c:v>Family</c:v>
                </c:pt>
                <c:pt idx="10">
                  <c:v>Fantasy</c:v>
                </c:pt>
                <c:pt idx="11">
                  <c:v>Film.Noir</c:v>
                </c:pt>
                <c:pt idx="12">
                  <c:v>History</c:v>
                </c:pt>
                <c:pt idx="13">
                  <c:v>Horror</c:v>
                </c:pt>
                <c:pt idx="14">
                  <c:v>Music</c:v>
                </c:pt>
                <c:pt idx="15">
                  <c:v>Musical</c:v>
                </c:pt>
                <c:pt idx="16">
                  <c:v>Mystery</c:v>
                </c:pt>
                <c:pt idx="17">
                  <c:v>News</c:v>
                </c:pt>
                <c:pt idx="18">
                  <c:v>Reality.TV</c:v>
                </c:pt>
                <c:pt idx="19">
                  <c:v>Romance</c:v>
                </c:pt>
                <c:pt idx="20">
                  <c:v>Sci.Fi</c:v>
                </c:pt>
                <c:pt idx="21">
                  <c:v>Sport</c:v>
                </c:pt>
                <c:pt idx="22">
                  <c:v>Thriller</c:v>
                </c:pt>
                <c:pt idx="23">
                  <c:v>War</c:v>
                </c:pt>
                <c:pt idx="24">
                  <c:v>Western</c:v>
                </c:pt>
              </c:strCache>
            </c:strRef>
          </c:cat>
          <c:val>
            <c:numRef>
              <c:f>'5_countries_genre_contribution'!$B$6:$Z$6</c:f>
              <c:numCache>
                <c:formatCode>General</c:formatCode>
                <c:ptCount val="25"/>
                <c:pt idx="0">
                  <c:v>764</c:v>
                </c:pt>
                <c:pt idx="1">
                  <c:v>0</c:v>
                </c:pt>
                <c:pt idx="2">
                  <c:v>731</c:v>
                </c:pt>
                <c:pt idx="3">
                  <c:v>94</c:v>
                </c:pt>
                <c:pt idx="4">
                  <c:v>356</c:v>
                </c:pt>
                <c:pt idx="5">
                  <c:v>1928</c:v>
                </c:pt>
                <c:pt idx="6">
                  <c:v>1043</c:v>
                </c:pt>
                <c:pt idx="7">
                  <c:v>0</c:v>
                </c:pt>
                <c:pt idx="8">
                  <c:v>3610</c:v>
                </c:pt>
                <c:pt idx="9">
                  <c:v>220</c:v>
                </c:pt>
                <c:pt idx="10">
                  <c:v>307</c:v>
                </c:pt>
                <c:pt idx="11">
                  <c:v>13</c:v>
                </c:pt>
                <c:pt idx="12">
                  <c:v>257</c:v>
                </c:pt>
                <c:pt idx="13">
                  <c:v>991</c:v>
                </c:pt>
                <c:pt idx="14">
                  <c:v>138</c:v>
                </c:pt>
                <c:pt idx="15">
                  <c:v>137</c:v>
                </c:pt>
                <c:pt idx="16">
                  <c:v>570</c:v>
                </c:pt>
                <c:pt idx="17">
                  <c:v>0</c:v>
                </c:pt>
                <c:pt idx="18">
                  <c:v>0</c:v>
                </c:pt>
                <c:pt idx="19">
                  <c:v>895</c:v>
                </c:pt>
                <c:pt idx="20">
                  <c:v>325</c:v>
                </c:pt>
                <c:pt idx="21">
                  <c:v>59</c:v>
                </c:pt>
                <c:pt idx="22">
                  <c:v>1095</c:v>
                </c:pt>
                <c:pt idx="23">
                  <c:v>271</c:v>
                </c:pt>
                <c:pt idx="24">
                  <c:v>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538-4FE1-BC70-155C3BE6CCF5}"/>
            </c:ext>
          </c:extLst>
        </c:ser>
        <c:ser>
          <c:idx val="5"/>
          <c:order val="5"/>
          <c:tx>
            <c:strRef>
              <c:f>'5_countries_genre_contribution'!$A$7</c:f>
              <c:strCache>
                <c:ptCount val="1"/>
                <c:pt idx="0">
                  <c:v>USA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'5_countries_genre_contribution'!$B$1:$Z$1</c:f>
              <c:strCache>
                <c:ptCount val="25"/>
                <c:pt idx="0">
                  <c:v>Action</c:v>
                </c:pt>
                <c:pt idx="1">
                  <c:v>Adult</c:v>
                </c:pt>
                <c:pt idx="2">
                  <c:v>Adventure</c:v>
                </c:pt>
                <c:pt idx="3">
                  <c:v>Animation</c:v>
                </c:pt>
                <c:pt idx="4">
                  <c:v>Biography</c:v>
                </c:pt>
                <c:pt idx="5">
                  <c:v>Comedy</c:v>
                </c:pt>
                <c:pt idx="6">
                  <c:v>Crime</c:v>
                </c:pt>
                <c:pt idx="7">
                  <c:v>Documentary</c:v>
                </c:pt>
                <c:pt idx="8">
                  <c:v>Drama</c:v>
                </c:pt>
                <c:pt idx="9">
                  <c:v>Family</c:v>
                </c:pt>
                <c:pt idx="10">
                  <c:v>Fantasy</c:v>
                </c:pt>
                <c:pt idx="11">
                  <c:v>Film.Noir</c:v>
                </c:pt>
                <c:pt idx="12">
                  <c:v>History</c:v>
                </c:pt>
                <c:pt idx="13">
                  <c:v>Horror</c:v>
                </c:pt>
                <c:pt idx="14">
                  <c:v>Music</c:v>
                </c:pt>
                <c:pt idx="15">
                  <c:v>Musical</c:v>
                </c:pt>
                <c:pt idx="16">
                  <c:v>Mystery</c:v>
                </c:pt>
                <c:pt idx="17">
                  <c:v>News</c:v>
                </c:pt>
                <c:pt idx="18">
                  <c:v>Reality.TV</c:v>
                </c:pt>
                <c:pt idx="19">
                  <c:v>Romance</c:v>
                </c:pt>
                <c:pt idx="20">
                  <c:v>Sci.Fi</c:v>
                </c:pt>
                <c:pt idx="21">
                  <c:v>Sport</c:v>
                </c:pt>
                <c:pt idx="22">
                  <c:v>Thriller</c:v>
                </c:pt>
                <c:pt idx="23">
                  <c:v>War</c:v>
                </c:pt>
                <c:pt idx="24">
                  <c:v>Western</c:v>
                </c:pt>
              </c:strCache>
            </c:strRef>
          </c:cat>
          <c:val>
            <c:numRef>
              <c:f>'5_countries_genre_contribution'!$B$7:$Z$7</c:f>
              <c:numCache>
                <c:formatCode>General</c:formatCode>
                <c:ptCount val="25"/>
                <c:pt idx="0">
                  <c:v>5449</c:v>
                </c:pt>
                <c:pt idx="1">
                  <c:v>1</c:v>
                </c:pt>
                <c:pt idx="2">
                  <c:v>3670</c:v>
                </c:pt>
                <c:pt idx="3">
                  <c:v>637</c:v>
                </c:pt>
                <c:pt idx="4">
                  <c:v>913</c:v>
                </c:pt>
                <c:pt idx="5">
                  <c:v>11132</c:v>
                </c:pt>
                <c:pt idx="6">
                  <c:v>4987</c:v>
                </c:pt>
                <c:pt idx="7">
                  <c:v>1</c:v>
                </c:pt>
                <c:pt idx="8">
                  <c:v>16001</c:v>
                </c:pt>
                <c:pt idx="9">
                  <c:v>1545</c:v>
                </c:pt>
                <c:pt idx="10">
                  <c:v>1498</c:v>
                </c:pt>
                <c:pt idx="11">
                  <c:v>651</c:v>
                </c:pt>
                <c:pt idx="12">
                  <c:v>590</c:v>
                </c:pt>
                <c:pt idx="13">
                  <c:v>5154</c:v>
                </c:pt>
                <c:pt idx="14">
                  <c:v>886</c:v>
                </c:pt>
                <c:pt idx="15">
                  <c:v>944</c:v>
                </c:pt>
                <c:pt idx="16">
                  <c:v>2411</c:v>
                </c:pt>
                <c:pt idx="17">
                  <c:v>1</c:v>
                </c:pt>
                <c:pt idx="18">
                  <c:v>1</c:v>
                </c:pt>
                <c:pt idx="19">
                  <c:v>5685</c:v>
                </c:pt>
                <c:pt idx="20">
                  <c:v>2106</c:v>
                </c:pt>
                <c:pt idx="21">
                  <c:v>559</c:v>
                </c:pt>
                <c:pt idx="22">
                  <c:v>5195</c:v>
                </c:pt>
                <c:pt idx="23">
                  <c:v>756</c:v>
                </c:pt>
                <c:pt idx="24">
                  <c:v>1175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538-4FE1-BC70-155C3BE6CC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975440432"/>
        <c:axId val="975438352"/>
      </c:barChart>
      <c:catAx>
        <c:axId val="9754404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5438352"/>
        <c:crosses val="autoZero"/>
        <c:auto val="1"/>
        <c:lblAlgn val="ctr"/>
        <c:lblOffset val="100"/>
        <c:noMultiLvlLbl val="0"/>
      </c:catAx>
      <c:valAx>
        <c:axId val="9754383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54404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47B8D-A500-474D-A84F-5CEBC484B8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B5F89C-573D-4700-A2B9-13C82A59C8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A77E3-84BB-42AD-8731-D0605A186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155D-6672-435D-ACB3-60C066E43CF0}" type="datetimeFigureOut">
              <a:rPr lang="en-IN" smtClean="0"/>
              <a:t>03-12-2021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00A272-38F2-482F-A9FD-582C851E4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B3257A-7649-4E16-A7C0-DA41D83CD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96038-27BB-451A-B9A5-9A780E79B9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4693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1F663-9D88-46C0-9B35-C4F4F8481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9F7AA6-94D7-4D55-B700-0EB657871E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EC30F-8FD2-4259-8897-4BC1737EF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155D-6672-435D-ACB3-60C066E43CF0}" type="datetimeFigureOut">
              <a:rPr lang="en-IN" smtClean="0"/>
              <a:t>03-12-2021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E2C05E-3EC2-474D-B7A0-712865F5B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BFA02D-13BB-46C9-B2DA-0FAEB2CD2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96038-27BB-451A-B9A5-9A780E79B9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5623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019C68-74B4-4645-ACE1-B268E945DB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49ED32-9E15-48B1-9B13-429B932539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72BB6-0790-4251-ACD6-5168528D1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155D-6672-435D-ACB3-60C066E43CF0}" type="datetimeFigureOut">
              <a:rPr lang="en-IN" smtClean="0"/>
              <a:t>03-12-2021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FC4A6-3802-4FC3-928E-96E89721F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7F6EAC-F8F6-4521-AA42-9F1FBEF57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96038-27BB-451A-B9A5-9A780E79B9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7896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87BDE-3256-42DF-96D5-0DB85823E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8FE52-C165-4C21-A1E5-74D3703D4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FDEFC-02C0-4DBD-9037-DB366CA35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155D-6672-435D-ACB3-60C066E43CF0}" type="datetimeFigureOut">
              <a:rPr lang="en-IN" smtClean="0"/>
              <a:t>03-12-2021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A8DD3-858E-4891-8E05-0116ACF55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B912FE-ED80-44E2-80D1-BEECB91C6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96038-27BB-451A-B9A5-9A780E79B9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4334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5DC67-95C1-4738-81CE-315D18D94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FE3033-BDD4-49C8-8F1F-1AE6B1B5A4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4F6667-8A1A-4251-9583-1EF7FAF4E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155D-6672-435D-ACB3-60C066E43CF0}" type="datetimeFigureOut">
              <a:rPr lang="en-IN" smtClean="0"/>
              <a:t>03-12-2021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D8A914-6F39-42A9-BB63-1BE85608D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4B26A-A874-4709-B918-8DD4E7AD4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96038-27BB-451A-B9A5-9A780E79B9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3326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29555-A5AA-4D04-8445-BFADDB15B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3363F-D321-4D5E-BDFB-CD2DEB0390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99BB88-2E2F-4705-8486-DC193D00E5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1D545E-273E-404C-862C-D872D7B6A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155D-6672-435D-ACB3-60C066E43CF0}" type="datetimeFigureOut">
              <a:rPr lang="en-IN" smtClean="0"/>
              <a:t>03-12-2021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B57BF6-9B32-4CF0-ABB3-AAF3399C1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EBC097-97E1-4D69-8CD2-74AE6756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96038-27BB-451A-B9A5-9A780E79B9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9535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8D609-F9FD-4908-81D2-A1A9D6430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6BBD2B-310C-4D0C-9595-1D403EB57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73B735-673F-458E-810A-E09CBFE075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F421BC-9014-465E-BD18-ED6FC3EDDA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150D4-E90C-4168-A1C5-4F7BD70218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22DBEE-D4CE-425C-9D6F-EF54C4771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155D-6672-435D-ACB3-60C066E43CF0}" type="datetimeFigureOut">
              <a:rPr lang="en-IN" smtClean="0"/>
              <a:t>03-12-2021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F53308-6991-4CCB-8E5F-FFA11D256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A0D2FC-5628-4FE7-B244-84C955B3D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96038-27BB-451A-B9A5-9A780E79B9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6175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20023-0894-4F39-BB5A-61F4FB947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1C6B00-C69F-45E6-A2D2-8B1CC34D9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155D-6672-435D-ACB3-60C066E43CF0}" type="datetimeFigureOut">
              <a:rPr lang="en-IN" smtClean="0"/>
              <a:t>03-12-2021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77A6F2-8632-458E-BFBE-DB0375D4D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09DA8D-AF55-4B30-BAAD-11796127A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96038-27BB-451A-B9A5-9A780E79B9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2915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69EB72-4AF8-4CFF-B4BD-75650692B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155D-6672-435D-ACB3-60C066E43CF0}" type="datetimeFigureOut">
              <a:rPr lang="en-IN" smtClean="0"/>
              <a:t>03-12-2021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08B4C5-E271-42CF-96E7-84D212FB9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CE6B8B-A992-4290-A1D1-E12A5A9DD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96038-27BB-451A-B9A5-9A780E79B9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9106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A486A-09CD-4B88-AAA4-82A3D2611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107F8-739C-44DA-B162-8A62DA3DE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94D33D-66BE-413D-B4E6-48229B5448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3A0981-FFEA-4A29-B176-BD695AD99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155D-6672-435D-ACB3-60C066E43CF0}" type="datetimeFigureOut">
              <a:rPr lang="en-IN" smtClean="0"/>
              <a:t>03-12-2021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9999F2-A9BB-490F-A061-D6F65C580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E41B1C-82A7-447A-8175-C87CDC47D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96038-27BB-451A-B9A5-9A780E79B9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8568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5C7C1-E534-41B9-9B7C-CC6ED1673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20E708-D2F2-4B1E-A98B-8AA77C3BD8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0F12EC-72F6-45F3-A0E5-BF04610C12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219217-10FE-4321-825A-7608EA05D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155D-6672-435D-ACB3-60C066E43CF0}" type="datetimeFigureOut">
              <a:rPr lang="en-IN" smtClean="0"/>
              <a:t>03-12-2021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3E491A-30D6-4280-AFE5-FA7375D8E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D6F189-E004-4CF4-BE9A-478AF450C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96038-27BB-451A-B9A5-9A780E79B9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1563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44A961-5D2C-4541-8274-1FE68C0A5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EF6D37-DD08-453F-96E5-78B8C0658E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375092-9CFE-4315-811E-0096B6E333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6155D-6672-435D-ACB3-60C066E43CF0}" type="datetimeFigureOut">
              <a:rPr lang="en-IN" smtClean="0"/>
              <a:t>03-12-2021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A8C30-CE20-4704-B4A9-1117C99B4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829C5-6147-4C10-B8CF-EECD9DA018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96038-27BB-451A-B9A5-9A780E79B9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9587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2663A-7CE2-4B08-BD19-C87394D898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CSE3505 - Foundations of Data Analytics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216D4F-4E03-492B-9E15-C191E25592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133599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J-Component Review 3</a:t>
            </a:r>
          </a:p>
          <a:p>
            <a:pPr algn="l"/>
            <a:r>
              <a:rPr lang="en-US" b="1" dirty="0"/>
              <a:t>Stanley Kingston</a:t>
            </a:r>
          </a:p>
          <a:p>
            <a:pPr algn="l"/>
            <a:r>
              <a:rPr lang="en-US" b="1" dirty="0"/>
              <a:t>Gaurav Prasanna</a:t>
            </a:r>
          </a:p>
          <a:p>
            <a:pPr algn="l"/>
            <a:r>
              <a:rPr lang="en-US" b="1" dirty="0"/>
              <a:t>Vignesh 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065416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F702AD4-79F3-4C59-AA4B-E2FB94974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8997" y="362423"/>
            <a:ext cx="6714868" cy="423608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A12442C-9A4A-4B5D-98F1-284ECBDDB470}"/>
              </a:ext>
            </a:extLst>
          </p:cNvPr>
          <p:cNvSpPr txBox="1"/>
          <p:nvPr/>
        </p:nvSpPr>
        <p:spPr>
          <a:xfrm>
            <a:off x="1590261" y="4924696"/>
            <a:ext cx="972709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Inference</a:t>
            </a:r>
            <a:r>
              <a:rPr lang="en-US" dirty="0"/>
              <a:t>: </a:t>
            </a:r>
            <a:r>
              <a:rPr lang="en-IN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By filtering out the movies having IMDB rating &gt;= 9.0, we can clearly visualize the count of the most voted writers in each country.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012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6E6C402-9EF8-4FA3-BB29-660270BBB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255" y="545091"/>
            <a:ext cx="7400793" cy="385823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1C1C922-E794-495C-8E0A-BC2A6F9C5D7A}"/>
              </a:ext>
            </a:extLst>
          </p:cNvPr>
          <p:cNvSpPr txBox="1"/>
          <p:nvPr/>
        </p:nvSpPr>
        <p:spPr>
          <a:xfrm>
            <a:off x="1145476" y="4403325"/>
            <a:ext cx="3338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Inference:</a:t>
            </a:r>
          </a:p>
        </p:txBody>
      </p:sp>
    </p:spTree>
    <p:extLst>
      <p:ext uri="{BB962C8B-B14F-4D97-AF65-F5344CB8AC3E}">
        <p14:creationId xmlns:p14="http://schemas.microsoft.com/office/powerpoint/2010/main" val="1409196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060B648-0A31-44BE-83CB-321346441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204" y="326292"/>
            <a:ext cx="8727591" cy="454948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1B60381-9242-466A-8BAD-0456A3C8F7E8}"/>
              </a:ext>
            </a:extLst>
          </p:cNvPr>
          <p:cNvSpPr txBox="1"/>
          <p:nvPr/>
        </p:nvSpPr>
        <p:spPr>
          <a:xfrm>
            <a:off x="532660" y="5060272"/>
            <a:ext cx="2769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Inference:</a:t>
            </a:r>
          </a:p>
        </p:txBody>
      </p:sp>
    </p:spTree>
    <p:extLst>
      <p:ext uri="{BB962C8B-B14F-4D97-AF65-F5344CB8AC3E}">
        <p14:creationId xmlns:p14="http://schemas.microsoft.com/office/powerpoint/2010/main" val="29200313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65C9380-A009-4750-9F93-C5EEA5697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2051" y="317162"/>
            <a:ext cx="8355844" cy="478882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77027FB-C78F-4BD2-ABC4-B18E5FDEAA1D}"/>
              </a:ext>
            </a:extLst>
          </p:cNvPr>
          <p:cNvSpPr txBox="1"/>
          <p:nvPr/>
        </p:nvSpPr>
        <p:spPr>
          <a:xfrm>
            <a:off x="550415" y="5299969"/>
            <a:ext cx="2041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Inference:</a:t>
            </a:r>
          </a:p>
        </p:txBody>
      </p:sp>
    </p:spTree>
    <p:extLst>
      <p:ext uri="{BB962C8B-B14F-4D97-AF65-F5344CB8AC3E}">
        <p14:creationId xmlns:p14="http://schemas.microsoft.com/office/powerpoint/2010/main" val="36854636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F8E1FA-B12B-4CBF-A1BE-C2E86EDA8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324" y="80958"/>
            <a:ext cx="9481351" cy="517932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35DB29-645C-427E-A3C9-50DBA913AF45}"/>
              </a:ext>
            </a:extLst>
          </p:cNvPr>
          <p:cNvSpPr txBox="1"/>
          <p:nvPr/>
        </p:nvSpPr>
        <p:spPr>
          <a:xfrm>
            <a:off x="426128" y="5353235"/>
            <a:ext cx="2015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Inference:</a:t>
            </a:r>
          </a:p>
        </p:txBody>
      </p:sp>
    </p:spTree>
    <p:extLst>
      <p:ext uri="{BB962C8B-B14F-4D97-AF65-F5344CB8AC3E}">
        <p14:creationId xmlns:p14="http://schemas.microsoft.com/office/powerpoint/2010/main" val="1427309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FCE8D5C-E0AC-49E9-AEDE-E6C2C4872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366" y="145775"/>
            <a:ext cx="9781207" cy="52876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C4DB09-AC86-4886-87E4-05986ED31636}"/>
              </a:ext>
            </a:extLst>
          </p:cNvPr>
          <p:cNvSpPr txBox="1"/>
          <p:nvPr/>
        </p:nvSpPr>
        <p:spPr>
          <a:xfrm>
            <a:off x="503583" y="5777948"/>
            <a:ext cx="11198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Inference: </a:t>
            </a:r>
            <a:r>
              <a:rPr lang="en-IN" dirty="0"/>
              <a:t>Drama and Comedy highest releases in past 20 years.</a:t>
            </a:r>
          </a:p>
        </p:txBody>
      </p:sp>
    </p:spTree>
    <p:extLst>
      <p:ext uri="{BB962C8B-B14F-4D97-AF65-F5344CB8AC3E}">
        <p14:creationId xmlns:p14="http://schemas.microsoft.com/office/powerpoint/2010/main" val="368075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97F80D7-CFE9-494B-9FAF-A24A0C400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760" y="127020"/>
            <a:ext cx="10012479" cy="52236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45EEC0D-0D9B-45E2-8467-112018453A01}"/>
              </a:ext>
            </a:extLst>
          </p:cNvPr>
          <p:cNvSpPr txBox="1"/>
          <p:nvPr/>
        </p:nvSpPr>
        <p:spPr>
          <a:xfrm>
            <a:off x="1285460" y="5513769"/>
            <a:ext cx="69441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Inference</a:t>
            </a:r>
            <a:r>
              <a:rPr lang="en-US" dirty="0"/>
              <a:t>: Horror Movies release is rapidly growing from 2000.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0381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F3B7FC6-06A8-4894-8E80-E3F2518D6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39" y="184382"/>
            <a:ext cx="9620322" cy="508450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029C38A-383C-40D5-A811-371FBC4819A3}"/>
              </a:ext>
            </a:extLst>
          </p:cNvPr>
          <p:cNvSpPr txBox="1"/>
          <p:nvPr/>
        </p:nvSpPr>
        <p:spPr>
          <a:xfrm>
            <a:off x="1192694" y="5415027"/>
            <a:ext cx="84416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Inference: </a:t>
            </a:r>
            <a:r>
              <a:rPr lang="en-US" dirty="0"/>
              <a:t>we could see the increase of grossing worldwide other than USA</a:t>
            </a:r>
          </a:p>
        </p:txBody>
      </p:sp>
    </p:spTree>
    <p:extLst>
      <p:ext uri="{BB962C8B-B14F-4D97-AF65-F5344CB8AC3E}">
        <p14:creationId xmlns:p14="http://schemas.microsoft.com/office/powerpoint/2010/main" val="1105695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94E0DD3-1209-4561-9150-4145A1F31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184" y="130185"/>
            <a:ext cx="8815580" cy="49808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088FF84-7653-4251-BC1F-B9DF37BC4269}"/>
              </a:ext>
            </a:extLst>
          </p:cNvPr>
          <p:cNvSpPr txBox="1"/>
          <p:nvPr/>
        </p:nvSpPr>
        <p:spPr>
          <a:xfrm>
            <a:off x="1529183" y="5460760"/>
            <a:ext cx="74027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Inference: </a:t>
            </a:r>
            <a:r>
              <a:rPr lang="en-US" dirty="0"/>
              <a:t>comedy genre is dominated by India, France and UK.</a:t>
            </a:r>
          </a:p>
        </p:txBody>
      </p:sp>
    </p:spTree>
    <p:extLst>
      <p:ext uri="{BB962C8B-B14F-4D97-AF65-F5344CB8AC3E}">
        <p14:creationId xmlns:p14="http://schemas.microsoft.com/office/powerpoint/2010/main" val="492877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757F8F3-85EE-457C-96B7-2EBB9ABB4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258" y="351392"/>
            <a:ext cx="8809484" cy="435292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08E00B0-83B5-473A-93A9-0920FAD76956}"/>
              </a:ext>
            </a:extLst>
          </p:cNvPr>
          <p:cNvSpPr txBox="1"/>
          <p:nvPr/>
        </p:nvSpPr>
        <p:spPr>
          <a:xfrm>
            <a:off x="2186608" y="5043317"/>
            <a:ext cx="68248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Inference: </a:t>
            </a:r>
            <a:r>
              <a:rPr lang="en-US" dirty="0"/>
              <a:t>Shows which director has the highest gross revenue.</a:t>
            </a:r>
          </a:p>
        </p:txBody>
      </p:sp>
    </p:spTree>
    <p:extLst>
      <p:ext uri="{BB962C8B-B14F-4D97-AF65-F5344CB8AC3E}">
        <p14:creationId xmlns:p14="http://schemas.microsoft.com/office/powerpoint/2010/main" val="1190162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B08435-C5E3-4CA0-ADB4-45E110FF97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7429" y="529485"/>
            <a:ext cx="8957141" cy="464464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CCECC5-3F9E-4277-9C7C-82C0DA97AC78}"/>
              </a:ext>
            </a:extLst>
          </p:cNvPr>
          <p:cNvSpPr txBox="1"/>
          <p:nvPr/>
        </p:nvSpPr>
        <p:spPr>
          <a:xfrm>
            <a:off x="1502019" y="5291091"/>
            <a:ext cx="95237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Inference</a:t>
            </a:r>
            <a:r>
              <a:rPr lang="en-US" dirty="0"/>
              <a:t>: </a:t>
            </a:r>
            <a:r>
              <a:rPr lang="en-IN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 pandemic affected the Film industry Soo hard that the total movies created in 2020 is almost equal to that of movies created in 1980.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9867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A939E1-207E-4CA9-AEA5-C8DA594711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7368" y="485096"/>
            <a:ext cx="9317264" cy="474385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9B70F8D-ADF1-4E70-A322-A7A59F6369C5}"/>
              </a:ext>
            </a:extLst>
          </p:cNvPr>
          <p:cNvSpPr txBox="1"/>
          <p:nvPr/>
        </p:nvSpPr>
        <p:spPr>
          <a:xfrm>
            <a:off x="1731147" y="5228947"/>
            <a:ext cx="90234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Inference</a:t>
            </a:r>
            <a:r>
              <a:rPr lang="en-US" dirty="0"/>
              <a:t>: 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Italy’s performance towards rating is much better when compared to that of the UK’s plot where it drastically decreases from 6.3 to 4.6 over 40 years.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2149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4002DD0-F0E7-4BC0-B10D-C8F53282A0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7271216"/>
              </p:ext>
            </p:extLst>
          </p:nvPr>
        </p:nvGraphicFramePr>
        <p:xfrm>
          <a:off x="678402" y="52948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ACBC402-5A75-48DF-A18A-927E3725AC44}"/>
              </a:ext>
            </a:extLst>
          </p:cNvPr>
          <p:cNvSpPr txBox="1"/>
          <p:nvPr/>
        </p:nvSpPr>
        <p:spPr>
          <a:xfrm>
            <a:off x="678402" y="4880823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Inference</a:t>
            </a:r>
            <a:r>
              <a:rPr lang="en-US" dirty="0"/>
              <a:t>: USA contributes the most towards all genres except for animation where Japan contributes for 43.5%.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2173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192</Words>
  <Application>Microsoft Office PowerPoint</Application>
  <PresentationFormat>Widescreen</PresentationFormat>
  <Paragraphs>19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Office Theme</vt:lpstr>
      <vt:lpstr>CSE3505 - Foundations of Data Analytics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CSE3505 - Foundations of Data Analytics</dc:title>
  <dc:creator>VIGNESH S</dc:creator>
  <cp:lastModifiedBy>Gaurav Prasanna</cp:lastModifiedBy>
  <cp:revision>3</cp:revision>
  <dcterms:created xsi:type="dcterms:W3CDTF">2021-12-01T08:47:55Z</dcterms:created>
  <dcterms:modified xsi:type="dcterms:W3CDTF">2021-12-03T10:30:36Z</dcterms:modified>
</cp:coreProperties>
</file>