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1165-467D-64D6-CD4E-A5BE4F63A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9EE7D-C48E-4A99-1F34-428716B8F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13BE-9CF7-CE49-625F-FD704FCE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FF2-08E0-4397-89FA-7FF241C3116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6B0A-9951-1A6C-380A-7579A5F1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A3808-1D4B-CB30-9A77-016187CB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19C4-9291-4512-B55C-A3E0021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2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4FC0-007C-4304-FFCA-DF9D30D0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3591A-D308-68FC-70B1-11A348A4E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1C55C-5BFA-587D-1C1E-7264C5D0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FF2-08E0-4397-89FA-7FF241C3116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9D26B-7694-3D31-7A86-124A39BF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88E3C-4001-B4D8-7062-31F49E93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19C4-9291-4512-B55C-A3E0021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29D76-23FC-B6D8-CEC0-6AC1B6F9B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61DA2-7F76-0C77-0F8C-AEC78E81F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E0221-82F3-B102-59F6-50D8DDB8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FF2-08E0-4397-89FA-7FF241C3116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8A3F-1BC9-6EB4-0219-97C21BB3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D2E54-DC83-A98F-B4D2-3DB210BC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19C4-9291-4512-B55C-A3E0021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6297-63AA-DBC1-D5A6-4879AE9D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FBC7-0096-C4F2-41F7-942759FC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B796B-72C4-0AED-D95F-6ED9AE89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FF2-08E0-4397-89FA-7FF241C3116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4FAE6-303C-87AB-963D-C68CAE04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EF5F7-7251-0772-D63B-807111B4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19C4-9291-4512-B55C-A3E0021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3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41ED-3F25-16EF-B425-37AEEEED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8B1FE-E612-A3F0-8715-CDE7A3196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FFB5B-0F27-3974-2699-BFE09A07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FF2-08E0-4397-89FA-7FF241C3116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D96A1-447B-F72F-8655-CD9F0CDD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9AA1-886B-7F04-981F-469A916E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19C4-9291-4512-B55C-A3E0021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5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21E8-4624-DBC2-26AB-0645933C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7754-E832-E42B-6C20-148484EA4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9A655-D099-E9C4-14EF-090B9BEA7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F1379-A5FB-09F2-74B8-E58BDBBC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FF2-08E0-4397-89FA-7FF241C3116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7CFB6-64AC-9DB6-4F43-CDCC0311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540A4-9E12-C343-4576-DE7704BD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19C4-9291-4512-B55C-A3E0021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3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435F-373F-AE89-DEB4-C6DE64D2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EACFC-6EAE-8B26-C40D-EB90E2EC2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1BF98-DFED-9268-3172-F8F0711CA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2413E-D7A7-02AD-692B-8DA35CC24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1D616-4323-2974-B515-5EEAF63BA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361EC-F3C1-FECC-AD72-01C9E89B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FF2-08E0-4397-89FA-7FF241C3116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E81DC-7AAA-E8ED-66FB-A877B8D2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83A35-C304-75AB-693C-0B79818B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19C4-9291-4512-B55C-A3E0021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9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11F1-01D9-8B6A-22C2-47ED7B8A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5744B-097A-A507-E671-2CADD2D9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FF2-08E0-4397-89FA-7FF241C3116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F5CDC-EBC5-A463-EB53-667E5B91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44B33-B241-DD9E-75C2-85B347C8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19C4-9291-4512-B55C-A3E0021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13973-EA10-CBAF-6F6E-78A3A350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FF2-08E0-4397-89FA-7FF241C3116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DCA5C-5D7F-6493-816B-19F79203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804B4-F887-7D09-4C99-3B424403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19C4-9291-4512-B55C-A3E0021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FD42-B368-E13D-8382-2CE663A7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000FC-2350-645C-8FAA-B0F800558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29120-88E7-1F3C-6512-FD1EF553F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FC74C-A885-6FBD-F4DC-3D9A502D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FF2-08E0-4397-89FA-7FF241C3116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4B576-B1C7-9ACF-A645-A789CB5A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38272-696D-C688-89AE-10D1EB44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19C4-9291-4512-B55C-A3E0021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1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2155-367E-0BD4-C4F1-838E6F3A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AA1F3-FE89-D36E-12E3-64F724A2F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D6627-2D00-BB76-1BAB-E59E8BDE1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437EE-7B8B-CB09-7118-E344B706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FF2-08E0-4397-89FA-7FF241C3116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7DB75-F49C-473B-D284-3C2908E9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6B101-240E-D455-6C99-64D8A8AD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19C4-9291-4512-B55C-A3E0021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3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4230F-D0A5-6E8B-9F34-D1E3E44B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8AFE1-25D6-1576-C81D-5A24FFE47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A7199-CD64-3ABF-13B6-7656434CD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3FF2-08E0-4397-89FA-7FF241C3116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FCD92-7DB1-BE81-94FC-B7B1CBA8A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2FD6A-39A5-35FE-E9AD-DE9E3EE15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719C4-9291-4512-B55C-A3E0021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7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31A6E1CE-90E1-75DD-823A-67FC48A68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D248254-E4CC-4692-18CB-8DF5907289D6}"/>
              </a:ext>
            </a:extLst>
          </p:cNvPr>
          <p:cNvSpPr/>
          <p:nvPr/>
        </p:nvSpPr>
        <p:spPr>
          <a:xfrm>
            <a:off x="2855766" y="870118"/>
            <a:ext cx="417095" cy="22458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4FE46-0645-5BFB-1512-65C82B83C729}"/>
              </a:ext>
            </a:extLst>
          </p:cNvPr>
          <p:cNvSpPr txBox="1"/>
          <p:nvPr/>
        </p:nvSpPr>
        <p:spPr>
          <a:xfrm>
            <a:off x="1292325" y="797746"/>
            <a:ext cx="156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Transistor (Q1)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79180B2-BB1E-6AD4-353D-4C9DC0EBEABA}"/>
              </a:ext>
            </a:extLst>
          </p:cNvPr>
          <p:cNvSpPr/>
          <p:nvPr/>
        </p:nvSpPr>
        <p:spPr>
          <a:xfrm>
            <a:off x="3288630" y="2379396"/>
            <a:ext cx="417095" cy="22458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F13D17-847B-919F-E577-F82F809E5864}"/>
              </a:ext>
            </a:extLst>
          </p:cNvPr>
          <p:cNvSpPr txBox="1"/>
          <p:nvPr/>
        </p:nvSpPr>
        <p:spPr>
          <a:xfrm>
            <a:off x="1842141" y="2280819"/>
            <a:ext cx="154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14 AWG cable for support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7A846A7-966D-AFF1-B4BE-CD411F391709}"/>
              </a:ext>
            </a:extLst>
          </p:cNvPr>
          <p:cNvSpPr/>
          <p:nvPr/>
        </p:nvSpPr>
        <p:spPr>
          <a:xfrm rot="16200000">
            <a:off x="3745831" y="1301775"/>
            <a:ext cx="417095" cy="22458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A2464-C091-FE83-3C79-A65C1DA8A591}"/>
              </a:ext>
            </a:extLst>
          </p:cNvPr>
          <p:cNvSpPr txBox="1"/>
          <p:nvPr/>
        </p:nvSpPr>
        <p:spPr>
          <a:xfrm>
            <a:off x="3243142" y="2890094"/>
            <a:ext cx="13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Resistor (R1)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F2D6F33-8CB3-B880-FA5F-666D60296B28}"/>
              </a:ext>
            </a:extLst>
          </p:cNvPr>
          <p:cNvSpPr/>
          <p:nvPr/>
        </p:nvSpPr>
        <p:spPr>
          <a:xfrm rot="16200000">
            <a:off x="3855555" y="2286539"/>
            <a:ext cx="1056630" cy="22458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380A7-BDE4-55D5-643A-221F0C944F9B}"/>
              </a:ext>
            </a:extLst>
          </p:cNvPr>
          <p:cNvSpPr txBox="1"/>
          <p:nvPr/>
        </p:nvSpPr>
        <p:spPr>
          <a:xfrm>
            <a:off x="3730031" y="3418004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Diode (D1)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C6D057-EE73-0EF8-9BBA-915DDB32CC4D}"/>
              </a:ext>
            </a:extLst>
          </p:cNvPr>
          <p:cNvSpPr/>
          <p:nvPr/>
        </p:nvSpPr>
        <p:spPr>
          <a:xfrm rot="16200000">
            <a:off x="4042414" y="2640039"/>
            <a:ext cx="1353331" cy="22458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92B084B-E6F9-BCEB-94B9-D49B4AFA286E}"/>
              </a:ext>
            </a:extLst>
          </p:cNvPr>
          <p:cNvSpPr/>
          <p:nvPr/>
        </p:nvSpPr>
        <p:spPr>
          <a:xfrm rot="16200000">
            <a:off x="3905452" y="2503467"/>
            <a:ext cx="2730220" cy="22458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84EC3-78CD-6D84-87BA-706B9AAD36CA}"/>
              </a:ext>
            </a:extLst>
          </p:cNvPr>
          <p:cNvSpPr txBox="1"/>
          <p:nvPr/>
        </p:nvSpPr>
        <p:spPr>
          <a:xfrm>
            <a:off x="4383870" y="4038275"/>
            <a:ext cx="117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Motor (M)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87E5793-3CE2-92BC-9A59-1D853C0FE97A}"/>
              </a:ext>
            </a:extLst>
          </p:cNvPr>
          <p:cNvSpPr/>
          <p:nvPr/>
        </p:nvSpPr>
        <p:spPr>
          <a:xfrm rot="16200000">
            <a:off x="4584250" y="2832899"/>
            <a:ext cx="2981159" cy="22458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EB2D11-CA27-FF63-47AC-A81C4CED764C}"/>
              </a:ext>
            </a:extLst>
          </p:cNvPr>
          <p:cNvSpPr txBox="1"/>
          <p:nvPr/>
        </p:nvSpPr>
        <p:spPr>
          <a:xfrm>
            <a:off x="4969607" y="5106971"/>
            <a:ext cx="218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USB Connector Shells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BB4BBDF-D3F9-A5C0-D9FF-BFC0E414B8ED}"/>
              </a:ext>
            </a:extLst>
          </p:cNvPr>
          <p:cNvSpPr/>
          <p:nvPr/>
        </p:nvSpPr>
        <p:spPr>
          <a:xfrm rot="16200000">
            <a:off x="5514463" y="3484780"/>
            <a:ext cx="2981159" cy="22458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7BB8684-7787-FA37-F37F-C40B55E1602C}"/>
              </a:ext>
            </a:extLst>
          </p:cNvPr>
          <p:cNvSpPr/>
          <p:nvPr/>
        </p:nvSpPr>
        <p:spPr>
          <a:xfrm rot="5400000">
            <a:off x="6785579" y="1304392"/>
            <a:ext cx="437754" cy="988291"/>
          </a:xfrm>
          <a:prstGeom prst="rightBrac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60D490-1A26-F1C3-D8F7-1E832E376D4D}"/>
              </a:ext>
            </a:extLst>
          </p:cNvPr>
          <p:cNvSpPr txBox="1"/>
          <p:nvPr/>
        </p:nvSpPr>
        <p:spPr>
          <a:xfrm>
            <a:off x="7611356" y="4356912"/>
            <a:ext cx="10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Propeller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25E9BA7-B2B3-316A-1A09-96F860B768D5}"/>
              </a:ext>
            </a:extLst>
          </p:cNvPr>
          <p:cNvSpPr/>
          <p:nvPr/>
        </p:nvSpPr>
        <p:spPr>
          <a:xfrm rot="16200000">
            <a:off x="6640856" y="2759982"/>
            <a:ext cx="2981159" cy="22458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0E9DD52-CF16-6EAC-A506-F23EF1D9EF7E}"/>
              </a:ext>
            </a:extLst>
          </p:cNvPr>
          <p:cNvSpPr/>
          <p:nvPr/>
        </p:nvSpPr>
        <p:spPr>
          <a:xfrm rot="16200000">
            <a:off x="7716073" y="2185050"/>
            <a:ext cx="2175872" cy="22458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849D0A-CCC0-E6CB-D610-6FBEE68802C8}"/>
              </a:ext>
            </a:extLst>
          </p:cNvPr>
          <p:cNvSpPr txBox="1"/>
          <p:nvPr/>
        </p:nvSpPr>
        <p:spPr>
          <a:xfrm>
            <a:off x="8290272" y="3385281"/>
            <a:ext cx="1602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Wood piece for turning potentiometer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0F49AA-AE16-0812-5452-7C9F429C2C02}"/>
              </a:ext>
            </a:extLst>
          </p:cNvPr>
          <p:cNvSpPr/>
          <p:nvPr/>
        </p:nvSpPr>
        <p:spPr>
          <a:xfrm>
            <a:off x="9495981" y="243532"/>
            <a:ext cx="1892932" cy="4022167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C19DEA-0C53-DCF0-1500-83589CDF7CC6}"/>
              </a:ext>
            </a:extLst>
          </p:cNvPr>
          <p:cNvSpPr txBox="1"/>
          <p:nvPr/>
        </p:nvSpPr>
        <p:spPr>
          <a:xfrm>
            <a:off x="9982254" y="3259426"/>
            <a:ext cx="1264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30 AWG cables for wiring</a:t>
            </a:r>
          </a:p>
        </p:txBody>
      </p:sp>
    </p:spTree>
    <p:extLst>
      <p:ext uri="{BB962C8B-B14F-4D97-AF65-F5344CB8AC3E}">
        <p14:creationId xmlns:p14="http://schemas.microsoft.com/office/powerpoint/2010/main" val="301878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Cagri Tanriover</dc:creator>
  <cp:lastModifiedBy>Cagri Tanriover</cp:lastModifiedBy>
  <cp:revision>4</cp:revision>
  <dcterms:created xsi:type="dcterms:W3CDTF">2023-06-24T02:21:25Z</dcterms:created>
  <dcterms:modified xsi:type="dcterms:W3CDTF">2023-06-24T03:12:23Z</dcterms:modified>
</cp:coreProperties>
</file>