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14499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14499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14499e1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14499e1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14499e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14499e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14499e1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14499e1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14499e1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14499e1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14499e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14499e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Monster Manual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Chris, Noah, Samantha, Sheldon</a:t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3419856" y="667512"/>
            <a:ext cx="2487875" cy="1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New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Spell scaffold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user and password resets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gating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for spells, skills, actions, and abilities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model has password reset flag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 is seeded with an admin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 has default password and set password_reset flag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Upon logging in they must reset their password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gating</a:t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system prevents non-admins from editing/deleting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pages double as admin pages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creature by other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other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Creature Sets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