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9cd288a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9cd288a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321968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321968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21968d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21968d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21968dc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21968d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321968dc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321968d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21968d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21968d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21968dc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21968d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21968d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21968d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Monster Manual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Chris, Noah, Samantha, Sheldon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3419856" y="667512"/>
            <a:ext cx="2487875" cy="1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52" y="0"/>
            <a:ext cx="70416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845" y="0"/>
            <a:ext cx="25943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454" y="161575"/>
            <a:ext cx="4924225" cy="27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065" y="3118728"/>
            <a:ext cx="6278975" cy="16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77" y="277777"/>
            <a:ext cx="5848776" cy="20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125" y="2401500"/>
            <a:ext cx="3989800" cy="23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63" y="445025"/>
            <a:ext cx="6548524" cy="17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975" y="2537506"/>
            <a:ext cx="6548500" cy="145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628" y="3378428"/>
            <a:ext cx="5782874" cy="138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153" y="102725"/>
            <a:ext cx="5763817" cy="15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150" y="1764591"/>
            <a:ext cx="5763825" cy="152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these set up as Rails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Scaffold pages for CRUD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database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row gets deleted, what happens to related tables?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What’s a safe way to delete creatures, abilities,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how to compare creatures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