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2e5145c3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2e5145c3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2e5145c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2e5145c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2cd766b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2cd766b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2cd766b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2cd766b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2e5145c3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2e5145c3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2e5145c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2e5145c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2e5145c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2e5145c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 are specific to each creature.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resistances although not specific change from creature to creature, with the Aarakocra, they don’t have any resistances.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Hit points are how much </a:t>
            </a:r>
            <a:r>
              <a:rPr lang="en"/>
              <a:t>damage</a:t>
            </a:r>
            <a:r>
              <a:rPr lang="en"/>
              <a:t> each creature can take before </a:t>
            </a:r>
            <a:r>
              <a:rPr lang="en"/>
              <a:t>dying</a:t>
            </a:r>
            <a:r>
              <a:rPr lang="en"/>
              <a:t>, theses differ from creature to creature, some have the same number of dice used.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Ability Scores, there are five, </a:t>
            </a:r>
            <a:r>
              <a:rPr lang="en"/>
              <a:t>Strength</a:t>
            </a:r>
            <a:r>
              <a:rPr lang="en"/>
              <a:t>, Dexterity, </a:t>
            </a:r>
            <a:r>
              <a:rPr lang="en"/>
              <a:t>Constitution</a:t>
            </a:r>
            <a:r>
              <a:rPr lang="en"/>
              <a:t>, Intelligence, Wisdom, and Charisma, each affect </a:t>
            </a:r>
            <a:r>
              <a:rPr lang="en"/>
              <a:t>different</a:t>
            </a:r>
            <a:r>
              <a:rPr lang="en"/>
              <a:t> aspects of the game in different ways.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Armor class is a number the player has to roll to hit a creature this </a:t>
            </a:r>
            <a:r>
              <a:rPr lang="en"/>
              <a:t>differs</a:t>
            </a:r>
            <a:r>
              <a:rPr lang="en"/>
              <a:t> from each creature, some having high numbers and some having low numbers.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Actions, there are three actions a thing can take in there turn, the actions lets it use its weapon, or in the case of legendary actions they have a number of points they can use and each action uses a number of those points.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rating is a way to let the organizer of the fights know how challenging the creature is, and how much experience they players get if the beat/kill the monster.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 is how fast the creature moves on the </a:t>
            </a:r>
            <a:r>
              <a:rPr lang="en"/>
              <a:t>field.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is how large a creature is there is Tiny, Small, Medium, Large, Huge, and Gargantuan, tiny being a foot or less, Medium being average human heights, Huge is almost triple a human, with Gargantuan being approximately the size	 of extremely large buildings.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2e5145c3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2e5145c3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2e58a57fb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2e58a57fb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Monster Manual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Chris, Noah, Samantha, Sheldon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3419856" y="667512"/>
            <a:ext cx="2487875" cy="12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Searchable database of the D&amp;D Monster Manual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ergonomic than the 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Captures data about creatures, abilities, spells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filtering, advanced searching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Shows similarities of creatures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creation and saving of creature sets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D&amp;D Monster Manual: What is it?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collection of statistics of creatures in Dungeons &amp; Dragons, a tabletop Roleplaying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three main books needed to play the Dungeons &amp; Dragons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 book for creating encounters for the players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</a:t>
            </a:r>
            <a:r>
              <a:rPr lang="en"/>
              <a:t>is the Target Audience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Players of the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Those looking up crea</a:t>
            </a:r>
            <a:r>
              <a:rPr lang="en"/>
              <a:t>ture statistics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 masters designing encounters for players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 database for the Monster M</a:t>
            </a:r>
            <a:r>
              <a:rPr lang="en"/>
              <a:t>anual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difficult to look through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 large PDF, and it is </a:t>
            </a:r>
            <a:r>
              <a:rPr lang="en"/>
              <a:t>difficult</a:t>
            </a:r>
            <a:r>
              <a:rPr lang="en"/>
              <a:t> to go to </a:t>
            </a:r>
            <a:r>
              <a:rPr lang="en"/>
              <a:t>specific</a:t>
            </a:r>
            <a:r>
              <a:rPr lang="en"/>
              <a:t> pages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a database would be significantly faster to look through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Organize by weaknesses, hit points, resistances, name, </a:t>
            </a:r>
            <a:r>
              <a:rPr lang="en"/>
              <a:t>challenge</a:t>
            </a:r>
            <a:r>
              <a:rPr lang="en"/>
              <a:t> rating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detailed searching and provides additional context to abilities and creatures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Similar but more or less challenging?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Similar abilities, different types?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14 creature types, organized </a:t>
            </a:r>
            <a:r>
              <a:rPr lang="en"/>
              <a:t>alphabetically</a:t>
            </a:r>
            <a:r>
              <a:rPr lang="en"/>
              <a:t> by name in the book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30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Administrative Section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Add/edit/delete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Modify relationships within data (for similarity-based lookup)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the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Sort by type, name, abilities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 creatures by similarity, difference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sets of creatures for encounters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data?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Bonus 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Things a creature can 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Effects a creature has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passive, can occur at death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attacks, water breathing, shapeshifting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Monster Types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Creatures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Resistances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Hitpoints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Scores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Skills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Armor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Legendary 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 Rating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477" y="612175"/>
            <a:ext cx="3340500" cy="39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things something can take on </a:t>
            </a:r>
            <a:r>
              <a:rPr lang="en"/>
              <a:t>their</a:t>
            </a:r>
            <a:r>
              <a:rPr lang="en"/>
              <a:t> turn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Bonus 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Melee normally have a range of 5ft to 10ft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Ranged attacks vary, some could be 80 ft, or </a:t>
            </a:r>
            <a:r>
              <a:rPr lang="en"/>
              <a:t> 150ft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Anywhere from a d4 to a d12 damage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Bonus 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Much more options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have effects, may do damage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Casting a spell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all creatures have Legendary Actions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4313" y="846788"/>
            <a:ext cx="301942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Spells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Spells have levels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Cantrip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1-9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Cantrips can be cast at any time as much as the caster would like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spells that </a:t>
            </a:r>
            <a:r>
              <a:rPr lang="en"/>
              <a:t>correspond</a:t>
            </a:r>
            <a:r>
              <a:rPr lang="en"/>
              <a:t> to levels have restrictions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Specific number of castings per 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require materials to be consumed upon casting the spell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are </a:t>
            </a:r>
            <a:r>
              <a:rPr lang="en"/>
              <a:t>utility</a:t>
            </a:r>
            <a:r>
              <a:rPr lang="en"/>
              <a:t>, slowing down falling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are pure combat, doing damage, and perhaps moving people </a:t>
            </a:r>
            <a:r>
              <a:rPr lang="en"/>
              <a:t>against</a:t>
            </a:r>
            <a:r>
              <a:rPr lang="en"/>
              <a:t> their will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