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5bd9d2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5bd9d2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5bd9d2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5bd9d2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5bd9d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5bd9d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5bd9d4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5bd9d4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5bd9d4a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5bd9d4a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5bd9d2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5bd9d2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5bd9d4a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5bd9d4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5bd9d22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5bd9d2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the tables set up as Rails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pages for CRUD operations on creatures scaffolded.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beginning stages for creating the webpage.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14" y="0"/>
            <a:ext cx="5707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39" y="0"/>
            <a:ext cx="31994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0"/>
            <a:ext cx="282701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634" y="0"/>
            <a:ext cx="34707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Creatures</a:t>
            </a:r>
            <a:r>
              <a:rPr lang="en"/>
              <a:t> Example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some members getting git set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Unfamiliar with github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ruby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Incompatible ruby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resolved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ruby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on using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the rest of the CRUD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layout with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